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6" r:id="rId13"/>
    <p:sldId id="267" r:id="rId14"/>
    <p:sldId id="268" r:id="rId15"/>
    <p:sldId id="272" r:id="rId16"/>
    <p:sldId id="273" r:id="rId17"/>
    <p:sldId id="265" r:id="rId18"/>
    <p:sldId id="269" r:id="rId19"/>
    <p:sldId id="270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>
        <p:scale>
          <a:sx n="70" d="100"/>
          <a:sy n="70" d="100"/>
        </p:scale>
        <p:origin x="51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1742" r="-986" b="-26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94593"/>
              </p:ext>
            </p:extLst>
          </p:nvPr>
        </p:nvGraphicFramePr>
        <p:xfrm>
          <a:off x="384333" y="1434871"/>
          <a:ext cx="11068491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1051" t="-195385" r="-523346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8421" t="-195385" r="-60789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4826" t="-195385" r="-264353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0175" t="-195385" r="-19403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57949" t="-195385" r="-183590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0904" t="-195385" r="-4373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/>
                  <a:t>.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61216-B7CA-995E-6862-CA49E84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AGGIUNGERE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C14D3-239D-ED61-0D13-7333B7C8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trike="sngStrike" dirty="0"/>
              <a:t>Matrice dei dati</a:t>
            </a:r>
          </a:p>
          <a:p>
            <a:r>
              <a:rPr lang="it-IT" strike="sngStrike" dirty="0"/>
              <a:t>Tipologia di variabili</a:t>
            </a:r>
          </a:p>
          <a:p>
            <a:r>
              <a:rPr lang="it-IT" dirty="0"/>
              <a:t>Valori mancanti</a:t>
            </a:r>
          </a:p>
          <a:p>
            <a:r>
              <a:rPr lang="it-IT" dirty="0"/>
              <a:t>Condizioni logiche</a:t>
            </a:r>
          </a:p>
        </p:txBody>
      </p:sp>
    </p:spTree>
    <p:extLst>
      <p:ext uri="{BB962C8B-B14F-4D97-AF65-F5344CB8AC3E}">
        <p14:creationId xmlns:p14="http://schemas.microsoft.com/office/powerpoint/2010/main" val="127630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4950C1-3060-4C90-AB4B-4F698C76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329937"/>
          </a:xfrm>
        </p:spPr>
        <p:txBody>
          <a:bodyPr/>
          <a:lstStyle/>
          <a:p>
            <a:r>
              <a:rPr lang="it-IT" dirty="0"/>
              <a:t>Unità statistica</a:t>
            </a:r>
          </a:p>
          <a:p>
            <a:r>
              <a:rPr lang="it-IT" dirty="0"/>
              <a:t>Variabile</a:t>
            </a:r>
          </a:p>
          <a:p>
            <a:r>
              <a:rPr lang="it-IT" dirty="0"/>
              <a:t>Modalità </a:t>
            </a:r>
          </a:p>
        </p:txBody>
      </p:sp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4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3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520879" r="-303858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520879" r="-204762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520879" r="-4154" b="-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assumere:</a:t>
            </a:r>
            <a:br>
              <a:rPr lang="it-IT" dirty="0"/>
            </a:br>
            <a:endParaRPr lang="it-IT" dirty="0"/>
          </a:p>
          <a:p>
            <a:r>
              <a:rPr lang="it-IT" dirty="0"/>
              <a:t>Quantitative discrete</a:t>
            </a:r>
          </a:p>
          <a:p>
            <a:r>
              <a:rPr lang="it-IT" dirty="0"/>
              <a:t>Quantitative continue</a:t>
            </a:r>
          </a:p>
          <a:p>
            <a:endParaRPr lang="it-IT" dirty="0"/>
          </a:p>
          <a:p>
            <a:r>
              <a:rPr lang="it-IT" dirty="0"/>
              <a:t>Qualitative ordinabili</a:t>
            </a:r>
          </a:p>
          <a:p>
            <a:r>
              <a:rPr lang="it-IT" dirty="0"/>
              <a:t>Qualitative sconnesse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351338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2+8+7+8,5+7+6.5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3648"/>
              </p:ext>
            </p:extLst>
          </p:nvPr>
        </p:nvGraphicFramePr>
        <p:xfrm>
          <a:off x="563528" y="3909180"/>
          <a:ext cx="11068491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1.5+</m:t>
                        </m:r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∗6.5=</m:t>
                    </m:r>
                    <m:r>
                      <a:rPr lang="it-IT" sz="2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6.529</m:t>
                    </m:r>
                  </m:oMath>
                </a14:m>
                <a:r>
                  <a:rPr lang="it-IT" sz="2000" dirty="0">
                    <a:highlight>
                      <a:srgbClr val="FFFF00"/>
                    </a:highlight>
                  </a:rPr>
                  <a:t>  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 l="-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/>
                  <a:t>Quantili</a:t>
                </a:r>
                <a:r>
                  <a:rPr lang="it-IT" dirty="0"/>
                  <a:t>.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760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Wingdings</vt:lpstr>
      <vt:lpstr>Tema di Office</vt:lpstr>
      <vt:lpstr>Presentazione standard di PowerPoint</vt:lpstr>
      <vt:lpstr>DA AGGIUNGERE</vt:lpstr>
      <vt:lpstr>Notazione</vt:lpstr>
      <vt:lpstr>Matrice dei dati</vt:lpstr>
      <vt:lpstr>Tipologia di variabili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Tipologia punti</vt:lpstr>
      <vt:lpstr>Tipologia linee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35</cp:revision>
  <dcterms:created xsi:type="dcterms:W3CDTF">2025-02-01T09:58:39Z</dcterms:created>
  <dcterms:modified xsi:type="dcterms:W3CDTF">2025-02-03T12:57:10Z</dcterms:modified>
</cp:coreProperties>
</file>