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61216-B7CA-995E-6862-CA49E84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C14D3-239D-ED61-0D13-7333B7C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trike="sngStrike" dirty="0"/>
              <a:t>Matrice dei dati</a:t>
            </a:r>
          </a:p>
          <a:p>
            <a:r>
              <a:rPr lang="it-IT" strike="sngStrike" dirty="0"/>
              <a:t>Tipologia di variabili</a:t>
            </a:r>
          </a:p>
          <a:p>
            <a:r>
              <a:rPr lang="it-IT" dirty="0"/>
              <a:t>Valori mancanti</a:t>
            </a:r>
          </a:p>
          <a:p>
            <a:r>
              <a:rPr lang="it-IT" dirty="0"/>
              <a:t>Condizioni logiche</a:t>
            </a:r>
          </a:p>
        </p:txBody>
      </p:sp>
    </p:spTree>
    <p:extLst>
      <p:ext uri="{BB962C8B-B14F-4D97-AF65-F5344CB8AC3E}">
        <p14:creationId xmlns:p14="http://schemas.microsoft.com/office/powerpoint/2010/main" val="127630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4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3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520879" r="-303858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520879" r="-204762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520879" r="-4154" b="-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assumere:</a:t>
            </a:r>
            <a:br>
              <a:rPr lang="it-IT" dirty="0"/>
            </a:br>
            <a:endParaRPr lang="it-IT" dirty="0"/>
          </a:p>
          <a:p>
            <a:r>
              <a:rPr lang="it-IT" dirty="0"/>
              <a:t>Quantitative discrete</a:t>
            </a:r>
          </a:p>
          <a:p>
            <a:r>
              <a:rPr lang="it-IT" dirty="0"/>
              <a:t>Quantitative continue</a:t>
            </a:r>
          </a:p>
          <a:p>
            <a:endParaRPr lang="it-IT" dirty="0"/>
          </a:p>
          <a:p>
            <a:r>
              <a:rPr lang="it-IT" dirty="0"/>
              <a:t>Qualitative ordinabili</a:t>
            </a:r>
          </a:p>
          <a:p>
            <a:r>
              <a:rPr lang="it-IT" dirty="0"/>
              <a:t>Qualitative sconnesse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351338"/>
              </a:xfrm>
            </p:spPr>
            <p:txBody>
              <a:bodyPr/>
              <a:lstStyle/>
              <a:p>
                <a:r>
                  <a:rPr lang="it-IT" dirty="0"/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8+7+8.5+7+6.5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=7.4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0093"/>
              </p:ext>
            </p:extLst>
          </p:nvPr>
        </p:nvGraphicFramePr>
        <p:xfrm>
          <a:off x="1492725" y="3909180"/>
          <a:ext cx="920654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8644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Media aritmetica pesata 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6665"/>
              </p:ext>
            </p:extLst>
          </p:nvPr>
        </p:nvGraphicFramePr>
        <p:xfrm>
          <a:off x="1492725" y="2832080"/>
          <a:ext cx="920654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8644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2727251" y="4382086"/>
                <a:ext cx="6066789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51" y="4382086"/>
                <a:ext cx="6066789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3322674" y="5432862"/>
                <a:ext cx="7485062" cy="616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∗6.5=7.5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674" y="5432862"/>
                <a:ext cx="7485062" cy="616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Quantili.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/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/>
                  <a:t>decili</a:t>
                </a:r>
                <a:r>
                  <a:rPr lang="it-IT" dirty="0"/>
                  <a:t>.</a:t>
                </a:r>
                <a:br>
                  <a:rPr lang="it-IT" dirty="0"/>
                </a:br>
                <a:endParaRPr lang="it-IT" dirty="0"/>
              </a:p>
              <a:p>
                <a:endParaRPr lang="it-IT" sz="12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/>
                  <a:t>percentili</a:t>
                </a:r>
                <a:r>
                  <a:rPr lang="it-IT" dirty="0"/>
                  <a:t>.</a:t>
                </a:r>
                <a:br>
                  <a:rPr lang="it-IT" dirty="0"/>
                </a:br>
                <a:endParaRPr lang="it-IT" dirty="0"/>
              </a:p>
              <a:p>
                <a:endParaRPr lang="it-IT" sz="12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/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450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Tema di Office</vt:lpstr>
      <vt:lpstr>Presentazione standard di PowerPoint</vt:lpstr>
      <vt:lpstr>DA AGGIUNGERE</vt:lpstr>
      <vt:lpstr>Matrice dei dati</vt:lpstr>
      <vt:lpstr>Tipologia di variabili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Boxplot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roberto.ascari@unimib.it</dc:creator>
  <cp:lastModifiedBy>roberto.ascari@unimib.it</cp:lastModifiedBy>
  <cp:revision>12</cp:revision>
  <dcterms:created xsi:type="dcterms:W3CDTF">2025-02-01T09:58:39Z</dcterms:created>
  <dcterms:modified xsi:type="dcterms:W3CDTF">2025-02-01T14:01:35Z</dcterms:modified>
</cp:coreProperties>
</file>