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D4FD4-0E15-4D6D-A575-5FA3D391D9F9}" v="20" dt="2022-06-26T03:09:34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Botzler" userId="0bd017e344ad4dde" providerId="LiveId" clId="{082D4FD4-0E15-4D6D-A575-5FA3D391D9F9}"/>
    <pc:docChg chg="undo redo custSel addSld delSld modSld sldOrd">
      <pc:chgData name="Ryan Botzler" userId="0bd017e344ad4dde" providerId="LiveId" clId="{082D4FD4-0E15-4D6D-A575-5FA3D391D9F9}" dt="2022-06-26T03:10:32.765" v="440" actId="14100"/>
      <pc:docMkLst>
        <pc:docMk/>
      </pc:docMkLst>
      <pc:sldChg chg="addSp modSp mod setBg">
        <pc:chgData name="Ryan Botzler" userId="0bd017e344ad4dde" providerId="LiveId" clId="{082D4FD4-0E15-4D6D-A575-5FA3D391D9F9}" dt="2022-06-20T16:46:23.639" v="357" actId="164"/>
        <pc:sldMkLst>
          <pc:docMk/>
          <pc:sldMk cId="2905884452" sldId="256"/>
        </pc:sldMkLst>
        <pc:spChg chg="add mod">
          <ac:chgData name="Ryan Botzler" userId="0bd017e344ad4dde" providerId="LiveId" clId="{082D4FD4-0E15-4D6D-A575-5FA3D391D9F9}" dt="2022-06-20T16:46:23.639" v="357" actId="164"/>
          <ac:spMkLst>
            <pc:docMk/>
            <pc:sldMk cId="2905884452" sldId="256"/>
            <ac:spMk id="2" creationId="{00CD3B5B-EF3F-BE15-2315-89AD74B3728D}"/>
          </ac:spMkLst>
        </pc:spChg>
        <pc:spChg chg="add mod">
          <ac:chgData name="Ryan Botzler" userId="0bd017e344ad4dde" providerId="LiveId" clId="{082D4FD4-0E15-4D6D-A575-5FA3D391D9F9}" dt="2022-06-07T23:06:16.487" v="356" actId="207"/>
          <ac:spMkLst>
            <pc:docMk/>
            <pc:sldMk cId="2905884452" sldId="256"/>
            <ac:spMk id="3" creationId="{9396B774-1EEB-DDF8-0C86-4FAE52A88156}"/>
          </ac:spMkLst>
        </pc:spChg>
        <pc:spChg chg="add mod ord">
          <ac:chgData name="Ryan Botzler" userId="0bd017e344ad4dde" providerId="LiveId" clId="{082D4FD4-0E15-4D6D-A575-5FA3D391D9F9}" dt="2022-06-07T23:06:16.487" v="356" actId="207"/>
          <ac:spMkLst>
            <pc:docMk/>
            <pc:sldMk cId="2905884452" sldId="256"/>
            <ac:spMk id="7" creationId="{743AC41B-02FF-01DF-46E1-6AE0A2B9B636}"/>
          </ac:spMkLst>
        </pc:spChg>
        <pc:spChg chg="add mod">
          <ac:chgData name="Ryan Botzler" userId="0bd017e344ad4dde" providerId="LiveId" clId="{082D4FD4-0E15-4D6D-A575-5FA3D391D9F9}" dt="2022-06-07T23:06:16.487" v="356" actId="207"/>
          <ac:spMkLst>
            <pc:docMk/>
            <pc:sldMk cId="2905884452" sldId="256"/>
            <ac:spMk id="9" creationId="{B6EB02F9-8E09-8008-86F7-312909C07E70}"/>
          </ac:spMkLst>
        </pc:spChg>
        <pc:spChg chg="add mod ord">
          <ac:chgData name="Ryan Botzler" userId="0bd017e344ad4dde" providerId="LiveId" clId="{082D4FD4-0E15-4D6D-A575-5FA3D391D9F9}" dt="2022-06-07T23:02:39.672" v="243" actId="571"/>
          <ac:spMkLst>
            <pc:docMk/>
            <pc:sldMk cId="2905884452" sldId="256"/>
            <ac:spMk id="11" creationId="{85FCE84A-EC7D-52B8-1F3D-7BFF832B314C}"/>
          </ac:spMkLst>
        </pc:spChg>
        <pc:spChg chg="add mod ord">
          <ac:chgData name="Ryan Botzler" userId="0bd017e344ad4dde" providerId="LiveId" clId="{082D4FD4-0E15-4D6D-A575-5FA3D391D9F9}" dt="2022-06-07T23:02:39.672" v="243" actId="571"/>
          <ac:spMkLst>
            <pc:docMk/>
            <pc:sldMk cId="2905884452" sldId="256"/>
            <ac:spMk id="13" creationId="{ACCD9A23-0F9F-C82F-034C-0F214DE0475B}"/>
          </ac:spMkLst>
        </pc:spChg>
        <pc:spChg chg="add mod ord">
          <ac:chgData name="Ryan Botzler" userId="0bd017e344ad4dde" providerId="LiveId" clId="{082D4FD4-0E15-4D6D-A575-5FA3D391D9F9}" dt="2022-06-07T23:02:39.672" v="243" actId="571"/>
          <ac:spMkLst>
            <pc:docMk/>
            <pc:sldMk cId="2905884452" sldId="256"/>
            <ac:spMk id="14" creationId="{C35D2A3D-AC46-F94F-4B0F-38562C94269E}"/>
          </ac:spMkLst>
        </pc:spChg>
        <pc:grpChg chg="add mod ord">
          <ac:chgData name="Ryan Botzler" userId="0bd017e344ad4dde" providerId="LiveId" clId="{082D4FD4-0E15-4D6D-A575-5FA3D391D9F9}" dt="2022-06-20T16:46:23.639" v="357" actId="164"/>
          <ac:grpSpMkLst>
            <pc:docMk/>
            <pc:sldMk cId="2905884452" sldId="256"/>
            <ac:grpSpMk id="4" creationId="{1AEAB46B-E00C-376B-C775-3D78D6C0B820}"/>
          </ac:grpSpMkLst>
        </pc:grpChg>
        <pc:grpChg chg="add mod">
          <ac:chgData name="Ryan Botzler" userId="0bd017e344ad4dde" providerId="LiveId" clId="{082D4FD4-0E15-4D6D-A575-5FA3D391D9F9}" dt="2022-06-20T16:46:23.639" v="357" actId="164"/>
          <ac:grpSpMkLst>
            <pc:docMk/>
            <pc:sldMk cId="2905884452" sldId="256"/>
            <ac:grpSpMk id="5" creationId="{F449946B-5D7E-2058-EA3F-C0F688CF69ED}"/>
          </ac:grpSpMkLst>
        </pc:grpChg>
        <pc:picChg chg="mod">
          <ac:chgData name="Ryan Botzler" userId="0bd017e344ad4dde" providerId="LiveId" clId="{082D4FD4-0E15-4D6D-A575-5FA3D391D9F9}" dt="2022-06-20T16:46:23.639" v="357" actId="164"/>
          <ac:picMkLst>
            <pc:docMk/>
            <pc:sldMk cId="2905884452" sldId="256"/>
            <ac:picMk id="8" creationId="{67AF8D6C-F1F3-BA51-C520-F5746212E8F6}"/>
          </ac:picMkLst>
        </pc:picChg>
        <pc:picChg chg="mod">
          <ac:chgData name="Ryan Botzler" userId="0bd017e344ad4dde" providerId="LiveId" clId="{082D4FD4-0E15-4D6D-A575-5FA3D391D9F9}" dt="2022-06-20T16:46:23.639" v="357" actId="164"/>
          <ac:picMkLst>
            <pc:docMk/>
            <pc:sldMk cId="2905884452" sldId="256"/>
            <ac:picMk id="10" creationId="{7E542A14-8DD5-358C-F8B1-2C1898B05D9A}"/>
          </ac:picMkLst>
        </pc:picChg>
        <pc:picChg chg="mod">
          <ac:chgData name="Ryan Botzler" userId="0bd017e344ad4dde" providerId="LiveId" clId="{082D4FD4-0E15-4D6D-A575-5FA3D391D9F9}" dt="2022-06-20T16:46:23.639" v="357" actId="164"/>
          <ac:picMkLst>
            <pc:docMk/>
            <pc:sldMk cId="2905884452" sldId="256"/>
            <ac:picMk id="12" creationId="{02010BA4-4B59-56BE-4B46-CFE4A065A55D}"/>
          </ac:picMkLst>
        </pc:picChg>
      </pc:sldChg>
      <pc:sldChg chg="addSp modSp new mod ord">
        <pc:chgData name="Ryan Botzler" userId="0bd017e344ad4dde" providerId="LiveId" clId="{082D4FD4-0E15-4D6D-A575-5FA3D391D9F9}" dt="2022-06-26T03:10:08.807" v="437" actId="1076"/>
        <pc:sldMkLst>
          <pc:docMk/>
          <pc:sldMk cId="445221271" sldId="257"/>
        </pc:sldMkLst>
        <pc:spChg chg="mod">
          <ac:chgData name="Ryan Botzler" userId="0bd017e344ad4dde" providerId="LiveId" clId="{082D4FD4-0E15-4D6D-A575-5FA3D391D9F9}" dt="2022-06-26T03:09:34.877" v="431"/>
          <ac:spMkLst>
            <pc:docMk/>
            <pc:sldMk cId="445221271" sldId="257"/>
            <ac:spMk id="5" creationId="{4E442E48-FD25-3926-6078-9CD783C7F34E}"/>
          </ac:spMkLst>
        </pc:spChg>
        <pc:spChg chg="mod">
          <ac:chgData name="Ryan Botzler" userId="0bd017e344ad4dde" providerId="LiveId" clId="{082D4FD4-0E15-4D6D-A575-5FA3D391D9F9}" dt="2022-06-26T03:09:34.877" v="431"/>
          <ac:spMkLst>
            <pc:docMk/>
            <pc:sldMk cId="445221271" sldId="257"/>
            <ac:spMk id="6" creationId="{70A61D6B-0324-FC0F-22D6-47519F8AA1FE}"/>
          </ac:spMkLst>
        </pc:spChg>
        <pc:grpChg chg="add mod">
          <ac:chgData name="Ryan Botzler" userId="0bd017e344ad4dde" providerId="LiveId" clId="{082D4FD4-0E15-4D6D-A575-5FA3D391D9F9}" dt="2022-06-26T03:10:08.807" v="437" actId="1076"/>
          <ac:grpSpMkLst>
            <pc:docMk/>
            <pc:sldMk cId="445221271" sldId="257"/>
            <ac:grpSpMk id="4" creationId="{AAB8AE3E-150A-3617-8A15-D383A7E525E2}"/>
          </ac:grpSpMkLst>
        </pc:grpChg>
        <pc:picChg chg="add mod modCrop">
          <ac:chgData name="Ryan Botzler" userId="0bd017e344ad4dde" providerId="LiveId" clId="{082D4FD4-0E15-4D6D-A575-5FA3D391D9F9}" dt="2022-06-20T16:50:28.825" v="373" actId="14100"/>
          <ac:picMkLst>
            <pc:docMk/>
            <pc:sldMk cId="445221271" sldId="257"/>
            <ac:picMk id="3" creationId="{AF39AEB0-C433-D94D-5A77-269959013ECE}"/>
          </ac:picMkLst>
        </pc:picChg>
        <pc:picChg chg="mod">
          <ac:chgData name="Ryan Botzler" userId="0bd017e344ad4dde" providerId="LiveId" clId="{082D4FD4-0E15-4D6D-A575-5FA3D391D9F9}" dt="2022-06-26T03:09:34.877" v="431"/>
          <ac:picMkLst>
            <pc:docMk/>
            <pc:sldMk cId="445221271" sldId="257"/>
            <ac:picMk id="7" creationId="{E0C87846-9C3F-A120-E4C6-6BDE53A951AF}"/>
          </ac:picMkLst>
        </pc:picChg>
      </pc:sldChg>
      <pc:sldChg chg="addSp modSp del">
        <pc:chgData name="Ryan Botzler" userId="0bd017e344ad4dde" providerId="LiveId" clId="{082D4FD4-0E15-4D6D-A575-5FA3D391D9F9}" dt="2022-06-20T16:47:01.456" v="361" actId="2696"/>
        <pc:sldMkLst>
          <pc:docMk/>
          <pc:sldMk cId="1713039178" sldId="257"/>
        </pc:sldMkLst>
        <pc:spChg chg="mod">
          <ac:chgData name="Ryan Botzler" userId="0bd017e344ad4dde" providerId="LiveId" clId="{082D4FD4-0E15-4D6D-A575-5FA3D391D9F9}" dt="2022-06-20T16:46:29.054" v="358"/>
          <ac:spMkLst>
            <pc:docMk/>
            <pc:sldMk cId="1713039178" sldId="257"/>
            <ac:spMk id="7" creationId="{4DB8FFC7-5DFE-32CB-7704-393BA2FF0A72}"/>
          </ac:spMkLst>
        </pc:spChg>
        <pc:spChg chg="mod">
          <ac:chgData name="Ryan Botzler" userId="0bd017e344ad4dde" providerId="LiveId" clId="{082D4FD4-0E15-4D6D-A575-5FA3D391D9F9}" dt="2022-06-20T16:46:29.054" v="358"/>
          <ac:spMkLst>
            <pc:docMk/>
            <pc:sldMk cId="1713039178" sldId="257"/>
            <ac:spMk id="8" creationId="{1BA907EA-8683-5A5F-3D62-DE19FCAB395C}"/>
          </ac:spMkLst>
        </pc:spChg>
        <pc:spChg chg="mod">
          <ac:chgData name="Ryan Botzler" userId="0bd017e344ad4dde" providerId="LiveId" clId="{082D4FD4-0E15-4D6D-A575-5FA3D391D9F9}" dt="2022-06-20T16:46:29.054" v="358"/>
          <ac:spMkLst>
            <pc:docMk/>
            <pc:sldMk cId="1713039178" sldId="257"/>
            <ac:spMk id="9" creationId="{ECD9320A-8160-287C-B79F-3A08ADE10313}"/>
          </ac:spMkLst>
        </pc:spChg>
        <pc:spChg chg="mod">
          <ac:chgData name="Ryan Botzler" userId="0bd017e344ad4dde" providerId="LiveId" clId="{082D4FD4-0E15-4D6D-A575-5FA3D391D9F9}" dt="2022-06-20T16:46:29.054" v="358"/>
          <ac:spMkLst>
            <pc:docMk/>
            <pc:sldMk cId="1713039178" sldId="257"/>
            <ac:spMk id="10" creationId="{AB960F73-3612-3D0A-C35A-784CC4EF363C}"/>
          </ac:spMkLst>
        </pc:spChg>
        <pc:grpChg chg="add mod">
          <ac:chgData name="Ryan Botzler" userId="0bd017e344ad4dde" providerId="LiveId" clId="{082D4FD4-0E15-4D6D-A575-5FA3D391D9F9}" dt="2022-06-20T16:46:50.647" v="360"/>
          <ac:grpSpMkLst>
            <pc:docMk/>
            <pc:sldMk cId="1713039178" sldId="257"/>
            <ac:grpSpMk id="2" creationId="{D40B647F-AD90-4606-67D9-8CF779E989B4}"/>
          </ac:grpSpMkLst>
        </pc:grpChg>
        <pc:grpChg chg="mod">
          <ac:chgData name="Ryan Botzler" userId="0bd017e344ad4dde" providerId="LiveId" clId="{082D4FD4-0E15-4D6D-A575-5FA3D391D9F9}" dt="2022-06-20T16:46:29.054" v="358"/>
          <ac:grpSpMkLst>
            <pc:docMk/>
            <pc:sldMk cId="1713039178" sldId="257"/>
            <ac:grpSpMk id="3" creationId="{F8EC2CEA-8FF3-39E5-8034-E1EE738D77E0}"/>
          </ac:grpSpMkLst>
        </pc:grpChg>
        <pc:picChg chg="mod">
          <ac:chgData name="Ryan Botzler" userId="0bd017e344ad4dde" providerId="LiveId" clId="{082D4FD4-0E15-4D6D-A575-5FA3D391D9F9}" dt="2022-06-20T16:46:29.054" v="358"/>
          <ac:picMkLst>
            <pc:docMk/>
            <pc:sldMk cId="1713039178" sldId="257"/>
            <ac:picMk id="4" creationId="{68FA053D-CA58-8DC5-7020-5AF1459CA116}"/>
          </ac:picMkLst>
        </pc:picChg>
        <pc:picChg chg="mod">
          <ac:chgData name="Ryan Botzler" userId="0bd017e344ad4dde" providerId="LiveId" clId="{082D4FD4-0E15-4D6D-A575-5FA3D391D9F9}" dt="2022-06-20T16:46:29.054" v="358"/>
          <ac:picMkLst>
            <pc:docMk/>
            <pc:sldMk cId="1713039178" sldId="257"/>
            <ac:picMk id="5" creationId="{F9E233AB-9A4C-0086-71AC-97EBC2C5B6D4}"/>
          </ac:picMkLst>
        </pc:picChg>
        <pc:picChg chg="mod">
          <ac:chgData name="Ryan Botzler" userId="0bd017e344ad4dde" providerId="LiveId" clId="{082D4FD4-0E15-4D6D-A575-5FA3D391D9F9}" dt="2022-06-20T16:46:29.054" v="358"/>
          <ac:picMkLst>
            <pc:docMk/>
            <pc:sldMk cId="1713039178" sldId="257"/>
            <ac:picMk id="6" creationId="{EA1B3434-8344-D6BA-4EE7-1529BA71C46B}"/>
          </ac:picMkLst>
        </pc:picChg>
      </pc:sldChg>
      <pc:sldChg chg="addSp delSp modSp new mod setBg">
        <pc:chgData name="Ryan Botzler" userId="0bd017e344ad4dde" providerId="LiveId" clId="{082D4FD4-0E15-4D6D-A575-5FA3D391D9F9}" dt="2022-06-26T03:10:32.765" v="440" actId="14100"/>
        <pc:sldMkLst>
          <pc:docMk/>
          <pc:sldMk cId="1295822575" sldId="258"/>
        </pc:sldMkLst>
        <pc:spChg chg="add mod ord">
          <ac:chgData name="Ryan Botzler" userId="0bd017e344ad4dde" providerId="LiveId" clId="{082D4FD4-0E15-4D6D-A575-5FA3D391D9F9}" dt="2022-06-26T03:08:12.735" v="424" actId="164"/>
          <ac:spMkLst>
            <pc:docMk/>
            <pc:sldMk cId="1295822575" sldId="258"/>
            <ac:spMk id="4" creationId="{B8606176-3742-3F3B-8590-6BF6492CAEB6}"/>
          </ac:spMkLst>
        </pc:spChg>
        <pc:spChg chg="add del">
          <ac:chgData name="Ryan Botzler" userId="0bd017e344ad4dde" providerId="LiveId" clId="{082D4FD4-0E15-4D6D-A575-5FA3D391D9F9}" dt="2022-06-26T03:03:25.904" v="386" actId="26606"/>
          <ac:spMkLst>
            <pc:docMk/>
            <pc:sldMk cId="1295822575" sldId="258"/>
            <ac:spMk id="5" creationId="{B670DBD5-770C-4383-9F54-5B86E86BD5BB}"/>
          </ac:spMkLst>
        </pc:spChg>
        <pc:spChg chg="add mod ord">
          <ac:chgData name="Ryan Botzler" userId="0bd017e344ad4dde" providerId="LiveId" clId="{082D4FD4-0E15-4D6D-A575-5FA3D391D9F9}" dt="2022-06-26T03:08:12.735" v="424" actId="164"/>
          <ac:spMkLst>
            <pc:docMk/>
            <pc:sldMk cId="1295822575" sldId="258"/>
            <ac:spMk id="6" creationId="{62CC2EC8-7008-9E77-E93C-52A57A2F4C3B}"/>
          </ac:spMkLst>
        </pc:spChg>
        <pc:spChg chg="add del">
          <ac:chgData name="Ryan Botzler" userId="0bd017e344ad4dde" providerId="LiveId" clId="{082D4FD4-0E15-4D6D-A575-5FA3D391D9F9}" dt="2022-06-26T03:03:12.041" v="383" actId="26606"/>
          <ac:spMkLst>
            <pc:docMk/>
            <pc:sldMk cId="1295822575" sldId="258"/>
            <ac:spMk id="8" creationId="{B670DBD5-770C-4383-9F54-5B86E86BD5BB}"/>
          </ac:spMkLst>
        </pc:spChg>
        <pc:grpChg chg="add del mod">
          <ac:chgData name="Ryan Botzler" userId="0bd017e344ad4dde" providerId="LiveId" clId="{082D4FD4-0E15-4D6D-A575-5FA3D391D9F9}" dt="2022-06-26T03:10:32.765" v="440" actId="14100"/>
          <ac:grpSpMkLst>
            <pc:docMk/>
            <pc:sldMk cId="1295822575" sldId="258"/>
            <ac:grpSpMk id="7" creationId="{AA38AFDD-75E8-19AD-1761-178DE6061E0A}"/>
          </ac:grpSpMkLst>
        </pc:grpChg>
        <pc:picChg chg="add mod">
          <ac:chgData name="Ryan Botzler" userId="0bd017e344ad4dde" providerId="LiveId" clId="{082D4FD4-0E15-4D6D-A575-5FA3D391D9F9}" dt="2022-06-26T03:08:12.735" v="424" actId="164"/>
          <ac:picMkLst>
            <pc:docMk/>
            <pc:sldMk cId="1295822575" sldId="258"/>
            <ac:picMk id="3" creationId="{1DB6137E-F442-7CAC-FEE3-226C2CD92464}"/>
          </ac:picMkLst>
        </pc:picChg>
      </pc:sldChg>
      <pc:sldChg chg="add del">
        <pc:chgData name="Ryan Botzler" userId="0bd017e344ad4dde" providerId="LiveId" clId="{082D4FD4-0E15-4D6D-A575-5FA3D391D9F9}" dt="2022-06-26T03:09:26.017" v="429"/>
        <pc:sldMkLst>
          <pc:docMk/>
          <pc:sldMk cId="48922670" sldId="259"/>
        </pc:sldMkLst>
      </pc:sldChg>
      <pc:sldChg chg="new">
        <pc:chgData name="Ryan Botzler" userId="0bd017e344ad4dde" providerId="LiveId" clId="{082D4FD4-0E15-4D6D-A575-5FA3D391D9F9}" dt="2022-06-26T03:10:17.600" v="438" actId="680"/>
        <pc:sldMkLst>
          <pc:docMk/>
          <pc:sldMk cId="3882228685" sldId="259"/>
        </pc:sldMkLst>
      </pc:sldChg>
    </pc:docChg>
  </pc:docChgLst>
  <pc:docChgLst>
    <pc:chgData name="Ryan Botzler" userId="0bd017e344ad4dde" providerId="LiveId" clId="{25B38242-4601-4BC7-A94E-318B16FEFF09}"/>
    <pc:docChg chg="addSld">
      <pc:chgData name="Ryan Botzler" userId="0bd017e344ad4dde" providerId="LiveId" clId="{25B38242-4601-4BC7-A94E-318B16FEFF09}" dt="2022-06-13T03:20:01.748" v="0" actId="680"/>
      <pc:docMkLst>
        <pc:docMk/>
      </pc:docMkLst>
      <pc:sldChg chg="new">
        <pc:chgData name="Ryan Botzler" userId="0bd017e344ad4dde" providerId="LiveId" clId="{25B38242-4601-4BC7-A94E-318B16FEFF09}" dt="2022-06-13T03:20:01.748" v="0" actId="680"/>
        <pc:sldMkLst>
          <pc:docMk/>
          <pc:sldMk cId="171303917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294D-A637-05D6-C430-3F21937C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2ED10-6A09-BB1E-F160-D4C92E1BB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BB85B-F11E-9A39-F3F1-4F70DD90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42C5-DABC-1C2B-BB35-62BF13D3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9491-1150-18FB-41D5-5F6BCA2D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8D89-D28C-25A3-8377-4306ABC8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0E5D6-BF97-A2A3-B07F-E6683154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EF11-F86E-5EE5-80F8-61C8DFAF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BC2E-B959-0223-B842-42E9BF89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72C5-551A-75CF-7AAC-B07022F8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CA809-7751-80AF-D784-FC4B72E90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D2C5A-53DC-62A0-10AD-28DCDC11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8999-D1E9-EBDB-2529-967757FC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7647-30D5-2F61-D3AB-1C8238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D0DE-723A-7F41-672F-F8CE8547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2DF1-45CA-03AD-2430-32976FC9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8624-CA3B-2605-B592-C44BEB5F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FBDF-14CE-3A0E-AEAE-F22D9235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46D3-A2D2-3DA7-11AA-803009E5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FF52-0EC3-BAA0-7BF7-2C8B6A87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1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9E28-3DD2-43BF-621B-E852D143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A62E1-B371-2174-0A23-2F97A8F1D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2A41-A9EF-BA5D-CA0E-69D7F7A4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BF88-5134-6D8B-544C-37306241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7381-F968-F2FE-5F33-1A6BCF8E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A15-542A-AEE8-47FC-F92ED3CF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19E4-DF8B-2D66-6C26-62A19EBFE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54F3-DD89-8396-BBBA-E60349104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490EE-F574-4DAE-05B3-FCF6429E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C7465-D9E6-1FB1-FEF2-D5893F36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E07AD-08A4-50E6-4003-8ECA5E7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0574-4677-763B-A7F0-F96481A6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026E-DF7C-7F63-02DB-ED6972DF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5213-19C0-1547-8409-AC33C441F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FAAA5-2721-5425-BBDE-76A804F2F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97BE9-7D64-EDB4-50E1-FC69EB719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DB7F6-9FBD-35DC-1B7A-D6B2B822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9777F-ADCC-9C40-F8D9-B4AFDC7E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D7581-B23E-935D-3572-33998800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9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21DD-575D-E04C-48CB-59127F76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9817A-E3AA-1A22-0C43-0559F9BE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E17F0-61C6-3217-1B9C-FCEEB43E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D2FFB-04E9-9DA9-1456-88219FD2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C059E-7560-B342-6ED1-F3FBB9CB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83F07-0874-7EA8-8B69-A3F6044D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C070-712D-688A-5701-8F623290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EBDD-8932-DD3E-C3FB-82523D3C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22E9-A962-4FD3-819C-A4097C4B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20428-415B-7B61-0FF7-88F98CA66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95E33-AF7E-EC71-0220-943535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46F04-14B4-BFD3-4380-5A4C8770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E7EE-BD11-2F97-43DB-9C6864D5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CA80-1D6A-A1D5-DC07-6703E313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E48F3-8A59-9B0C-9CA1-87E5CEA2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B22A-66F1-A834-1007-D3840FE15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D488B-1162-E92A-A440-66246FEF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8F46-4E0F-EC01-7ECD-F7549589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1C4B-6D8B-5AE2-8C80-DC43C3DE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E0165-CBAA-2B97-622B-87FC927A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33B8-30F8-055D-40AA-733FAEA1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4D77-8F2D-742B-F1B8-48A62B504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7499-5BB5-4D8F-AC78-914F71F3C34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DE5F-7D77-C9E2-B123-9DFBF950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D871-9778-FCA1-BDBF-DB2A2BD71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C77E0-47A3-4645-B5ED-D659DEC2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49946B-5D7E-2058-EA3F-C0F688CF69ED}"/>
              </a:ext>
            </a:extLst>
          </p:cNvPr>
          <p:cNvGrpSpPr/>
          <p:nvPr/>
        </p:nvGrpSpPr>
        <p:grpSpPr>
          <a:xfrm>
            <a:off x="2462021" y="323818"/>
            <a:ext cx="3931920" cy="6428266"/>
            <a:chOff x="2462021" y="323818"/>
            <a:chExt cx="3931920" cy="64282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AEAB46B-E00C-376B-C775-3D78D6C0B820}"/>
                </a:ext>
              </a:extLst>
            </p:cNvPr>
            <p:cNvGrpSpPr/>
            <p:nvPr/>
          </p:nvGrpSpPr>
          <p:grpSpPr>
            <a:xfrm>
              <a:off x="2462021" y="323818"/>
              <a:ext cx="3931920" cy="6428266"/>
              <a:chOff x="2599181" y="323818"/>
              <a:chExt cx="3931920" cy="6428266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396B774-1EEB-DDF8-0C86-4FAE52A88156}"/>
                  </a:ext>
                </a:extLst>
              </p:cNvPr>
              <p:cNvSpPr/>
              <p:nvPr/>
            </p:nvSpPr>
            <p:spPr>
              <a:xfrm>
                <a:off x="3054792" y="323818"/>
                <a:ext cx="3017520" cy="30175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6EB02F9-8E09-8008-86F7-312909C07E70}"/>
                  </a:ext>
                </a:extLst>
              </p:cNvPr>
              <p:cNvSpPr/>
              <p:nvPr/>
            </p:nvSpPr>
            <p:spPr>
              <a:xfrm>
                <a:off x="2826192" y="1555866"/>
                <a:ext cx="3474720" cy="3474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3AC41B-02FF-01DF-46E1-6AE0A2B9B636}"/>
                  </a:ext>
                </a:extLst>
              </p:cNvPr>
              <p:cNvSpPr/>
              <p:nvPr/>
            </p:nvSpPr>
            <p:spPr>
              <a:xfrm>
                <a:off x="2599181" y="2820164"/>
                <a:ext cx="3931920" cy="39319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67AF8D6C-F1F3-BA51-C520-F5746212E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89844" l="4297" r="96094">
                          <a14:foregroundMark x1="20508" y1="31641" x2="23047" y2="38281"/>
                          <a14:foregroundMark x1="35938" y1="39844" x2="37109" y2="39844"/>
                          <a14:foregroundMark x1="44531" y1="25977" x2="46289" y2="24805"/>
                          <a14:foregroundMark x1="63477" y1="37695" x2="63477" y2="40430"/>
                          <a14:foregroundMark x1="64648" y1="57031" x2="66016" y2="56250"/>
                          <a14:foregroundMark x1="34570" y1="55273" x2="36523" y2="57422"/>
                          <a14:foregroundMark x1="19727" y1="56250" x2="22070" y2="58594"/>
                          <a14:foregroundMark x1="15039" y1="67773" x2="12695" y2="67773"/>
                          <a14:foregroundMark x1="4297" y1="67383" x2="5664" y2="67383"/>
                          <a14:foregroundMark x1="28516" y1="76367" x2="33203" y2="72266"/>
                          <a14:foregroundMark x1="48633" y1="70117" x2="52344" y2="79492"/>
                          <a14:foregroundMark x1="63281" y1="72266" x2="66797" y2="73047"/>
                          <a14:foregroundMark x1="72266" y1="61914" x2="80469" y2="55859"/>
                          <a14:foregroundMark x1="80469" y1="55859" x2="80469" y2="55859"/>
                          <a14:foregroundMark x1="76563" y1="39844" x2="74023" y2="33789"/>
                          <a14:foregroundMark x1="83203" y1="66797" x2="90039" y2="67383"/>
                          <a14:foregroundMark x1="96094" y1="66797" x2="93164" y2="66211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783" y="3043847"/>
              <a:ext cx="3433917" cy="343391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542A14-8DD5-358C-F8B1-2C1898B05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71" r="-471"/>
            <a:stretch/>
          </p:blipFill>
          <p:spPr>
            <a:xfrm>
              <a:off x="3774357" y="2365962"/>
              <a:ext cx="1276768" cy="27340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2010BA4-4B59-56BE-4B46-CFE4A065A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9" r="19377"/>
            <a:stretch/>
          </p:blipFill>
          <p:spPr>
            <a:xfrm rot="11527632">
              <a:off x="3544836" y="659992"/>
              <a:ext cx="1735811" cy="273405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CD3B5B-EF3F-BE15-2315-89AD74B3728D}"/>
                </a:ext>
              </a:extLst>
            </p:cNvPr>
            <p:cNvSpPr txBox="1"/>
            <p:nvPr/>
          </p:nvSpPr>
          <p:spPr>
            <a:xfrm>
              <a:off x="2847230" y="4223759"/>
              <a:ext cx="3131022" cy="2051475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21482033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atin typeface="Korean Calligraphy" panose="02000000000000000000" pitchFamily="2" charset="0"/>
                </a:rPr>
                <a:t>The Iron Lotus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8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38AFDD-75E8-19AD-1761-178DE6061E0A}"/>
              </a:ext>
            </a:extLst>
          </p:cNvPr>
          <p:cNvGrpSpPr/>
          <p:nvPr/>
        </p:nvGrpSpPr>
        <p:grpSpPr>
          <a:xfrm>
            <a:off x="1519084" y="619432"/>
            <a:ext cx="5486400" cy="5486400"/>
            <a:chOff x="1519084" y="619432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CC2EC8-7008-9E77-E93C-52A57A2F4C3B}"/>
                </a:ext>
              </a:extLst>
            </p:cNvPr>
            <p:cNvSpPr/>
            <p:nvPr/>
          </p:nvSpPr>
          <p:spPr>
            <a:xfrm>
              <a:off x="1519084" y="619432"/>
              <a:ext cx="2743200" cy="2743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606176-3742-3F3B-8590-6BF6492CAEB6}"/>
                </a:ext>
              </a:extLst>
            </p:cNvPr>
            <p:cNvSpPr/>
            <p:nvPr/>
          </p:nvSpPr>
          <p:spPr>
            <a:xfrm>
              <a:off x="1976284" y="1076632"/>
              <a:ext cx="1828800" cy="1828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hape, arrow&#10;&#10;Description automatically generated">
              <a:extLst>
                <a:ext uri="{FF2B5EF4-FFF2-40B4-BE49-F238E27FC236}">
                  <a16:creationId xmlns:a16="http://schemas.microsoft.com/office/drawing/2014/main" id="{1DB6137E-F442-7CAC-FEE3-226C2CD9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500" b="94500" l="2000" r="97167">
                          <a14:foregroundMark x1="1500" y1="54833" x2="10167" y2="56833"/>
                          <a14:foregroundMark x1="10167" y1="56833" x2="9667" y2="59167"/>
                          <a14:foregroundMark x1="6500" y1="55667" x2="2000" y2="54833"/>
                          <a14:foregroundMark x1="38667" y1="90000" x2="42000" y2="90667"/>
                          <a14:foregroundMark x1="42833" y1="94167" x2="42667" y2="94500"/>
                          <a14:foregroundMark x1="89833" y1="79000" x2="90667" y2="74667"/>
                          <a14:foregroundMark x1="96667" y1="75333" x2="97333" y2="75333"/>
                          <a14:foregroundMark x1="44833" y1="10000" x2="47167" y2="9667"/>
                          <a14:foregroundMark x1="23833" y1="7500" x2="25167" y2="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466" y="1240814"/>
              <a:ext cx="1500436" cy="1500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582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22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F39AEB0-C433-D94D-5A77-269959013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3656" r="47258"/>
          <a:stretch/>
        </p:blipFill>
        <p:spPr>
          <a:xfrm>
            <a:off x="1291537" y="1256650"/>
            <a:ext cx="1318928" cy="21723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AB8AE3E-150A-3617-8A15-D383A7E525E2}"/>
              </a:ext>
            </a:extLst>
          </p:cNvPr>
          <p:cNvGrpSpPr/>
          <p:nvPr/>
        </p:nvGrpSpPr>
        <p:grpSpPr>
          <a:xfrm>
            <a:off x="3510117" y="1885625"/>
            <a:ext cx="914400" cy="914400"/>
            <a:chOff x="1519084" y="619432"/>
            <a:chExt cx="27432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442E48-FD25-3926-6078-9CD783C7F34E}"/>
                </a:ext>
              </a:extLst>
            </p:cNvPr>
            <p:cNvSpPr/>
            <p:nvPr/>
          </p:nvSpPr>
          <p:spPr>
            <a:xfrm>
              <a:off x="1519084" y="619432"/>
              <a:ext cx="2743200" cy="2743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A61D6B-0324-FC0F-22D6-47519F8AA1FE}"/>
                </a:ext>
              </a:extLst>
            </p:cNvPr>
            <p:cNvSpPr/>
            <p:nvPr/>
          </p:nvSpPr>
          <p:spPr>
            <a:xfrm>
              <a:off x="1976284" y="1076632"/>
              <a:ext cx="1828800" cy="1828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hape, arrow&#10;&#10;Description automatically generated">
              <a:extLst>
                <a:ext uri="{FF2B5EF4-FFF2-40B4-BE49-F238E27FC236}">
                  <a16:creationId xmlns:a16="http://schemas.microsoft.com/office/drawing/2014/main" id="{E0C87846-9C3F-A120-E4C6-6BDE53A9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00" b="94500" l="2000" r="97167">
                          <a14:foregroundMark x1="1500" y1="54833" x2="10167" y2="56833"/>
                          <a14:foregroundMark x1="10167" y1="56833" x2="9667" y2="59167"/>
                          <a14:foregroundMark x1="6500" y1="55667" x2="2000" y2="54833"/>
                          <a14:foregroundMark x1="38667" y1="90000" x2="42000" y2="90667"/>
                          <a14:foregroundMark x1="42833" y1="94167" x2="42667" y2="94500"/>
                          <a14:foregroundMark x1="89833" y1="79000" x2="90667" y2="74667"/>
                          <a14:foregroundMark x1="96667" y1="75333" x2="97333" y2="75333"/>
                          <a14:foregroundMark x1="44833" y1="10000" x2="47167" y2="9667"/>
                          <a14:foregroundMark x1="23833" y1="7500" x2="25167" y2="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466" y="1240814"/>
              <a:ext cx="1500436" cy="1500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22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Korean Calligraphy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Botzler</dc:creator>
  <cp:lastModifiedBy>Ryan Botzler</cp:lastModifiedBy>
  <cp:revision>1</cp:revision>
  <dcterms:created xsi:type="dcterms:W3CDTF">2022-06-07T21:50:44Z</dcterms:created>
  <dcterms:modified xsi:type="dcterms:W3CDTF">2022-06-26T03:10:39Z</dcterms:modified>
</cp:coreProperties>
</file>