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669088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53D0-BCAA-4922-9147-2D7EFAD5C49E}" v="431" dt="2023-04-27T07:51:5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70" autoAdjust="0"/>
  </p:normalViewPr>
  <p:slideViewPr>
    <p:cSldViewPr snapToGrid="0">
      <p:cViewPr varScale="1">
        <p:scale>
          <a:sx n="69" d="100"/>
          <a:sy n="69" d="100"/>
        </p:scale>
        <p:origin x="2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ATIROU Rodolphe" userId="02a2522b-b6cf-4b18-bfba-e33ca221fe04" providerId="ADAL" clId="{27E340E8-174B-459F-9626-306793E2D001}"/>
    <pc:docChg chg="undo custSel addSld modSld">
      <pc:chgData name="BOUNATIROU Rodolphe" userId="02a2522b-b6cf-4b18-bfba-e33ca221fe04" providerId="ADAL" clId="{27E340E8-174B-459F-9626-306793E2D001}" dt="2023-04-23T19:03:14.202" v="573" actId="20577"/>
      <pc:docMkLst>
        <pc:docMk/>
      </pc:docMkLst>
      <pc:sldChg chg="modSp">
        <pc:chgData name="BOUNATIROU Rodolphe" userId="02a2522b-b6cf-4b18-bfba-e33ca221fe04" providerId="ADAL" clId="{27E340E8-174B-459F-9626-306793E2D001}" dt="2023-04-23T13:31:22.984" v="476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27E340E8-174B-459F-9626-306793E2D001}" dt="2023-04-23T13:31:22.984" v="476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addSp delSp modSp mod delAnim">
        <pc:chgData name="BOUNATIROU Rodolphe" userId="02a2522b-b6cf-4b18-bfba-e33ca221fe04" providerId="ADAL" clId="{27E340E8-174B-459F-9626-306793E2D001}" dt="2023-04-23T19:02:31.886" v="561" actId="1076"/>
        <pc:sldMkLst>
          <pc:docMk/>
          <pc:sldMk cId="2999387447" sldId="272"/>
        </pc:sldMkLst>
        <pc:picChg chg="del">
          <ac:chgData name="BOUNATIROU Rodolphe" userId="02a2522b-b6cf-4b18-bfba-e33ca221fe04" providerId="ADAL" clId="{27E340E8-174B-459F-9626-306793E2D001}" dt="2023-04-23T19:02:16.400" v="556" actId="478"/>
          <ac:picMkLst>
            <pc:docMk/>
            <pc:sldMk cId="2999387447" sldId="272"/>
            <ac:picMk id="4" creationId="{3C48EFED-F04A-5AD1-B475-9AAB39209C61}"/>
          </ac:picMkLst>
        </pc:picChg>
        <pc:picChg chg="add mod">
          <ac:chgData name="BOUNATIROU Rodolphe" userId="02a2522b-b6cf-4b18-bfba-e33ca221fe04" providerId="ADAL" clId="{27E340E8-174B-459F-9626-306793E2D001}" dt="2023-04-23T19:02:31.886" v="561" actId="1076"/>
          <ac:picMkLst>
            <pc:docMk/>
            <pc:sldMk cId="2999387447" sldId="272"/>
            <ac:picMk id="8" creationId="{32B5BBFA-C40D-9D05-3F3B-16EF26CF4E10}"/>
          </ac:picMkLst>
        </pc:picChg>
      </pc:sldChg>
      <pc:sldChg chg="modSp mod modNotesTx">
        <pc:chgData name="BOUNATIROU Rodolphe" userId="02a2522b-b6cf-4b18-bfba-e33ca221fe04" providerId="ADAL" clId="{27E340E8-174B-459F-9626-306793E2D001}" dt="2023-04-23T17:22:51.501" v="555" actId="20577"/>
        <pc:sldMkLst>
          <pc:docMk/>
          <pc:sldMk cId="2918181664" sldId="273"/>
        </pc:sldMkLst>
        <pc:spChg chg="mod">
          <ac:chgData name="BOUNATIROU Rodolphe" userId="02a2522b-b6cf-4b18-bfba-e33ca221fe04" providerId="ADAL" clId="{27E340E8-174B-459F-9626-306793E2D001}" dt="2023-04-23T13:31:44.567" v="488" actId="20577"/>
          <ac:spMkLst>
            <pc:docMk/>
            <pc:sldMk cId="2918181664" sldId="273"/>
            <ac:spMk id="2" creationId="{9144D916-7E3D-B6F8-4769-029D8A6AF2A2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0" creationId="{0680D1A0-F413-1C6A-711E-EE0B4836FA25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1" creationId="{60B69C24-7BF1-4720-0DDA-6FBCAEB54588}"/>
          </ac:spMkLst>
        </pc:spChg>
        <pc:picChg chg="mod">
          <ac:chgData name="BOUNATIROU Rodolphe" userId="02a2522b-b6cf-4b18-bfba-e33ca221fe04" providerId="ADAL" clId="{27E340E8-174B-459F-9626-306793E2D001}" dt="2023-04-23T13:31:57.757" v="491" actId="1076"/>
          <ac:picMkLst>
            <pc:docMk/>
            <pc:sldMk cId="2918181664" sldId="273"/>
            <ac:picMk id="49" creationId="{1389D9F9-EEFD-C79C-E533-3A9A7F8731FF}"/>
          </ac:picMkLst>
        </pc:picChg>
      </pc:sldChg>
      <pc:sldChg chg="modSp new mod modNotesTx">
        <pc:chgData name="BOUNATIROU Rodolphe" userId="02a2522b-b6cf-4b18-bfba-e33ca221fe04" providerId="ADAL" clId="{27E340E8-174B-459F-9626-306793E2D001}" dt="2023-04-23T19:03:14.202" v="573" actId="20577"/>
        <pc:sldMkLst>
          <pc:docMk/>
          <pc:sldMk cId="1901277922" sldId="274"/>
        </pc:sldMkLst>
        <pc:spChg chg="mod">
          <ac:chgData name="BOUNATIROU Rodolphe" userId="02a2522b-b6cf-4b18-bfba-e33ca221fe04" providerId="ADAL" clId="{27E340E8-174B-459F-9626-306793E2D001}" dt="2023-04-23T19:03:14.202" v="573" actId="20577"/>
          <ac:spMkLst>
            <pc:docMk/>
            <pc:sldMk cId="1901277922" sldId="274"/>
            <ac:spMk id="2" creationId="{841A1347-1591-7D11-0432-F3FFD25F41F2}"/>
          </ac:spMkLst>
        </pc:spChg>
      </pc:sldChg>
    </pc:docChg>
  </pc:docChgLst>
  <pc:docChgLst>
    <pc:chgData name="BOUNATIROU Rodolphe" userId="02a2522b-b6cf-4b18-bfba-e33ca221fe04" providerId="ADAL" clId="{079D53D0-BCAA-4922-9147-2D7EFAD5C49E}"/>
    <pc:docChg chg="undo custSel modSld sldOrd modNotesMaster">
      <pc:chgData name="BOUNATIROU Rodolphe" userId="02a2522b-b6cf-4b18-bfba-e33ca221fe04" providerId="ADAL" clId="{079D53D0-BCAA-4922-9147-2D7EFAD5C49E}" dt="2023-04-27T09:02:41.926" v="5001" actId="20577"/>
      <pc:docMkLst>
        <pc:docMk/>
      </pc:docMkLst>
      <pc:sldChg chg="modSp mod modNotesTx">
        <pc:chgData name="BOUNATIROU Rodolphe" userId="02a2522b-b6cf-4b18-bfba-e33ca221fe04" providerId="ADAL" clId="{079D53D0-BCAA-4922-9147-2D7EFAD5C49E}" dt="2023-04-27T08:44:27.202" v="4783" actId="20577"/>
        <pc:sldMkLst>
          <pc:docMk/>
          <pc:sldMk cId="1446918512" sldId="256"/>
        </pc:sldMkLst>
        <pc:spChg chg="mod">
          <ac:chgData name="BOUNATIROU Rodolphe" userId="02a2522b-b6cf-4b18-bfba-e33ca221fe04" providerId="ADAL" clId="{079D53D0-BCAA-4922-9147-2D7EFAD5C49E}" dt="2023-04-27T08:44:27.202" v="4783" actId="20577"/>
          <ac:spMkLst>
            <pc:docMk/>
            <pc:sldMk cId="1446918512" sldId="256"/>
            <ac:spMk id="2" creationId="{AF529F04-23E3-1284-F576-DD51BDEB75D6}"/>
          </ac:spMkLst>
        </pc:spChg>
        <pc:spChg chg="mod">
          <ac:chgData name="BOUNATIROU Rodolphe" userId="02a2522b-b6cf-4b18-bfba-e33ca221fe04" providerId="ADAL" clId="{079D53D0-BCAA-4922-9147-2D7EFAD5C49E}" dt="2023-04-24T06:52:04.212" v="1220" actId="20577"/>
          <ac:spMkLst>
            <pc:docMk/>
            <pc:sldMk cId="1446918512" sldId="256"/>
            <ac:spMk id="3" creationId="{2314FE86-1E53-B21F-CC3B-FE0ABB5D36C5}"/>
          </ac:spMkLst>
        </pc:spChg>
      </pc:sldChg>
      <pc:sldChg chg="modSp modAnim modNotesTx">
        <pc:chgData name="BOUNATIROU Rodolphe" userId="02a2522b-b6cf-4b18-bfba-e33ca221fe04" providerId="ADAL" clId="{079D53D0-BCAA-4922-9147-2D7EFAD5C49E}" dt="2023-04-24T06:55:29.998" v="1291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079D53D0-BCAA-4922-9147-2D7EFAD5C49E}" dt="2023-04-24T06:55:29.998" v="1291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modSp mod modAnim modNotesTx">
        <pc:chgData name="BOUNATIROU Rodolphe" userId="02a2522b-b6cf-4b18-bfba-e33ca221fe04" providerId="ADAL" clId="{079D53D0-BCAA-4922-9147-2D7EFAD5C49E}" dt="2023-04-27T07:46:46.264" v="4623" actId="20577"/>
        <pc:sldMkLst>
          <pc:docMk/>
          <pc:sldMk cId="4240082494" sldId="258"/>
        </pc:sldMkLst>
        <pc:spChg chg="mod">
          <ac:chgData name="BOUNATIROU Rodolphe" userId="02a2522b-b6cf-4b18-bfba-e33ca221fe04" providerId="ADAL" clId="{079D53D0-BCAA-4922-9147-2D7EFAD5C49E}" dt="2023-04-24T07:02:29.714" v="1419" actId="20577"/>
          <ac:spMkLst>
            <pc:docMk/>
            <pc:sldMk cId="4240082494" sldId="258"/>
            <ac:spMk id="9" creationId="{DF0003C2-A786-FB3E-3FD6-FB1D8946629E}"/>
          </ac:spMkLst>
        </pc:spChg>
        <pc:spChg chg="mod">
          <ac:chgData name="BOUNATIROU Rodolphe" userId="02a2522b-b6cf-4b18-bfba-e33ca221fe04" providerId="ADAL" clId="{079D53D0-BCAA-4922-9147-2D7EFAD5C49E}" dt="2023-04-24T07:02:31.489" v="1420" actId="6549"/>
          <ac:spMkLst>
            <pc:docMk/>
            <pc:sldMk cId="4240082494" sldId="258"/>
            <ac:spMk id="10" creationId="{7E83C99A-6146-021D-3A49-8A76754231BF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04:38.751" v="1429" actId="20577"/>
        <pc:sldMkLst>
          <pc:docMk/>
          <pc:sldMk cId="115905437" sldId="260"/>
        </pc:sldMkLst>
        <pc:graphicFrameChg chg="mod modGraphic">
          <ac:chgData name="BOUNATIROU Rodolphe" userId="02a2522b-b6cf-4b18-bfba-e33ca221fe04" providerId="ADAL" clId="{079D53D0-BCAA-4922-9147-2D7EFAD5C49E}" dt="2023-04-24T07:03:46.755" v="1428" actId="6549"/>
          <ac:graphicFrameMkLst>
            <pc:docMk/>
            <pc:sldMk cId="115905437" sldId="260"/>
            <ac:graphicFrameMk id="4" creationId="{48E6E1BE-B25B-483B-7112-E8C577AC59F3}"/>
          </ac:graphicFrameMkLst>
        </pc:graphicFrameChg>
      </pc:sldChg>
      <pc:sldChg chg="modSp mod modAnim modNotesTx">
        <pc:chgData name="BOUNATIROU Rodolphe" userId="02a2522b-b6cf-4b18-bfba-e33ca221fe04" providerId="ADAL" clId="{079D53D0-BCAA-4922-9147-2D7EFAD5C49E}" dt="2023-04-24T07:15:23.068" v="1702" actId="20577"/>
        <pc:sldMkLst>
          <pc:docMk/>
          <pc:sldMk cId="2429235812" sldId="261"/>
        </pc:sldMkLst>
        <pc:spChg chg="mod">
          <ac:chgData name="BOUNATIROU Rodolphe" userId="02a2522b-b6cf-4b18-bfba-e33ca221fe04" providerId="ADAL" clId="{079D53D0-BCAA-4922-9147-2D7EFAD5C49E}" dt="2023-04-24T07:05:31.617" v="1433" actId="1076"/>
          <ac:spMkLst>
            <pc:docMk/>
            <pc:sldMk cId="2429235812" sldId="261"/>
            <ac:spMk id="5" creationId="{B8E7DDAF-C79D-7F56-96ED-4B9E7EECD3A4}"/>
          </ac:spMkLst>
        </pc:spChg>
        <pc:spChg chg="mod">
          <ac:chgData name="BOUNATIROU Rodolphe" userId="02a2522b-b6cf-4b18-bfba-e33ca221fe04" providerId="ADAL" clId="{079D53D0-BCAA-4922-9147-2D7EFAD5C49E}" dt="2023-04-24T07:05:36.553" v="1435" actId="14100"/>
          <ac:spMkLst>
            <pc:docMk/>
            <pc:sldMk cId="2429235812" sldId="261"/>
            <ac:spMk id="6" creationId="{68D277AE-52EE-04AE-599B-FAC0D1E2B119}"/>
          </ac:spMkLst>
        </pc:spChg>
        <pc:spChg chg="mod">
          <ac:chgData name="BOUNATIROU Rodolphe" userId="02a2522b-b6cf-4b18-bfba-e33ca221fe04" providerId="ADAL" clId="{079D53D0-BCAA-4922-9147-2D7EFAD5C49E}" dt="2023-04-24T07:05:41.169" v="1436" actId="14100"/>
          <ac:spMkLst>
            <pc:docMk/>
            <pc:sldMk cId="2429235812" sldId="261"/>
            <ac:spMk id="7" creationId="{5776359D-1BCD-847F-A557-9F7782507C9B}"/>
          </ac:spMkLst>
        </pc:spChg>
        <pc:picChg chg="mod">
          <ac:chgData name="BOUNATIROU Rodolphe" userId="02a2522b-b6cf-4b18-bfba-e33ca221fe04" providerId="ADAL" clId="{079D53D0-BCAA-4922-9147-2D7EFAD5C49E}" dt="2023-04-24T07:05:28.081" v="1432" actId="14100"/>
          <ac:picMkLst>
            <pc:docMk/>
            <pc:sldMk cId="2429235812" sldId="261"/>
            <ac:picMk id="3" creationId="{BC7ED410-9B8B-1283-3344-E0E496A4C76D}"/>
          </ac:picMkLst>
        </pc:picChg>
      </pc:sldChg>
      <pc:sldChg chg="modSp mod modNotesTx">
        <pc:chgData name="BOUNATIROU Rodolphe" userId="02a2522b-b6cf-4b18-bfba-e33ca221fe04" providerId="ADAL" clId="{079D53D0-BCAA-4922-9147-2D7EFAD5C49E}" dt="2023-04-27T08:52:45.395" v="4887" actId="1076"/>
        <pc:sldMkLst>
          <pc:docMk/>
          <pc:sldMk cId="1335617227" sldId="262"/>
        </pc:sldMkLst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3" creationId="{7829602F-9FEF-2531-2B88-B5BFDC434D2F}"/>
          </ac:spMkLst>
        </pc:spChg>
        <pc:spChg chg="mod">
          <ac:chgData name="BOUNATIROU Rodolphe" userId="02a2522b-b6cf-4b18-bfba-e33ca221fe04" providerId="ADAL" clId="{079D53D0-BCAA-4922-9147-2D7EFAD5C49E}" dt="2023-04-24T06:57:06.688" v="1292" actId="20577"/>
          <ac:spMkLst>
            <pc:docMk/>
            <pc:sldMk cId="1335617227" sldId="262"/>
            <ac:spMk id="4" creationId="{119933D2-A3FB-4E32-D3DC-A0BEEA8A0ABC}"/>
          </ac:spMkLst>
        </pc:spChg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5" creationId="{868E3CCA-B0CB-1AAA-339E-50605351C11E}"/>
          </ac:spMkLst>
        </pc:spChg>
        <pc:spChg chg="mod">
          <ac:chgData name="BOUNATIROU Rodolphe" userId="02a2522b-b6cf-4b18-bfba-e33ca221fe04" providerId="ADAL" clId="{079D53D0-BCAA-4922-9147-2D7EFAD5C49E}" dt="2023-04-27T08:52:45.395" v="4887" actId="1076"/>
          <ac:spMkLst>
            <pc:docMk/>
            <pc:sldMk cId="1335617227" sldId="262"/>
            <ac:spMk id="6" creationId="{FB0DC88D-FBBF-D1F0-57C6-9E17789D86B6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20:17.872" v="1759" actId="20577"/>
        <pc:sldMkLst>
          <pc:docMk/>
          <pc:sldMk cId="4132065251" sldId="263"/>
        </pc:sldMkLst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3" creationId="{1D6EFADF-D828-4A0B-9FFC-6F8C5C5006AC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7" creationId="{77BC067E-D56F-ACD4-0A46-CD429B6BA32D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8" creationId="{663202DC-7720-0524-1280-F9ED3E337E8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07.436" v="2162" actId="20577"/>
        <pc:sldMkLst>
          <pc:docMk/>
          <pc:sldMk cId="1614331103" sldId="268"/>
        </pc:sldMkLst>
        <pc:spChg chg="mod">
          <ac:chgData name="BOUNATIROU Rodolphe" userId="02a2522b-b6cf-4b18-bfba-e33ca221fe04" providerId="ADAL" clId="{079D53D0-BCAA-4922-9147-2D7EFAD5C49E}" dt="2023-04-24T07:39:07.436" v="2162" actId="20577"/>
          <ac:spMkLst>
            <pc:docMk/>
            <pc:sldMk cId="1614331103" sldId="268"/>
            <ac:spMk id="2" creationId="{EBC84552-4BEA-A878-0B67-E102E5812F98}"/>
          </ac:spMkLst>
        </pc:spChg>
        <pc:spChg chg="mod">
          <ac:chgData name="BOUNATIROU Rodolphe" userId="02a2522b-b6cf-4b18-bfba-e33ca221fe04" providerId="ADAL" clId="{079D53D0-BCAA-4922-9147-2D7EFAD5C49E}" dt="2023-04-24T06:07:38.523" v="404" actId="207"/>
          <ac:spMkLst>
            <pc:docMk/>
            <pc:sldMk cId="1614331103" sldId="268"/>
            <ac:spMk id="11" creationId="{CC7D2C0B-C665-9173-F8F4-A701BBEE0721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17.146" v="2169" actId="20577"/>
        <pc:sldMkLst>
          <pc:docMk/>
          <pc:sldMk cId="489895479" sldId="269"/>
        </pc:sldMkLst>
        <pc:spChg chg="mod">
          <ac:chgData name="BOUNATIROU Rodolphe" userId="02a2522b-b6cf-4b18-bfba-e33ca221fe04" providerId="ADAL" clId="{079D53D0-BCAA-4922-9147-2D7EFAD5C49E}" dt="2023-04-24T07:39:17.146" v="2169" actId="20577"/>
          <ac:spMkLst>
            <pc:docMk/>
            <pc:sldMk cId="489895479" sldId="269"/>
            <ac:spMk id="2" creationId="{FCF37A0A-EB8E-3503-F1D2-A0291E599C9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46:03.654" v="2330" actId="20577"/>
        <pc:sldMkLst>
          <pc:docMk/>
          <pc:sldMk cId="2859829141" sldId="270"/>
        </pc:sldMkLst>
        <pc:spChg chg="mod">
          <ac:chgData name="BOUNATIROU Rodolphe" userId="02a2522b-b6cf-4b18-bfba-e33ca221fe04" providerId="ADAL" clId="{079D53D0-BCAA-4922-9147-2D7EFAD5C49E}" dt="2023-04-24T07:46:03.654" v="2330" actId="20577"/>
          <ac:spMkLst>
            <pc:docMk/>
            <pc:sldMk cId="2859829141" sldId="270"/>
            <ac:spMk id="2" creationId="{CB9F5162-273A-C4C9-F352-7BA401F01D23}"/>
          </ac:spMkLst>
        </pc:spChg>
      </pc:sldChg>
      <pc:sldChg chg="addSp modSp mod modAnim modNotesTx">
        <pc:chgData name="BOUNATIROU Rodolphe" userId="02a2522b-b6cf-4b18-bfba-e33ca221fe04" providerId="ADAL" clId="{079D53D0-BCAA-4922-9147-2D7EFAD5C49E}" dt="2023-04-27T09:02:41.926" v="5001" actId="20577"/>
        <pc:sldMkLst>
          <pc:docMk/>
          <pc:sldMk cId="1987047813" sldId="271"/>
        </pc:sldMkLst>
        <pc:spChg chg="mod">
          <ac:chgData name="BOUNATIROU Rodolphe" userId="02a2522b-b6cf-4b18-bfba-e33ca221fe04" providerId="ADAL" clId="{079D53D0-BCAA-4922-9147-2D7EFAD5C49E}" dt="2023-04-24T10:29:34.393" v="3584" actId="20577"/>
          <ac:spMkLst>
            <pc:docMk/>
            <pc:sldMk cId="1987047813" sldId="271"/>
            <ac:spMk id="2" creationId="{5EC67F87-D2E6-E9C1-70A5-95B61EFB34D7}"/>
          </ac:spMkLst>
        </pc:spChg>
        <pc:spChg chg="add mod">
          <ac:chgData name="BOUNATIROU Rodolphe" userId="02a2522b-b6cf-4b18-bfba-e33ca221fe04" providerId="ADAL" clId="{079D53D0-BCAA-4922-9147-2D7EFAD5C49E}" dt="2023-04-24T08:48:25.174" v="2488" actId="207"/>
          <ac:spMkLst>
            <pc:docMk/>
            <pc:sldMk cId="1987047813" sldId="271"/>
            <ac:spMk id="4" creationId="{D96EDBEE-C1DA-6418-18AD-102014E5126B}"/>
          </ac:spMkLst>
        </pc:spChg>
        <pc:picChg chg="mod">
          <ac:chgData name="BOUNATIROU Rodolphe" userId="02a2522b-b6cf-4b18-bfba-e33ca221fe04" providerId="ADAL" clId="{079D53D0-BCAA-4922-9147-2D7EFAD5C49E}" dt="2023-04-24T08:49:00.655" v="2494" actId="1076"/>
          <ac:picMkLst>
            <pc:docMk/>
            <pc:sldMk cId="1987047813" sldId="271"/>
            <ac:picMk id="14" creationId="{7D51A639-8D25-A0B5-F90C-6FF392B42BC7}"/>
          </ac:picMkLst>
        </pc:picChg>
        <pc:cxnChg chg="add mod">
          <ac:chgData name="BOUNATIROU Rodolphe" userId="02a2522b-b6cf-4b18-bfba-e33ca221fe04" providerId="ADAL" clId="{079D53D0-BCAA-4922-9147-2D7EFAD5C49E}" dt="2023-04-24T08:49:00.655" v="2494" actId="1076"/>
          <ac:cxnSpMkLst>
            <pc:docMk/>
            <pc:sldMk cId="1987047813" sldId="271"/>
            <ac:cxnSpMk id="7" creationId="{12367C48-557F-44E7-2B7D-E1F6B057E999}"/>
          </ac:cxnSpMkLst>
        </pc:cxnChg>
      </pc:sldChg>
      <pc:sldChg chg="addSp delSp modSp mod delAnim modAnim modNotesTx">
        <pc:chgData name="BOUNATIROU Rodolphe" userId="02a2522b-b6cf-4b18-bfba-e33ca221fe04" providerId="ADAL" clId="{079D53D0-BCAA-4922-9147-2D7EFAD5C49E}" dt="2023-04-27T07:49:10.459" v="4625"/>
        <pc:sldMkLst>
          <pc:docMk/>
          <pc:sldMk cId="2999387447" sldId="272"/>
        </pc:sldMkLst>
        <pc:spChg chg="mod">
          <ac:chgData name="BOUNATIROU Rodolphe" userId="02a2522b-b6cf-4b18-bfba-e33ca221fe04" providerId="ADAL" clId="{079D53D0-BCAA-4922-9147-2D7EFAD5C49E}" dt="2023-04-24T10:30:52.919" v="3631" actId="20577"/>
          <ac:spMkLst>
            <pc:docMk/>
            <pc:sldMk cId="2999387447" sldId="272"/>
            <ac:spMk id="2" creationId="{353A1883-5697-EE45-2DA7-60BBB6C0159C}"/>
          </ac:spMkLst>
        </pc:spChg>
        <pc:spChg chg="add del mod">
          <ac:chgData name="BOUNATIROU Rodolphe" userId="02a2522b-b6cf-4b18-bfba-e33ca221fe04" providerId="ADAL" clId="{079D53D0-BCAA-4922-9147-2D7EFAD5C49E}" dt="2023-04-24T08:52:57.519" v="2826" actId="11529"/>
          <ac:spMkLst>
            <pc:docMk/>
            <pc:sldMk cId="2999387447" sldId="272"/>
            <ac:spMk id="4" creationId="{D6E4CCF7-8E4E-7404-56E5-F8540832C6A1}"/>
          </ac:spMkLst>
        </pc:spChg>
        <pc:spChg chg="add del">
          <ac:chgData name="BOUNATIROU Rodolphe" userId="02a2522b-b6cf-4b18-bfba-e33ca221fe04" providerId="ADAL" clId="{079D53D0-BCAA-4922-9147-2D7EFAD5C49E}" dt="2023-04-24T10:50:40.572" v="4149" actId="22"/>
          <ac:spMkLst>
            <pc:docMk/>
            <pc:sldMk cId="2999387447" sldId="272"/>
            <ac:spMk id="18" creationId="{1C50DAF7-2648-00C3-3AC4-703DF4D1B0AA}"/>
          </ac:spMkLst>
        </pc:sp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7" creationId="{E6E75454-37B8-A207-AAE3-1DC9310C602D}"/>
          </ac:picMkLst>
        </pc:picChg>
        <pc:picChg chg="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8" creationId="{32B5BBFA-C40D-9D05-3F3B-16EF26CF4E10}"/>
          </ac:picMkLst>
        </pc:pic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10" creationId="{A4037FB1-0384-E5D5-5AD8-9334B1D9F868}"/>
          </ac:picMkLst>
        </pc:picChg>
        <pc:picChg chg="add del mod">
          <ac:chgData name="BOUNATIROU Rodolphe" userId="02a2522b-b6cf-4b18-bfba-e33ca221fe04" providerId="ADAL" clId="{079D53D0-BCAA-4922-9147-2D7EFAD5C49E}" dt="2023-04-24T10:42:58.449" v="3657" actId="478"/>
          <ac:picMkLst>
            <pc:docMk/>
            <pc:sldMk cId="2999387447" sldId="272"/>
            <ac:picMk id="12" creationId="{CA4161C0-C119-81FA-2C25-3B22BFFD4552}"/>
          </ac:picMkLst>
        </pc:picChg>
        <pc:picChg chg="add mod">
          <ac:chgData name="BOUNATIROU Rodolphe" userId="02a2522b-b6cf-4b18-bfba-e33ca221fe04" providerId="ADAL" clId="{079D53D0-BCAA-4922-9147-2D7EFAD5C49E}" dt="2023-04-24T10:43:45.897" v="3662" actId="14100"/>
          <ac:picMkLst>
            <pc:docMk/>
            <pc:sldMk cId="2999387447" sldId="272"/>
            <ac:picMk id="14" creationId="{062C617B-9703-6A33-7C84-CB59DAD86EE9}"/>
          </ac:picMkLst>
        </pc:picChg>
        <pc:picChg chg="add mod">
          <ac:chgData name="BOUNATIROU Rodolphe" userId="02a2522b-b6cf-4b18-bfba-e33ca221fe04" providerId="ADAL" clId="{079D53D0-BCAA-4922-9147-2D7EFAD5C49E}" dt="2023-04-24T10:44:02.408" v="3665" actId="14100"/>
          <ac:picMkLst>
            <pc:docMk/>
            <pc:sldMk cId="2999387447" sldId="272"/>
            <ac:picMk id="16" creationId="{03AED29B-7BA6-1AFC-1E2B-149070419CEA}"/>
          </ac:picMkLst>
        </pc:picChg>
        <pc:picChg chg="add del mod">
          <ac:chgData name="BOUNATIROU Rodolphe" userId="02a2522b-b6cf-4b18-bfba-e33ca221fe04" providerId="ADAL" clId="{079D53D0-BCAA-4922-9147-2D7EFAD5C49E}" dt="2023-04-24T10:56:55.621" v="4225" actId="478"/>
          <ac:picMkLst>
            <pc:docMk/>
            <pc:sldMk cId="2999387447" sldId="272"/>
            <ac:picMk id="20" creationId="{5E8A914C-6B40-D6ED-F0A3-239FE220F2BB}"/>
          </ac:picMkLst>
        </pc:picChg>
      </pc:sldChg>
      <pc:sldChg chg="modSp mod ord modNotesTx">
        <pc:chgData name="BOUNATIROU Rodolphe" userId="02a2522b-b6cf-4b18-bfba-e33ca221fe04" providerId="ADAL" clId="{079D53D0-BCAA-4922-9147-2D7EFAD5C49E}" dt="2023-04-27T08:50:32.179" v="4886" actId="20577"/>
        <pc:sldMkLst>
          <pc:docMk/>
          <pc:sldMk cId="2918181664" sldId="273"/>
        </pc:sldMkLst>
        <pc:spChg chg="mod">
          <ac:chgData name="BOUNATIROU Rodolphe" userId="02a2522b-b6cf-4b18-bfba-e33ca221fe04" providerId="ADAL" clId="{079D53D0-BCAA-4922-9147-2D7EFAD5C49E}" dt="2023-04-27T08:50:32.179" v="4886" actId="20577"/>
          <ac:spMkLst>
            <pc:docMk/>
            <pc:sldMk cId="2918181664" sldId="273"/>
            <ac:spMk id="2" creationId="{9144D916-7E3D-B6F8-4769-029D8A6AF2A2}"/>
          </ac:spMkLst>
        </pc:spChg>
      </pc:sldChg>
      <pc:sldChg chg="modNotesTx">
        <pc:chgData name="BOUNATIROU Rodolphe" userId="02a2522b-b6cf-4b18-bfba-e33ca221fe04" providerId="ADAL" clId="{079D53D0-BCAA-4922-9147-2D7EFAD5C49E}" dt="2023-04-27T08:49:13.074" v="4785" actId="20577"/>
        <pc:sldMkLst>
          <pc:docMk/>
          <pc:sldMk cId="190127792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FB15C-AA91-4E7D-A6FC-2A9296335D2B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1233488"/>
            <a:ext cx="5922962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66909" y="4751220"/>
            <a:ext cx="533527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377318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7CA81-5903-4434-A0FA-1382A5AD2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5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</a:t>
            </a:r>
          </a:p>
          <a:p>
            <a:endParaRPr lang="fr-FR" dirty="0"/>
          </a:p>
          <a:p>
            <a:r>
              <a:rPr lang="fr-FR" dirty="0"/>
              <a:t>Je suis Rodolphe Bounatirou et je vais vous expliquer lors de cet exposé les fonctions fléchées.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6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un peu ce code qui va nous servir de rappel!</a:t>
            </a:r>
          </a:p>
          <a:p>
            <a:endParaRPr lang="fr-FR" dirty="0"/>
          </a:p>
          <a:p>
            <a:r>
              <a:rPr lang="fr-FR" dirty="0"/>
              <a:t>Bien qu’en théorie, on ne crée pas de méthodes dans d’autres méthodes.</a:t>
            </a:r>
            <a:br>
              <a:rPr lang="fr-FR" dirty="0"/>
            </a:br>
            <a:r>
              <a:rPr lang="fr-FR" dirty="0"/>
              <a:t>C’est un peu ce que nous allons faire dans le cas de nos substitutions.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Ici, le bloc d’instruction de la procédure, appelé sobrement </a:t>
            </a:r>
            <a:r>
              <a:rPr lang="fr-FR" dirty="0" err="1"/>
              <a:t>Procedure</a:t>
            </a:r>
            <a:r>
              <a:rPr lang="fr-FR" dirty="0"/>
              <a:t>, s’étend en vert.&lt;CLIC&gt;</a:t>
            </a:r>
          </a:p>
          <a:p>
            <a:r>
              <a:rPr lang="fr-FR" dirty="0"/>
              <a:t>Cette procédure déclare une autre appelé Test dont le bloc d’instruction s’étend en rouge.&lt;CLIC&gt;</a:t>
            </a:r>
          </a:p>
          <a:p>
            <a:endParaRPr lang="fr-FR" dirty="0"/>
          </a:p>
          <a:p>
            <a:r>
              <a:rPr lang="fr-FR" dirty="0"/>
              <a:t>Le bloc de la procédure Test, qui est contenu dans le bloc </a:t>
            </a:r>
            <a:r>
              <a:rPr lang="fr-FR" dirty="0" err="1"/>
              <a:t>Procedure</a:t>
            </a:r>
            <a:r>
              <a:rPr lang="fr-FR" dirty="0"/>
              <a:t>, a accès aux variables locales de Procédure, qui sont déclarés avant Test.</a:t>
            </a:r>
          </a:p>
          <a:p>
            <a:endParaRPr lang="fr-FR" dirty="0"/>
          </a:p>
          <a:p>
            <a:r>
              <a:rPr lang="fr-FR" dirty="0"/>
              <a:t>Ainsi, Test a accès à la variable b, mais pas à la variable c.</a:t>
            </a:r>
          </a:p>
          <a:p>
            <a:br>
              <a:rPr lang="fr-FR" dirty="0"/>
            </a:br>
            <a:r>
              <a:rPr lang="fr-FR" dirty="0"/>
              <a:t>En revanche, </a:t>
            </a:r>
            <a:r>
              <a:rPr lang="fr-FR" dirty="0" err="1"/>
              <a:t>Procedure</a:t>
            </a:r>
            <a:r>
              <a:rPr lang="fr-FR" dirty="0"/>
              <a:t> n’aura jamais accès à la variable a. Cette dernière étant détruite une fois le bloc Test fini.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Maintenant que ce petit rappel est fait.</a:t>
            </a:r>
          </a:p>
          <a:p>
            <a:endParaRPr lang="fr-FR" dirty="0"/>
          </a:p>
          <a:p>
            <a:r>
              <a:rPr lang="fr-FR" dirty="0"/>
              <a:t>Y’a il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8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une classe Exemple.&lt;CLIC&gt;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cette dernière, nous créons des procédures sans paramètres, qui seront stockées dans une collection. La collection de procédures est un attribut de la classe Exemple, qui s’appelle </a:t>
            </a:r>
            <a:r>
              <a:rPr lang="fr-FR" dirty="0" err="1"/>
              <a:t>mesProcedures</a:t>
            </a:r>
            <a:r>
              <a:rPr lang="fr-FR" dirty="0"/>
              <a:t>.&lt;CLIC&gt;</a:t>
            </a:r>
            <a:br>
              <a:rPr lang="fr-FR" dirty="0"/>
            </a:br>
            <a:r>
              <a:rPr lang="fr-FR" dirty="0"/>
              <a:t>Les instances, qui la composent, sont générées dans l’opération </a:t>
            </a:r>
            <a:r>
              <a:rPr lang="fr-FR" dirty="0" err="1"/>
              <a:t>AjouterProcedure</a:t>
            </a:r>
            <a:r>
              <a:rPr lang="fr-FR" dirty="0"/>
              <a:t>. Cette opération prend en paramètre un nombre entier, et ce nombre entier sera utilisé par la procédure généré.&lt;CLIC&gt;</a:t>
            </a:r>
          </a:p>
          <a:p>
            <a:endParaRPr lang="fr-FR" dirty="0"/>
          </a:p>
          <a:p>
            <a:r>
              <a:rPr lang="fr-FR" dirty="0"/>
              <a:t>Lorsqu’on appelle l’opération </a:t>
            </a:r>
            <a:r>
              <a:rPr lang="fr-FR" dirty="0" err="1"/>
              <a:t>JouerToutesLesProcedures</a:t>
            </a:r>
            <a:r>
              <a:rPr lang="fr-FR" dirty="0"/>
              <a:t>, toutes les procédures enregistrées dans </a:t>
            </a:r>
            <a:r>
              <a:rPr lang="fr-FR" dirty="0" err="1"/>
              <a:t>mesProcedures</a:t>
            </a:r>
            <a:r>
              <a:rPr lang="fr-FR" dirty="0"/>
              <a:t> sont appelés dans leur ordre d’ajout&lt;CLIC&gt;</a:t>
            </a:r>
          </a:p>
          <a:p>
            <a:endParaRPr lang="fr-FR" dirty="0"/>
          </a:p>
          <a:p>
            <a:r>
              <a:rPr lang="fr-FR" dirty="0"/>
              <a:t>En théorie, la variable nb, qui est un paramètre de notre bloc </a:t>
            </a:r>
            <a:r>
              <a:rPr lang="fr-FR" dirty="0" err="1"/>
              <a:t>AjouterProcedure</a:t>
            </a:r>
            <a:r>
              <a:rPr lang="fr-FR" dirty="0"/>
              <a:t>, est limitée et détruite à la fin du bloc qui la contient, c’est-à-dire le bloc bleu.</a:t>
            </a:r>
            <a:br>
              <a:rPr lang="fr-FR" dirty="0"/>
            </a:br>
            <a:r>
              <a:rPr lang="fr-FR" dirty="0"/>
              <a:t>Mais en réalité, une </a:t>
            </a:r>
            <a:r>
              <a:rPr lang="fr-FR" dirty="0" err="1"/>
              <a:t>réference</a:t>
            </a:r>
            <a:r>
              <a:rPr lang="fr-FR" dirty="0"/>
              <a:t> de cette variable va être crée dans une propriété Target de notre instance Action afin d’en assurer son bon fonctionnement </a:t>
            </a:r>
            <a:r>
              <a:rPr lang="fr-FR"/>
              <a:t>futur.&lt;</a:t>
            </a:r>
            <a:r>
              <a:rPr lang="fr-FR" dirty="0"/>
              <a:t>CLIC&gt;</a:t>
            </a:r>
          </a:p>
          <a:p>
            <a:br>
              <a:rPr lang="fr-FR" dirty="0"/>
            </a:br>
            <a:r>
              <a:rPr lang="fr-FR" dirty="0"/>
              <a:t>Ainsi les variables seront conservés et le bon fonctionnement assuré. &lt;CLIC&gt;</a:t>
            </a:r>
          </a:p>
          <a:p>
            <a:br>
              <a:rPr lang="fr-FR" dirty="0"/>
            </a:br>
            <a:r>
              <a:rPr lang="fr-FR" dirty="0"/>
              <a:t>Des questions?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4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comment marche Action et </a:t>
            </a:r>
            <a:r>
              <a:rPr lang="fr-FR" dirty="0" err="1"/>
              <a:t>Func</a:t>
            </a:r>
            <a:r>
              <a:rPr lang="fr-FR" dirty="0"/>
              <a:t>, il est temps de voir la substitution, qui est quand même le titre de notre cas d’utilisation.</a:t>
            </a:r>
            <a:br>
              <a:rPr lang="fr-FR" dirty="0"/>
            </a:br>
            <a:r>
              <a:rPr lang="fr-FR" dirty="0"/>
              <a:t>Imaginons que vous utilisiez </a:t>
            </a:r>
            <a:r>
              <a:rPr lang="fr-FR" dirty="0" err="1"/>
              <a:t>Winform</a:t>
            </a:r>
            <a:r>
              <a:rPr lang="fr-FR" dirty="0"/>
              <a:t>,</a:t>
            </a:r>
          </a:p>
          <a:p>
            <a:r>
              <a:rPr lang="fr-FR" dirty="0"/>
              <a:t>Jusqu’à présent pour tout clic ou tout évènement que vous vouliez récupérer,</a:t>
            </a:r>
          </a:p>
          <a:p>
            <a:r>
              <a:rPr lang="fr-FR" dirty="0"/>
              <a:t>vous deviez créer une procédure à part qui servait d’abonnement.&lt;CLIC&gt;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Désormais, vous pourrez générez des fonctions ou procédures pour vous abonner aux événements tant que vous respecterez les signatures imposées par les délégués.</a:t>
            </a:r>
            <a:br>
              <a:rPr lang="fr-FR" dirty="0"/>
            </a:br>
            <a:r>
              <a:rPr lang="fr-FR" dirty="0"/>
              <a:t>Par exemple, le </a:t>
            </a:r>
            <a:r>
              <a:rPr lang="fr-FR" dirty="0" err="1"/>
              <a:t>EventHandler</a:t>
            </a:r>
            <a:r>
              <a:rPr lang="fr-FR" dirty="0"/>
              <a:t> de </a:t>
            </a:r>
            <a:r>
              <a:rPr lang="fr-FR" dirty="0" err="1"/>
              <a:t>winform</a:t>
            </a:r>
            <a:r>
              <a:rPr lang="fr-FR" dirty="0"/>
              <a:t>, qui sert de méthode délégué aux abonnements tel que le clic, pourra facilement être substitué.&lt;CLIC&gt;</a:t>
            </a:r>
          </a:p>
          <a:p>
            <a:br>
              <a:rPr lang="fr-FR" dirty="0"/>
            </a:br>
            <a:r>
              <a:rPr lang="fr-FR" dirty="0"/>
              <a:t>Sachez que, si il n’y a pas d’ambiguïté, il est aussi possible de ne pas préciser le type d’instance en se contentant uniquement de la fonction fléchée &lt;CLIC&gt;</a:t>
            </a:r>
          </a:p>
          <a:p>
            <a:r>
              <a:rPr lang="fr-FR" dirty="0"/>
              <a:t>Voir même à se passer de la précision du type </a:t>
            </a:r>
            <a:r>
              <a:rPr lang="fr-FR" dirty="0" err="1"/>
              <a:t>EventHandler</a:t>
            </a:r>
            <a:r>
              <a:rPr lang="fr-FR" dirty="0"/>
              <a:t>.&lt;CLIC&gt;</a:t>
            </a:r>
          </a:p>
          <a:p>
            <a:endParaRPr lang="fr-FR" dirty="0"/>
          </a:p>
          <a:p>
            <a:r>
              <a:rPr lang="fr-FR" dirty="0"/>
              <a:t>Et, en cumulant les avantages évoqués, comme la portée, on peut rapidement y voir beaucoup d’avantages en productivité, ainsi qu’en aisance.</a:t>
            </a:r>
          </a:p>
          <a:p>
            <a:r>
              <a:rPr lang="fr-FR" dirty="0"/>
              <a:t>On peut par exemple, fournir les autres données nécessaires grâce à la propriété </a:t>
            </a:r>
            <a:r>
              <a:rPr lang="fr-FR" dirty="0" err="1"/>
              <a:t>target</a:t>
            </a:r>
            <a:r>
              <a:rPr lang="fr-FR" dirty="0"/>
              <a:t>, sans rompre la signature nécessaire au délégué.</a:t>
            </a:r>
          </a:p>
          <a:p>
            <a:r>
              <a:rPr lang="fr-FR" dirty="0"/>
              <a:t>Cela permettrait, par exemple de désactiver des menus qui ne seraient pas les </a:t>
            </a:r>
            <a:r>
              <a:rPr lang="fr-FR" dirty="0" err="1"/>
              <a:t>sender</a:t>
            </a:r>
            <a:r>
              <a:rPr lang="fr-FR" dirty="0"/>
              <a:t> abonnés…</a:t>
            </a:r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1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dernière partie, on va parler de l’accélération qu’apporte les fonctions fléchées.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cette exposé a été plutôt dense en information, je vais faire bref.</a:t>
            </a:r>
          </a:p>
          <a:p>
            <a:br>
              <a:rPr lang="fr-FR" dirty="0"/>
            </a:br>
            <a:r>
              <a:rPr lang="fr-FR" dirty="0"/>
              <a:t>Prenons par exemple la classe List&lt;CLIC&gt;</a:t>
            </a:r>
          </a:p>
          <a:p>
            <a:r>
              <a:rPr lang="fr-FR" dirty="0"/>
              <a:t>Elle dispose de nombreuses méthodes qui acceptent en paramètres des fonctions fléchées &lt;CLIC&gt;</a:t>
            </a:r>
          </a:p>
          <a:p>
            <a:r>
              <a:rPr lang="fr-FR" dirty="0"/>
              <a:t>Ces fonctions fléchées peuvent être de plusieurs types qui leurs imposent différentes contraintes.&lt;CLIC&gt;</a:t>
            </a:r>
          </a:p>
          <a:p>
            <a:endParaRPr lang="fr-FR" dirty="0"/>
          </a:p>
          <a:p>
            <a:r>
              <a:rPr lang="fr-FR" dirty="0"/>
              <a:t>Je vous invite à lire le document Word que je vous remettrais ,si ce n’est pas déjà fait, pour apprendre à les utiliser.</a:t>
            </a:r>
          </a:p>
          <a:p>
            <a:r>
              <a:rPr lang="fr-FR" dirty="0"/>
              <a:t>Ces fonctions, vont vous permettre de gagner en productivité. </a:t>
            </a:r>
          </a:p>
          <a:p>
            <a:r>
              <a:rPr lang="fr-FR" dirty="0"/>
              <a:t>Vous rappelez vous, par exemple, de la classe de tout à l’heure?&lt;CLIC&gt;</a:t>
            </a:r>
          </a:p>
          <a:p>
            <a:endParaRPr lang="fr-FR" dirty="0"/>
          </a:p>
          <a:p>
            <a:r>
              <a:rPr lang="fr-FR" dirty="0"/>
              <a:t>Et bien, ces deux blocs de codes, font la même chose. Mais celui avec les fonction fléchés est un peu plus court: il utilise la méthode </a:t>
            </a:r>
            <a:r>
              <a:rPr lang="fr-FR" dirty="0" err="1"/>
              <a:t>foreach</a:t>
            </a:r>
            <a:r>
              <a:rPr lang="fr-FR" dirty="0"/>
              <a:t> de la classe List&lt;CLIC&gt;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6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de m’avoir écouté.</a:t>
            </a:r>
            <a:br>
              <a:rPr lang="fr-FR" dirty="0"/>
            </a:br>
            <a:r>
              <a:rPr lang="fr-FR" dirty="0"/>
              <a:t>Au niveau des sources,  je me suis beaucoup appuyé sur le site de Microsoft.</a:t>
            </a:r>
          </a:p>
          <a:p>
            <a:r>
              <a:rPr lang="fr-FR" dirty="0"/>
              <a:t>Angelo, Sophie, Nicolas et Gatien m’ont aidés dans la rédaction du document Word dont je vous ai parlé,</a:t>
            </a:r>
          </a:p>
          <a:p>
            <a:r>
              <a:rPr lang="fr-FR" dirty="0"/>
              <a:t>Et Sophie, à également relu mon Powerpoint , et ajouté beaucoup de virgules, mais aussi fait gagner en clarté cette présentation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Si vous avez quelques questions, c’est le moment.</a:t>
            </a:r>
          </a:p>
          <a:p>
            <a:endParaRPr lang="fr-FR" dirty="0"/>
          </a:p>
          <a:p>
            <a:r>
              <a:rPr lang="fr-FR" dirty="0"/>
              <a:t>Vous pourrez toujours me les poser après, si la question ne vous vient pas pour le moment.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vous parler des fonctions fléchées</a:t>
            </a:r>
          </a:p>
          <a:p>
            <a:r>
              <a:rPr lang="fr-FR" dirty="0"/>
              <a:t>Je vais commencer par une brève introduction.&lt;CLIC&gt;</a:t>
            </a:r>
          </a:p>
          <a:p>
            <a:r>
              <a:rPr lang="fr-FR" dirty="0"/>
              <a:t>Puis je vous parlerais de leur composition.&lt;CLIC&gt;</a:t>
            </a:r>
          </a:p>
          <a:p>
            <a:r>
              <a:rPr lang="fr-FR" dirty="0"/>
              <a:t>Je vous montrerais des façons de les utiliser&lt;CLIC&gt;</a:t>
            </a:r>
          </a:p>
          <a:p>
            <a:r>
              <a:rPr lang="fr-FR" dirty="0"/>
              <a:t>Cette partie sera décomposé en 3 sous partie.</a:t>
            </a:r>
            <a:br>
              <a:rPr lang="fr-FR" dirty="0"/>
            </a:br>
            <a:r>
              <a:rPr lang="fr-FR" dirty="0"/>
              <a:t>Et enfin viendrons les remerciement et les questions. &lt;CLIC&gt;</a:t>
            </a:r>
          </a:p>
          <a:p>
            <a:endParaRPr lang="fr-FR" dirty="0"/>
          </a:p>
          <a:p>
            <a:r>
              <a:rPr lang="fr-FR" dirty="0"/>
              <a:t>Je vous invite par ailleurs a poser des questions si cela n’est pas clair à la fin des diapositives si je ne pense pas à vous y inviter.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5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fléchées sont des raccourcis</a:t>
            </a:r>
          </a:p>
          <a:p>
            <a:r>
              <a:rPr lang="fr-FR" dirty="0"/>
              <a:t>Que l’on peut utiliser pour gagner en productivité, simplifier le code … </a:t>
            </a:r>
            <a:r>
              <a:rPr lang="fr-FR" dirty="0" err="1"/>
              <a:t>etc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Elles peuvent aussi servir à générer des fonctions qui remplissent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d’abonnement en fournissant dynamiquement des fonctions déléguées.</a:t>
            </a:r>
          </a:p>
          <a:p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Elles son composés de deux parties que nous verrons juste après, ces dernières étant séparé par un opérateur lambda, qui ressemble à une flèche.&lt;CLIC&gt;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Les fonctions fléchées se décomposent en deux groupes,&lt;CLIC&gt;</a:t>
            </a:r>
          </a:p>
          <a:p>
            <a:r>
              <a:rPr lang="fr-FR" dirty="0">
                <a:solidFill>
                  <a:srgbClr val="FF0000"/>
                </a:solidFill>
              </a:rPr>
              <a:t>Expression et fonctions lambdas.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6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Comparons les expression lambdas et les fonctions lambdas.</a:t>
            </a:r>
            <a:br>
              <a:rPr lang="fr-FR" dirty="0"/>
            </a:b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syntaxe est légèrement différente la partie de gauche l’opérateur lambda correspond dans les deux cas au paramètres de la fonction fléchée.</a:t>
            </a:r>
            <a:br>
              <a:rPr lang="fr-FR" dirty="0"/>
            </a:br>
            <a:r>
              <a:rPr lang="fr-FR" dirty="0"/>
              <a:t>Et la partie droite dans le cas des expression correspond à une instruction,</a:t>
            </a:r>
            <a:br>
              <a:rPr lang="fr-FR" dirty="0"/>
            </a:br>
            <a:r>
              <a:rPr lang="fr-FR" dirty="0"/>
              <a:t>tandis que dans le cas des fonction lambdas elles est constitué d’un corps entouré par des accolades.&lt;CLIC&gt;</a:t>
            </a:r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En dehors de ces différences syntaxique,</a:t>
            </a:r>
          </a:p>
          <a:p>
            <a:r>
              <a:rPr lang="fr-FR" dirty="0"/>
              <a:t>Il existe d’autres différences.</a:t>
            </a:r>
            <a:br>
              <a:rPr lang="fr-FR" dirty="0"/>
            </a:br>
            <a:r>
              <a:rPr lang="fr-FR" dirty="0"/>
              <a:t>Les expression lambdas induisent un return implicite, bien qu’elle peuvent être utilisé pour se substituer à des procédures (méthodes renvoyant </a:t>
            </a:r>
            <a:r>
              <a:rPr lang="fr-FR" dirty="0" err="1"/>
              <a:t>void</a:t>
            </a:r>
            <a:r>
              <a:rPr lang="fr-FR" dirty="0"/>
              <a:t>).</a:t>
            </a:r>
          </a:p>
          <a:p>
            <a:r>
              <a:rPr lang="fr-FR" dirty="0"/>
              <a:t>Elles acceptent les signatures de méthodes en paramètre d’entrée.</a:t>
            </a:r>
          </a:p>
          <a:p>
            <a:r>
              <a:rPr lang="fr-FR" dirty="0"/>
              <a:t>Et elles ne sont constituées que d’une instruction.&lt;CLIC&gt;</a:t>
            </a:r>
          </a:p>
          <a:p>
            <a:endParaRPr lang="fr-FR" dirty="0"/>
          </a:p>
          <a:p>
            <a:r>
              <a:rPr lang="fr-FR" dirty="0"/>
              <a:t>Les fonctions lambdas quand à elle</a:t>
            </a:r>
          </a:p>
          <a:p>
            <a:r>
              <a:rPr lang="fr-FR" dirty="0"/>
              <a:t>Doivent préciser de manière explicite leur retour,</a:t>
            </a:r>
            <a:br>
              <a:rPr lang="fr-FR" dirty="0"/>
            </a:br>
            <a:r>
              <a:rPr lang="fr-FR" dirty="0"/>
              <a:t>permettent d’avoir plusieurs ligne d’instruction,</a:t>
            </a:r>
          </a:p>
          <a:p>
            <a:r>
              <a:rPr lang="fr-FR" dirty="0"/>
              <a:t>Et elles n’acceptent pas en paramètre d’entrée les signature de méthode. &lt;CLIC&gt;</a:t>
            </a:r>
          </a:p>
          <a:p>
            <a:endParaRPr lang="fr-FR" dirty="0"/>
          </a:p>
          <a:p>
            <a:r>
              <a:rPr lang="fr-FR" dirty="0"/>
              <a:t>Des précisions?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Propose un cas d’utilisation simple d’une expression lambda pour raccourcir l’écriture de certaine méthodes.</a:t>
            </a:r>
          </a:p>
          <a:p>
            <a:endParaRPr lang="fr-FR" dirty="0"/>
          </a:p>
          <a:p>
            <a:r>
              <a:rPr lang="fr-FR" dirty="0"/>
              <a:t>Supposons une classe personne</a:t>
            </a:r>
          </a:p>
          <a:p>
            <a:endParaRPr lang="fr-FR" dirty="0"/>
          </a:p>
          <a:p>
            <a:r>
              <a:rPr lang="fr-FR" dirty="0"/>
              <a:t>Cette dernière possède 3 attributs:</a:t>
            </a:r>
          </a:p>
          <a:p>
            <a:r>
              <a:rPr lang="fr-FR" dirty="0"/>
              <a:t>Un </a:t>
            </a:r>
            <a:r>
              <a:rPr lang="fr-FR" dirty="0" err="1"/>
              <a:t>age</a:t>
            </a:r>
            <a:r>
              <a:rPr lang="fr-FR" dirty="0"/>
              <a:t>, un prénom et un nom.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 a pour opérations, un constructeur classique, et une fonction : </a:t>
            </a:r>
            <a:r>
              <a:rPr lang="fr-FR" dirty="0" err="1"/>
              <a:t>ToString</a:t>
            </a: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ToString</a:t>
            </a:r>
            <a:r>
              <a:rPr lang="fr-FR" dirty="0"/>
              <a:t> renvoie pour chaque instance qui l’utilise</a:t>
            </a:r>
          </a:p>
          <a:p>
            <a:r>
              <a:rPr lang="fr-FR" dirty="0"/>
              <a:t>Son NOM en majuscule, suivi de son prénom en minuscule, puis de son </a:t>
            </a:r>
            <a:r>
              <a:rPr lang="fr-FR" dirty="0" err="1"/>
              <a:t>age</a:t>
            </a:r>
            <a:r>
              <a:rPr lang="fr-FR" dirty="0"/>
              <a:t>, et du mot ans conjugué ou non au singulier en fonction de </a:t>
            </a:r>
            <a:r>
              <a:rPr lang="fr-FR" dirty="0" err="1"/>
              <a:t>l’age</a:t>
            </a:r>
            <a:r>
              <a:rPr lang="fr-FR" dirty="0"/>
              <a:t> de l’instance.</a:t>
            </a:r>
          </a:p>
          <a:p>
            <a:endParaRPr lang="fr-FR" dirty="0"/>
          </a:p>
          <a:p>
            <a:r>
              <a:rPr lang="fr-FR" dirty="0"/>
              <a:t>Ce qui me donnerais le résultat suivant si je l’utilisais avec l’instance que je vous montre actuellement.&lt;CLIC&gt;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6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Jusqu’à présent, voici probablement le code que vous auriez mis dans cette méthode.&lt;CLIC&gt;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on peut le voir, il se contente de retourner une valeur qui correspond à la chaine de caractère que l’on désirait.</a:t>
            </a:r>
          </a:p>
          <a:p>
            <a:br>
              <a:rPr lang="fr-FR" dirty="0"/>
            </a:br>
            <a:r>
              <a:rPr lang="fr-FR" dirty="0"/>
              <a:t>Et de ce fait, comme la méthode ne se contente que d’une instruction,</a:t>
            </a:r>
            <a:br>
              <a:rPr lang="fr-FR" dirty="0"/>
            </a:br>
            <a:r>
              <a:rPr lang="fr-FR" dirty="0"/>
              <a:t>il est possible de condenser ce code avec une expression lambda.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Pour faire cela,</a:t>
            </a:r>
            <a:br>
              <a:rPr lang="fr-FR" dirty="0"/>
            </a:br>
            <a:r>
              <a:rPr lang="fr-FR" dirty="0"/>
              <a:t>on garde la signature de notre méthode comme étant la partie gauche.  Cette partie de gauche correspond aux paramètres d’entrées. Et , on place l’opérateur lambda à la suite &lt;CLIC&gt;,</a:t>
            </a:r>
          </a:p>
          <a:p>
            <a:r>
              <a:rPr lang="fr-FR" dirty="0"/>
              <a:t>Puisqu’il s’agit d’une expression lambda, les accolades disparaissent et le mot clé return lui est tacite et ne doit pas apparaitre.&lt;CLIC&gt;.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obtient donc le même comportement, mais, cette fois ci, condensé,&lt;CLIC&gt;</a:t>
            </a:r>
          </a:p>
          <a:p>
            <a:r>
              <a:rPr lang="fr-FR" dirty="0"/>
              <a:t>Cette version est un peu plus courte que la précédente.</a:t>
            </a:r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4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premier temps, je me permets un petit rappel de ce qu’est une méthode&lt;CLIC&gt;</a:t>
            </a:r>
          </a:p>
          <a:p>
            <a:r>
              <a:rPr lang="fr-FR" dirty="0"/>
              <a:t>Une méthode est constituée de deux parties:</a:t>
            </a:r>
          </a:p>
          <a:p>
            <a:r>
              <a:rPr lang="fr-FR" dirty="0"/>
              <a:t>- une signature &lt;CLIC&gt; que je mets en évidence en orange</a:t>
            </a:r>
          </a:p>
          <a:p>
            <a:r>
              <a:rPr lang="fr-FR" dirty="0"/>
              <a:t>- Et un corps &lt;CLIC&gt; que je mets ici en vert.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méthodes peuvent être décomposées en deux types:&lt;CLIC&gt;</a:t>
            </a:r>
          </a:p>
          <a:p>
            <a:pPr marL="171450" indent="-171450">
              <a:buFontTx/>
              <a:buChar char="-"/>
            </a:pPr>
            <a:r>
              <a:rPr lang="fr-FR" dirty="0"/>
              <a:t>les procédures qui ne renvoient rien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les fonctions qui renvoient une valeur.</a:t>
            </a:r>
          </a:p>
          <a:p>
            <a:endParaRPr lang="fr-FR" dirty="0"/>
          </a:p>
          <a:p>
            <a:r>
              <a:rPr lang="fr-FR" dirty="0"/>
              <a:t>Bien!</a:t>
            </a:r>
          </a:p>
          <a:p>
            <a:endParaRPr lang="fr-FR" dirty="0"/>
          </a:p>
          <a:p>
            <a:r>
              <a:rPr lang="fr-FR" dirty="0"/>
              <a:t>Maintenant que ce petit rappel est effectué, nous allons voir comment adapter notre code.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un premier temps, prenons une procédure.&lt;CLIC&gt;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procédures peuvent être substituées par une instance de la classe Action.&lt;CLIC&gt;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dirty="0"/>
            </a:br>
            <a:r>
              <a:rPr lang="fr-FR" dirty="0"/>
              <a:t>Notre procédure a également deux paramètres,&lt;CLIC&gt;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dont le type est </a:t>
            </a:r>
            <a:r>
              <a:rPr lang="fr-FR" dirty="0" err="1"/>
              <a:t>int</a:t>
            </a:r>
            <a:r>
              <a:rPr lang="fr-FR" dirty="0"/>
              <a:t> pour le premier et string pour le 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va donc ajouter ce typage à Action entre &lt; et &gt; afin d’obtenir notre méthode.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Ainsi, on peut instancier une Action se substituant à notre procédure.&lt;CLIC&gt;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Avez-vous des questions?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Maintenant, j’ai une question pour vous: Comment représenteriez vous une fonction sans paramètres?&lt;CLIC&gt;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*Attente quelques propositions*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&lt;CLIC&gt;On la représentera en faisant disparaitre le typage et en laissant une parenthèse vide pour donner ce que vous voyez apparaitre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3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avez compris la substitution de procédure alors la substitution de fonctions n’est pas bien plus compliquée,</a:t>
            </a:r>
          </a:p>
          <a:p>
            <a:endParaRPr lang="fr-FR" dirty="0"/>
          </a:p>
          <a:p>
            <a:r>
              <a:rPr lang="fr-FR" dirty="0"/>
              <a:t>Prenons une fonction&lt;CLIC&gt;, </a:t>
            </a:r>
          </a:p>
          <a:p>
            <a:r>
              <a:rPr lang="fr-FR" dirty="0"/>
              <a:t>Pour toutes fonctions, une substitution est possible par une instance de type </a:t>
            </a:r>
            <a:r>
              <a:rPr lang="fr-FR" dirty="0" err="1"/>
              <a:t>Func</a:t>
            </a:r>
            <a:r>
              <a:rPr lang="fr-FR" dirty="0"/>
              <a:t> &lt;CLIC&gt;</a:t>
            </a:r>
          </a:p>
          <a:p>
            <a:r>
              <a:rPr lang="fr-FR" dirty="0"/>
              <a:t>Comme pour les procédures, notre fonction peut avoir des paramètres . Par exemple, ici, un paramètre de type </a:t>
            </a:r>
            <a:r>
              <a:rPr lang="fr-FR" dirty="0" err="1"/>
              <a:t>int</a:t>
            </a:r>
            <a:r>
              <a:rPr lang="fr-FR" dirty="0"/>
              <a:t> et un  paramètre de type string,&lt;CLIC&gt;</a:t>
            </a:r>
          </a:p>
          <a:p>
            <a:r>
              <a:rPr lang="fr-FR" dirty="0"/>
              <a:t>Mais une fonction à aussi un retour, de type </a:t>
            </a:r>
            <a:r>
              <a:rPr lang="fr-FR" dirty="0" err="1"/>
              <a:t>bool</a:t>
            </a:r>
            <a:r>
              <a:rPr lang="fr-FR" dirty="0"/>
              <a:t> dans notre cas.&lt;CLIC&gt;</a:t>
            </a:r>
          </a:p>
          <a:p>
            <a:endParaRPr lang="fr-FR" dirty="0"/>
          </a:p>
          <a:p>
            <a:r>
              <a:rPr lang="fr-FR" dirty="0"/>
              <a:t>Le type de retour sera systématiquement le dernier type générique de notre instance. Les types des paramètres sont donc indiquées en premier&lt;CLIC&gt;</a:t>
            </a:r>
          </a:p>
          <a:p>
            <a:endParaRPr lang="fr-FR" dirty="0"/>
          </a:p>
          <a:p>
            <a:r>
              <a:rPr lang="fr-FR" dirty="0"/>
              <a:t>Ainsi cette fonction se substitue par une instance </a:t>
            </a:r>
            <a:r>
              <a:rPr lang="fr-FR" dirty="0" err="1"/>
              <a:t>Func</a:t>
            </a:r>
            <a:r>
              <a:rPr lang="fr-FR" dirty="0"/>
              <a:t> qui peut être écrie ainsi.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Contrairement aux Action(s), un type de retour est systématiquement présent. Il y’ aura donc toujours au moins un type à préciser pour la substitution.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FC622-9D1C-884F-DF78-4807CF9E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525BC-5AC1-D2A1-FA2B-03E87327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24F3A-8BF5-C1FA-E46C-00AF6EDD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AE9-8A12-46E4-A9D4-1665D695645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6307-6E6B-050C-6F3B-89B80C86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43845-B66F-2B53-AABD-A756CD3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F352-0746-04C2-BB12-3B7FEC30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B95E2-5BE6-5B3F-52E8-22469EB9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9A54E-E1B8-707C-256B-0919C90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C6-0E08-4EAA-A215-4126831976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9CBF-89E4-A864-E57D-99C1702C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1866F-8276-9D5D-B24C-B0ED1C1E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B59A83-4F96-3CF8-49F3-624FE620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B5205-AA07-C43F-D02F-F6FE0D4C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585DC-6C10-1393-1C40-BCD5C861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295-8EE6-4FAE-9B32-48E2E6A57E4A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B697B-F5C4-5213-BE4A-2235944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C285D-68B7-6E90-549B-86D54985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0D766-1228-F3C8-569B-1A5D0FC7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4DFF4-6D40-68BE-FE57-9E9AE6B5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A52CA-B52B-5428-6710-E468B31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355-8B03-4011-AAD2-FF1B2E08F0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2703D-7D2F-3392-C44F-BE4FE84B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0AF5B-3B89-5D18-4CAD-C8ACF11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2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0D70B-9C4E-8BA9-1BA2-7A96EC98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B6FA2-1219-4D0A-630D-32F76677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1416F-F775-35D4-AF02-C6D91FB1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1600-2A1B-4675-A238-EF67134F88EF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029B7-A77C-FED0-3255-CFDC056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9A830-A00D-D5F8-9F43-E6C0DAF3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7F6A-6329-5070-2918-B5AB966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8A9B0-554D-C52C-3EFA-53DF9696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EC66E-226C-F032-97FC-CAAD8B58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0F845-6172-A125-66C3-0C1EEC3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BE3-756F-45EF-AF27-5E0DBF114537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7FDFE-78AF-C643-9C2F-713DFFCC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9C4FF4-5F65-B2EA-2EB4-340A5660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C7FF-1950-FBF0-C1D3-0E39EC2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A2BDA-AB06-5E49-E3C8-16F60F04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D1AF6A-D3AA-86CE-6BE3-C74CE1A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C0F558-9ABC-BF9B-83DE-D705F991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7BF9D-D385-342D-F24E-D7F4FD94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805E7F-7388-195B-C827-1DADDB7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2ED2-D370-4B50-9E26-9845F7A5A44F}" type="datetime1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F6ACC9-97F7-BC31-A29E-92B8159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B4C5E-9E56-FB65-94CB-228E757B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B024-30F2-16ED-FEA8-6009DA4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179B9-8631-A748-12BB-C925789F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E605-3B29-4C86-848C-290EAFD96964}" type="datetime1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EA2A18-6A69-7A5C-B61C-643702B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03B3A1-E6E8-A9A3-A7EA-8FD4237C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DFCA8-BAD7-5BEA-F4F8-06469BD1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BCCE-6DC5-48F9-AB81-16D7ECCC00AF}" type="datetime1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451171-4F0D-C0F8-527C-550F120D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B198B-8B02-38DF-B140-4100A994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73C5B-73FF-6483-C161-486B4C25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343E1-9F7D-A778-539B-A663F0FD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33321B-0FB2-4C86-95D3-D9151F92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BB031-61AB-EDDA-16F9-02CAA1EF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570A-B821-4A5F-B882-3BEADD555B70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EDED9-A22C-D832-A859-5F59146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10873-D696-F6E5-0517-8DC8684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5FF46-6767-8F43-3F98-487F55CF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BE28C-9CAE-ACEE-E2A0-290D042B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C7E9C-B775-7F70-886F-A77B300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149C5-34AF-841A-3610-9338339D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C5F-F199-4E6F-8F10-7BBA06C189CF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52D92-7EE8-6E74-AA03-39A6E2AC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6061C-4FFD-0D76-01BF-7687DC9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50A99-6680-F2FF-3048-EAFB2A92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B9ABF-651E-EDB7-F2EA-DE7D584C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B15CB-5376-FE94-FC43-10A7E4A2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AC39-06B4-4C5B-BEAC-61427E083BA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58C9F-A6BE-D69D-35B8-B5F79F08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B3646-BC55-96B2-3A23-442A4F45B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4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9F04-23E3-1284-F576-DD51BDEB7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 fléchées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4FE86-1E53-B21F-CC3B-FE0ABB5D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101"/>
            <a:ext cx="9144000" cy="1655762"/>
          </a:xfrm>
        </p:spPr>
        <p:txBody>
          <a:bodyPr/>
          <a:lstStyle/>
          <a:p>
            <a:r>
              <a:rPr lang="fr-FR" dirty="0"/>
              <a:t>Par Rodolphe BOUNATIROU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532BF-A14F-0303-3D3F-5B56EA47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1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F47C280-304F-4056-D6DF-06BE72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18" y="1690688"/>
            <a:ext cx="3781953" cy="34276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9F5162-273A-C4C9-F352-7BA401F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(Rappel sur la portée des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CE5B1-A2F4-6954-3385-CEDE2DA9C86A}"/>
              </a:ext>
            </a:extLst>
          </p:cNvPr>
          <p:cNvSpPr/>
          <p:nvPr/>
        </p:nvSpPr>
        <p:spPr>
          <a:xfrm>
            <a:off x="3872176" y="1777538"/>
            <a:ext cx="3616036" cy="3340762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F9D37-93E6-805F-BFF1-1FC479108007}"/>
              </a:ext>
            </a:extLst>
          </p:cNvPr>
          <p:cNvSpPr/>
          <p:nvPr/>
        </p:nvSpPr>
        <p:spPr>
          <a:xfrm>
            <a:off x="4045525" y="2859100"/>
            <a:ext cx="3297383" cy="1550802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7A64D7-3346-4445-9A91-2FC0294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67F87-D2E6-E9C1-70A5-95B61EF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(Portées de variable dans fonctions lambda)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14E4BB-B77C-B033-8EBA-EB2F5779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07" y="2078182"/>
            <a:ext cx="4281244" cy="23968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F05929-9437-616F-E765-D7B3BCAEF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0" y="1828990"/>
            <a:ext cx="6906589" cy="3448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CAB91-7389-4DB4-C463-8B29EF9FC4D1}"/>
              </a:ext>
            </a:extLst>
          </p:cNvPr>
          <p:cNvSpPr/>
          <p:nvPr/>
        </p:nvSpPr>
        <p:spPr>
          <a:xfrm>
            <a:off x="429491" y="2078182"/>
            <a:ext cx="2355273" cy="24938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1108D-08CB-DADA-99F9-B023E1A52506}"/>
              </a:ext>
            </a:extLst>
          </p:cNvPr>
          <p:cNvSpPr/>
          <p:nvPr/>
        </p:nvSpPr>
        <p:spPr>
          <a:xfrm>
            <a:off x="429491" y="3172691"/>
            <a:ext cx="6026727" cy="58189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77A91-51E4-91F9-C848-C4896DE2EE62}"/>
              </a:ext>
            </a:extLst>
          </p:cNvPr>
          <p:cNvSpPr/>
          <p:nvPr/>
        </p:nvSpPr>
        <p:spPr>
          <a:xfrm>
            <a:off x="651165" y="3429000"/>
            <a:ext cx="5805054" cy="20089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5B65B-BF39-9E29-2265-07C000FF6491}"/>
              </a:ext>
            </a:extLst>
          </p:cNvPr>
          <p:cNvSpPr/>
          <p:nvPr/>
        </p:nvSpPr>
        <p:spPr>
          <a:xfrm>
            <a:off x="429491" y="3754582"/>
            <a:ext cx="4350327" cy="1108363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D51A639-8D25-A0B5-F90C-6FF392B42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40" y="4933565"/>
            <a:ext cx="3254611" cy="8192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E77CB34-C18E-A400-BA06-7F81FADA2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1" y="5691704"/>
            <a:ext cx="6611273" cy="8192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42A4CB-BC94-BC61-08E4-24C7FAC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EDBEE-C1DA-6418-18AD-102014E5126B}"/>
              </a:ext>
            </a:extLst>
          </p:cNvPr>
          <p:cNvSpPr/>
          <p:nvPr/>
        </p:nvSpPr>
        <p:spPr>
          <a:xfrm>
            <a:off x="8123856" y="3962400"/>
            <a:ext cx="3112180" cy="263236"/>
          </a:xfrm>
          <a:prstGeom prst="rect">
            <a:avLst/>
          </a:prstGeom>
          <a:solidFill>
            <a:schemeClr val="accent6">
              <a:alpha val="5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367C48-557F-44E7-2B7D-E1F6B057E99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679946" y="4225636"/>
            <a:ext cx="0" cy="707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A1883-5697-EE45-2DA7-60BBB6C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(Fonctions lambda Méthode déléguées)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8051D-5AFF-2CED-7B0E-81DBE33A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2" y="2177056"/>
            <a:ext cx="8472055" cy="5791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B5BBFA-C40D-9D05-3F3B-16EF26C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9" y="4101842"/>
            <a:ext cx="11286220" cy="51207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8BAA95-C2B2-E7D6-B4DE-E42D1279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5454-37B8-A207-AAE3-1DC9310C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1" y="5191703"/>
            <a:ext cx="10567441" cy="5120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037FB1-0384-E5D5-5AD8-9334B1D9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10" y="5802380"/>
            <a:ext cx="7654035" cy="8588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2C617B-9703-6A33-7C84-CB59DAD86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12" y="2905189"/>
            <a:ext cx="4326705" cy="3373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AED29B-7BA6-1AFC-1E2B-149070419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441" y="2816359"/>
            <a:ext cx="6706876" cy="1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D916-7E3D-B6F8-4769-029D8A6A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3: Accélération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6BB11-9D8C-E5A2-BE9F-4AEC70685D67}"/>
              </a:ext>
            </a:extLst>
          </p:cNvPr>
          <p:cNvSpPr/>
          <p:nvPr/>
        </p:nvSpPr>
        <p:spPr>
          <a:xfrm>
            <a:off x="4274128" y="1502140"/>
            <a:ext cx="3255818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71C37-D0BD-B83F-B1BB-E614E94B85C6}"/>
              </a:ext>
            </a:extLst>
          </p:cNvPr>
          <p:cNvSpPr/>
          <p:nvPr/>
        </p:nvSpPr>
        <p:spPr>
          <a:xfrm>
            <a:off x="633845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03064-274B-D7DF-5415-9204A80FB266}"/>
              </a:ext>
            </a:extLst>
          </p:cNvPr>
          <p:cNvSpPr/>
          <p:nvPr/>
        </p:nvSpPr>
        <p:spPr>
          <a:xfrm>
            <a:off x="876300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ConvertAll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B0E60-4657-F3D1-0456-637EBE2FE546}"/>
              </a:ext>
            </a:extLst>
          </p:cNvPr>
          <p:cNvSpPr/>
          <p:nvPr/>
        </p:nvSpPr>
        <p:spPr>
          <a:xfrm>
            <a:off x="391391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FindAll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1BF66-30E1-F8C5-EA1F-822D7F48D155}"/>
              </a:ext>
            </a:extLst>
          </p:cNvPr>
          <p:cNvSpPr/>
          <p:nvPr/>
        </p:nvSpPr>
        <p:spPr>
          <a:xfrm>
            <a:off x="148936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ForEach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12C50-D065-34FC-7124-A4BFDC7305AA}"/>
              </a:ext>
            </a:extLst>
          </p:cNvPr>
          <p:cNvSpPr/>
          <p:nvPr/>
        </p:nvSpPr>
        <p:spPr>
          <a:xfrm>
            <a:off x="6334991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DF0B7-D520-1044-BC9E-32470AE96110}"/>
              </a:ext>
            </a:extLst>
          </p:cNvPr>
          <p:cNvSpPr/>
          <p:nvPr/>
        </p:nvSpPr>
        <p:spPr>
          <a:xfrm>
            <a:off x="8763000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9D6B0-8C52-A3CE-5C7B-927564768052}"/>
              </a:ext>
            </a:extLst>
          </p:cNvPr>
          <p:cNvSpPr/>
          <p:nvPr/>
        </p:nvSpPr>
        <p:spPr>
          <a:xfrm>
            <a:off x="3865418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Predicate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B194-7EF9-B557-A087-9036053B7118}"/>
              </a:ext>
            </a:extLst>
          </p:cNvPr>
          <p:cNvSpPr/>
          <p:nvPr/>
        </p:nvSpPr>
        <p:spPr>
          <a:xfrm>
            <a:off x="1440873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0521858-1C40-8270-7585-5CF7811F00B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483429" y="2624358"/>
            <a:ext cx="3418608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807BF20-ACF4-51D6-91C4-F3D7D996A9E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907974" y="2624358"/>
            <a:ext cx="994063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21CD17-35CA-1DD7-A91A-71AD3F1B2EE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902037" y="2624358"/>
            <a:ext cx="3855027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8AA641-3907-F852-0EFD-8365F48A76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02037" y="2624358"/>
            <a:ext cx="1430482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7441165-CBF0-FF52-85BF-981B8891D59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43493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A1508C-27EC-3764-5BC2-57882FD7A9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59482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A150A6-DBE2-207C-C960-125911119CC8}"/>
              </a:ext>
            </a:extLst>
          </p:cNvPr>
          <p:cNvCxnSpPr>
            <a:cxnSpLocks/>
          </p:cNvCxnSpPr>
          <p:nvPr/>
        </p:nvCxnSpPr>
        <p:spPr>
          <a:xfrm>
            <a:off x="728402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8733ECB-2EAB-D08E-F10C-C25D2046AAA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757064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1389D9F9-EEFD-C79C-E533-3A9A7F87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02" y="1884436"/>
            <a:ext cx="6906589" cy="34485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680D1A0-F413-1C6A-711E-EE0B4836FA25}"/>
              </a:ext>
            </a:extLst>
          </p:cNvPr>
          <p:cNvSpPr/>
          <p:nvPr/>
        </p:nvSpPr>
        <p:spPr>
          <a:xfrm>
            <a:off x="2419401" y="3817275"/>
            <a:ext cx="2860956" cy="1004237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B69C24-7BF1-4720-0DDA-6FBCAEB54588}"/>
              </a:ext>
            </a:extLst>
          </p:cNvPr>
          <p:cNvSpPr/>
          <p:nvPr/>
        </p:nvSpPr>
        <p:spPr>
          <a:xfrm>
            <a:off x="2419401" y="4960059"/>
            <a:ext cx="5389414" cy="235528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5A9CA-E7E7-2574-22B5-904F5D3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1347-1591-7D11-0432-F3FFD25F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 </a:t>
            </a:r>
            <a:r>
              <a:rPr lang="fr-FR"/>
              <a:t>&amp; Questions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0B915A-8F23-7AD7-572E-A123855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44CE6-A396-67B4-594A-D472FDB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B43A8-D7E9-1900-0893-F8B331A0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  <a:p>
            <a:r>
              <a:rPr lang="fr-FR" dirty="0"/>
              <a:t>Composition des fonctions fléchées</a:t>
            </a:r>
          </a:p>
          <a:p>
            <a:r>
              <a:rPr lang="fr-FR" dirty="0"/>
              <a:t>3 cas d’utilisation des fonctions fléchées</a:t>
            </a:r>
          </a:p>
          <a:p>
            <a:r>
              <a:rPr lang="fr-FR" dirty="0"/>
              <a:t>Remerciements &amp; 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F2320-5874-A278-FBBA-6E3C7F9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68CB0-A83B-1B85-C063-72D9B29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9602F-9FEF-2531-2B88-B5BFDC434D2F}"/>
              </a:ext>
            </a:extLst>
          </p:cNvPr>
          <p:cNvSpPr/>
          <p:nvPr/>
        </p:nvSpPr>
        <p:spPr>
          <a:xfrm>
            <a:off x="2133600" y="1690688"/>
            <a:ext cx="7340600" cy="1090612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 FLECHEES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933D2-A3FB-4E32-D3DC-A0BEEA8A0ABC}"/>
              </a:ext>
            </a:extLst>
          </p:cNvPr>
          <p:cNvSpPr/>
          <p:nvPr/>
        </p:nvSpPr>
        <p:spPr>
          <a:xfrm>
            <a:off x="2133600" y="5308600"/>
            <a:ext cx="7200900" cy="546100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OPERATEUR LAMBDA (</a:t>
            </a:r>
            <a:r>
              <a:rPr lang="fr-FR" sz="2400" b="1" dirty="0"/>
              <a:t>=&gt;</a:t>
            </a:r>
            <a:r>
              <a:rPr lang="fr-FR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E3CCA-B0CB-1AAA-339E-50605351C11E}"/>
              </a:ext>
            </a:extLst>
          </p:cNvPr>
          <p:cNvSpPr/>
          <p:nvPr/>
        </p:nvSpPr>
        <p:spPr>
          <a:xfrm>
            <a:off x="1562100" y="3296443"/>
            <a:ext cx="39751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 LAMBDA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DC88D-FBBF-D1F0-57C6-9E17789D86B6}"/>
              </a:ext>
            </a:extLst>
          </p:cNvPr>
          <p:cNvSpPr/>
          <p:nvPr/>
        </p:nvSpPr>
        <p:spPr>
          <a:xfrm>
            <a:off x="6340763" y="3296443"/>
            <a:ext cx="38735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 LAMBDA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C4EA4-E3E7-6674-3DF6-7542F33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A2231-BAEF-DB5C-F812-BE3B244E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49170-EAF0-3C15-0806-E97CE0E581AB}"/>
              </a:ext>
            </a:extLst>
          </p:cNvPr>
          <p:cNvSpPr txBox="1"/>
          <p:nvPr/>
        </p:nvSpPr>
        <p:spPr>
          <a:xfrm>
            <a:off x="2057400" y="1690688"/>
            <a:ext cx="2141220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Expression Lambda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4EC870-22B0-186F-9E50-292A7525E46E}"/>
              </a:ext>
            </a:extLst>
          </p:cNvPr>
          <p:cNvSpPr txBox="1"/>
          <p:nvPr/>
        </p:nvSpPr>
        <p:spPr>
          <a:xfrm>
            <a:off x="956488" y="2350472"/>
            <a:ext cx="4209872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expression;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DA2A64-65B9-229F-9583-2ACEAE77F72B}"/>
              </a:ext>
            </a:extLst>
          </p:cNvPr>
          <p:cNvSpPr txBox="1"/>
          <p:nvPr/>
        </p:nvSpPr>
        <p:spPr>
          <a:xfrm>
            <a:off x="7643070" y="1690688"/>
            <a:ext cx="2491530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lambda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9F0288-A245-5284-E7CC-DBBC5A8AB635}"/>
              </a:ext>
            </a:extLst>
          </p:cNvPr>
          <p:cNvSpPr txBox="1"/>
          <p:nvPr/>
        </p:nvSpPr>
        <p:spPr>
          <a:xfrm>
            <a:off x="6407706" y="2350472"/>
            <a:ext cx="4512179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{ corps; }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B12B0E-7A2E-E7BB-BEA3-FF6AD683E9F9}"/>
              </a:ext>
            </a:extLst>
          </p:cNvPr>
          <p:cNvCxnSpPr/>
          <p:nvPr/>
        </p:nvCxnSpPr>
        <p:spPr>
          <a:xfrm>
            <a:off x="5956300" y="2350472"/>
            <a:ext cx="0" cy="4432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F0003C2-A786-FB3E-3FD6-FB1D8946629E}"/>
              </a:ext>
            </a:extLst>
          </p:cNvPr>
          <p:cNvSpPr txBox="1"/>
          <p:nvPr/>
        </p:nvSpPr>
        <p:spPr>
          <a:xfrm>
            <a:off x="1090469" y="3276600"/>
            <a:ext cx="4075082" cy="1477328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implicite du résultat de l’expression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Expression ne peut être qu’une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Signature possible en paramètre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83C99A-6146-021D-3A49-8A76754231BF}"/>
              </a:ext>
            </a:extLst>
          </p:cNvPr>
          <p:cNvSpPr txBox="1"/>
          <p:nvPr/>
        </p:nvSpPr>
        <p:spPr>
          <a:xfrm>
            <a:off x="6553200" y="3276600"/>
            <a:ext cx="4800599" cy="923330"/>
          </a:xfrm>
          <a:prstGeom prst="rect">
            <a:avLst/>
          </a:prstGeom>
          <a:solidFill>
            <a:schemeClr val="accent2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doit être formulé explicitement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Plusieurs lignes d’instructions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Pas de signature en paramètres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9C47BE-19C7-0C3D-BF22-D479645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463D-F2E7-23C9-3F14-614C51A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127"/>
            <a:ext cx="10515600" cy="1325563"/>
          </a:xfrm>
        </p:spPr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E6E1BE-B25B-483B-7112-E8C577AC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2210"/>
              </p:ext>
            </p:extLst>
          </p:nvPr>
        </p:nvGraphicFramePr>
        <p:xfrm>
          <a:off x="1052008" y="1821132"/>
          <a:ext cx="4676449" cy="418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449">
                  <a:extLst>
                    <a:ext uri="{9D8B030D-6E8A-4147-A177-3AD203B41FA5}">
                      <a16:colId xmlns:a16="http://schemas.microsoft.com/office/drawing/2014/main" val="3751007652"/>
                    </a:ext>
                  </a:extLst>
                </a:gridCol>
              </a:tblGrid>
              <a:tr h="733120">
                <a:tc>
                  <a:txBody>
                    <a:bodyPr/>
                    <a:lstStyle/>
                    <a:p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6067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-nom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 :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34658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r>
                        <a:rPr lang="fr-FR" dirty="0"/>
                        <a:t>+Personne(_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: </a:t>
                      </a:r>
                      <a:r>
                        <a:rPr lang="fr-FR" dirty="0" err="1"/>
                        <a:t>int</a:t>
                      </a:r>
                      <a:r>
                        <a:rPr lang="fr-FR" dirty="0"/>
                        <a:t>, _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: string, _nom: string)</a:t>
                      </a:r>
                    </a:p>
                    <a:p>
                      <a:r>
                        <a:rPr lang="fr-FR" dirty="0"/>
                        <a:t>« </a:t>
                      </a:r>
                      <a:r>
                        <a:rPr lang="fr-FR" dirty="0" err="1"/>
                        <a:t>override</a:t>
                      </a:r>
                      <a:r>
                        <a:rPr lang="fr-FR" dirty="0"/>
                        <a:t> »</a:t>
                      </a:r>
                    </a:p>
                    <a:p>
                      <a:r>
                        <a:rPr lang="fr-FR" dirty="0"/>
                        <a:t>+</a:t>
                      </a:r>
                      <a:r>
                        <a:rPr lang="fr-FR" dirty="0" err="1"/>
                        <a:t>ToString</a:t>
                      </a:r>
                      <a:r>
                        <a:rPr lang="fr-FR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2315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B23FBA-4840-2CA4-161C-DF89976D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79201"/>
              </p:ext>
            </p:extLst>
          </p:nvPr>
        </p:nvGraphicFramePr>
        <p:xfrm>
          <a:off x="6096000" y="2846478"/>
          <a:ext cx="26634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39">
                  <a:extLst>
                    <a:ext uri="{9D8B030D-6E8A-4147-A177-3AD203B41FA5}">
                      <a16:colId xmlns:a16="http://schemas.microsoft.com/office/drawing/2014/main" val="1526704096"/>
                    </a:ext>
                  </a:extLst>
                </a:gridCol>
              </a:tblGrid>
              <a:tr h="262155">
                <a:tc>
                  <a:txBody>
                    <a:bodyPr/>
                    <a:lstStyle/>
                    <a:p>
                      <a:r>
                        <a:rPr lang="fr-FR" u="sng" dirty="0"/>
                        <a:t>pierre: 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= « anonyme »</a:t>
                      </a:r>
                    </a:p>
                    <a:p>
                      <a:r>
                        <a:rPr lang="fr-FR" dirty="0" err="1"/>
                        <a:t>prenom</a:t>
                      </a:r>
                      <a:r>
                        <a:rPr lang="fr-FR" dirty="0"/>
                        <a:t> = « pierre »</a:t>
                      </a:r>
                    </a:p>
                    <a:p>
                      <a:r>
                        <a:rPr lang="fr-FR" dirty="0" err="1"/>
                        <a:t>age</a:t>
                      </a:r>
                      <a:r>
                        <a:rPr lang="fr-FR" dirty="0"/>
                        <a:t>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64934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260BEAC-9188-ACC2-034C-E66FCC617381}"/>
              </a:ext>
            </a:extLst>
          </p:cNvPr>
          <p:cNvCxnSpPr>
            <a:cxnSpLocks/>
          </p:cNvCxnSpPr>
          <p:nvPr/>
        </p:nvCxnSpPr>
        <p:spPr>
          <a:xfrm>
            <a:off x="5612235" y="5264209"/>
            <a:ext cx="1241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9CDBA7F-AB08-3BAF-796F-3032C94FA6BD}"/>
              </a:ext>
            </a:extLst>
          </p:cNvPr>
          <p:cNvSpPr txBox="1"/>
          <p:nvPr/>
        </p:nvSpPr>
        <p:spPr>
          <a:xfrm>
            <a:off x="6999005" y="5079543"/>
            <a:ext cx="2921184" cy="369332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ANONYME pierre, 25 ans »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38665BE-2A89-68E8-B239-916ECF0422A0}"/>
              </a:ext>
            </a:extLst>
          </p:cNvPr>
          <p:cNvCxnSpPr>
            <a:cxnSpLocks/>
          </p:cNvCxnSpPr>
          <p:nvPr/>
        </p:nvCxnSpPr>
        <p:spPr>
          <a:xfrm>
            <a:off x="7373923" y="3984771"/>
            <a:ext cx="0" cy="973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18112-D1D0-15CD-ABD4-D521C392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58668-E3CA-6953-D895-997A3E66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ED410-9B8B-1283-3344-E0E496A4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148840"/>
            <a:ext cx="9202882" cy="20281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D08BE4C-5F5E-34CD-4154-1DED9DE9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79" y="5144844"/>
            <a:ext cx="8521025" cy="450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7DDAF-C79D-7F56-96ED-4B9E7EECD3A4}"/>
              </a:ext>
            </a:extLst>
          </p:cNvPr>
          <p:cNvSpPr/>
          <p:nvPr/>
        </p:nvSpPr>
        <p:spPr>
          <a:xfrm>
            <a:off x="5311460" y="2148840"/>
            <a:ext cx="1156881" cy="4679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277AE-52EE-04AE-599B-FAC0D1E2B119}"/>
              </a:ext>
            </a:extLst>
          </p:cNvPr>
          <p:cNvSpPr/>
          <p:nvPr/>
        </p:nvSpPr>
        <p:spPr>
          <a:xfrm>
            <a:off x="1923452" y="2542690"/>
            <a:ext cx="972148" cy="6928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6359D-1BCD-847F-A557-9F7782507C9B}"/>
              </a:ext>
            </a:extLst>
          </p:cNvPr>
          <p:cNvSpPr/>
          <p:nvPr/>
        </p:nvSpPr>
        <p:spPr>
          <a:xfrm>
            <a:off x="1866899" y="3693720"/>
            <a:ext cx="571501" cy="35695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A2A6270-ED4A-DE11-D2C8-3B8D4816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4E48-A2B3-86C5-8725-06F0A9D5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FADF-D828-4A0B-9FFC-6F8C5C5006AC}"/>
              </a:ext>
            </a:extLst>
          </p:cNvPr>
          <p:cNvSpPr/>
          <p:nvPr/>
        </p:nvSpPr>
        <p:spPr>
          <a:xfrm>
            <a:off x="3311236" y="2078182"/>
            <a:ext cx="5638800" cy="845127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344EC3-F753-E657-D598-EF37D9B2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230477"/>
            <a:ext cx="5486400" cy="70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BB220-30DF-99CB-BE38-BB502D36FE51}"/>
              </a:ext>
            </a:extLst>
          </p:cNvPr>
          <p:cNvSpPr/>
          <p:nvPr/>
        </p:nvSpPr>
        <p:spPr>
          <a:xfrm>
            <a:off x="3311236" y="3225539"/>
            <a:ext cx="5527964" cy="139700"/>
          </a:xfrm>
          <a:prstGeom prst="rect">
            <a:avLst/>
          </a:prstGeom>
          <a:solidFill>
            <a:schemeClr val="accent2">
              <a:alpha val="54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F60C0-8687-C894-9276-549454414A6E}"/>
              </a:ext>
            </a:extLst>
          </p:cNvPr>
          <p:cNvSpPr/>
          <p:nvPr/>
        </p:nvSpPr>
        <p:spPr>
          <a:xfrm>
            <a:off x="3332018" y="3371789"/>
            <a:ext cx="5527964" cy="54846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C067E-D56F-ACD4-0A46-CD429B6BA32D}"/>
              </a:ext>
            </a:extLst>
          </p:cNvPr>
          <p:cNvSpPr/>
          <p:nvPr/>
        </p:nvSpPr>
        <p:spPr>
          <a:xfrm>
            <a:off x="962025" y="4895850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Procédures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202DC-7720-0524-1280-F9ED3E337E83}"/>
              </a:ext>
            </a:extLst>
          </p:cNvPr>
          <p:cNvSpPr/>
          <p:nvPr/>
        </p:nvSpPr>
        <p:spPr>
          <a:xfrm>
            <a:off x="8839200" y="4895849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B36A06-4625-5402-78A8-F75818E4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84552-4BEA-A878-0B67-E102E581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(Action)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D76A7-2027-E545-FE8D-818AC6C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3438"/>
            <a:ext cx="6627808" cy="1325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7D39F-9029-C7E3-7215-5176152773CD}"/>
              </a:ext>
            </a:extLst>
          </p:cNvPr>
          <p:cNvSpPr/>
          <p:nvPr/>
        </p:nvSpPr>
        <p:spPr>
          <a:xfrm>
            <a:off x="7869382" y="2103438"/>
            <a:ext cx="3484418" cy="1325562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7E50D-F1F1-3109-350D-22AF5966A08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chemeClr val="accent1"/>
                </a:solidFill>
              </a:rPr>
              <a:t>Action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// Liste d’instructions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2B85F-C06C-F2BF-E419-0C6BD91C3214}"/>
              </a:ext>
            </a:extLst>
          </p:cNvPr>
          <p:cNvSpPr/>
          <p:nvPr/>
        </p:nvSpPr>
        <p:spPr>
          <a:xfrm>
            <a:off x="2673927" y="2230582"/>
            <a:ext cx="4710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A4773-5700-A979-7354-FC47001AE7CC}"/>
              </a:ext>
            </a:extLst>
          </p:cNvPr>
          <p:cNvSpPr/>
          <p:nvPr/>
        </p:nvSpPr>
        <p:spPr>
          <a:xfrm>
            <a:off x="4447309" y="2230582"/>
            <a:ext cx="7758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959859-D0DE-8B0C-AA5C-3EAFBFDE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17" y="2053957"/>
            <a:ext cx="6449291" cy="19469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D2C0B-C665-9173-F8F4-A701BBEE072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rgbClr val="002060"/>
                </a:solidFill>
              </a:rPr>
              <a:t>Action</a:t>
            </a:r>
            <a:r>
              <a:rPr lang="fr-FR" dirty="0"/>
              <a:t>(()=&gt;{ //Liste d’instructions });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BF018-4F00-F3CC-AEDB-6442474C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37A0A-EB8E-3503-F1D2-A0291E59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</a:t>
            </a:r>
            <a:r>
              <a:rPr lang="fr-FR" dirty="0" err="1"/>
              <a:t>Func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A55321-113E-3442-DEE5-6AC756C8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7" y="2288121"/>
            <a:ext cx="4974709" cy="939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3D6A7D-70C4-4BD3-946F-D6A90AA0E99F}"/>
              </a:ext>
            </a:extLst>
          </p:cNvPr>
          <p:cNvSpPr/>
          <p:nvPr/>
        </p:nvSpPr>
        <p:spPr>
          <a:xfrm>
            <a:off x="6913419" y="2288121"/>
            <a:ext cx="3505200" cy="939988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F3DF-32E9-C102-FB47-CA5AE167EE14}"/>
              </a:ext>
            </a:extLst>
          </p:cNvPr>
          <p:cNvSpPr/>
          <p:nvPr/>
        </p:nvSpPr>
        <p:spPr>
          <a:xfrm>
            <a:off x="1063107" y="3948545"/>
            <a:ext cx="9355512" cy="1787236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b="1" dirty="0" err="1">
                <a:solidFill>
                  <a:srgbClr val="002060"/>
                </a:solidFill>
              </a:rPr>
              <a:t>Func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, </a:t>
            </a:r>
            <a:r>
              <a:rPr lang="fr-FR" dirty="0" err="1">
                <a:solidFill>
                  <a:srgbClr val="FFFF00"/>
                </a:solidFill>
              </a:rPr>
              <a:t>bool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return false;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7F9FC-CF30-173E-9D13-BCBFC302BFA9}"/>
              </a:ext>
            </a:extLst>
          </p:cNvPr>
          <p:cNvSpPr/>
          <p:nvPr/>
        </p:nvSpPr>
        <p:spPr>
          <a:xfrm>
            <a:off x="2456871" y="2370404"/>
            <a:ext cx="374073" cy="22891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E2606-14E3-6F3A-7D98-9625C53DB089}"/>
              </a:ext>
            </a:extLst>
          </p:cNvPr>
          <p:cNvSpPr/>
          <p:nvPr/>
        </p:nvSpPr>
        <p:spPr>
          <a:xfrm>
            <a:off x="3790600" y="2370405"/>
            <a:ext cx="643780" cy="22891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0B4ED-0536-5DDF-7BA5-C61A5601F90E}"/>
              </a:ext>
            </a:extLst>
          </p:cNvPr>
          <p:cNvSpPr/>
          <p:nvPr/>
        </p:nvSpPr>
        <p:spPr>
          <a:xfrm>
            <a:off x="1147160" y="2329262"/>
            <a:ext cx="434108" cy="311197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7DF0CA-257C-906B-25E5-02F8246E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2205</Words>
  <Application>Microsoft Office PowerPoint</Application>
  <PresentationFormat>Grand écran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Fonctions fléchées</vt:lpstr>
      <vt:lpstr>Sommaire</vt:lpstr>
      <vt:lpstr>Avant propos</vt:lpstr>
      <vt:lpstr>Composition</vt:lpstr>
      <vt:lpstr>Utilisation 1: Raccourcir une fonction</vt:lpstr>
      <vt:lpstr>Utilisation 1: Raccourcir une fonction</vt:lpstr>
      <vt:lpstr>Utilisation 2: Substitution</vt:lpstr>
      <vt:lpstr>Utilisation 2 : Substitution (Action)</vt:lpstr>
      <vt:lpstr>Utilisation 2: Substitution (Func)</vt:lpstr>
      <vt:lpstr>Utilisation 2: Substitution (Rappel sur la portée des variables)</vt:lpstr>
      <vt:lpstr>Utilisation 2 : Substitution (Portées de variable dans fonctions lambda)</vt:lpstr>
      <vt:lpstr>Utilisation 2 : Substitution (Fonctions lambda Méthode déléguées)</vt:lpstr>
      <vt:lpstr>Utilisation 3: Accélération</vt:lpstr>
      <vt:lpstr>Remerciements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 flechée</dc:title>
  <dc:creator>BOUNATIROU Rodolphe</dc:creator>
  <cp:lastModifiedBy>BOUNATIROU Rodolphe</cp:lastModifiedBy>
  <cp:revision>2</cp:revision>
  <cp:lastPrinted>2023-04-27T07:51:58Z</cp:lastPrinted>
  <dcterms:created xsi:type="dcterms:W3CDTF">2023-04-15T18:18:32Z</dcterms:created>
  <dcterms:modified xsi:type="dcterms:W3CDTF">2023-04-27T09:02:42Z</dcterms:modified>
</cp:coreProperties>
</file>