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4" r:id="rId6"/>
    <p:sldId id="266" r:id="rId7"/>
    <p:sldId id="260" r:id="rId8"/>
    <p:sldId id="263" r:id="rId9"/>
    <p:sldId id="271" r:id="rId10"/>
    <p:sldId id="268" r:id="rId11"/>
    <p:sldId id="272" r:id="rId12"/>
    <p:sldId id="269" r:id="rId13"/>
    <p:sldId id="270" r:id="rId14"/>
    <p:sldId id="276" r:id="rId15"/>
    <p:sldId id="274" r:id="rId16"/>
    <p:sldId id="275" r:id="rId17"/>
    <p:sldId id="277" r:id="rId18"/>
    <p:sldId id="278" r:id="rId19"/>
    <p:sldId id="280" r:id="rId20"/>
    <p:sldId id="279" r:id="rId21"/>
    <p:sldId id="281" r:id="rId22"/>
    <p:sldId id="282" r:id="rId23"/>
    <p:sldId id="283" r:id="rId24"/>
    <p:sldId id="284" r:id="rId25"/>
    <p:sldId id="286" r:id="rId26"/>
    <p:sldId id="287" r:id="rId27"/>
    <p:sldId id="285" r:id="rId28"/>
    <p:sldId id="288" r:id="rId29"/>
    <p:sldId id="289" r:id="rId30"/>
    <p:sldId id="27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2268" autoAdjust="0"/>
  </p:normalViewPr>
  <p:slideViewPr>
    <p:cSldViewPr snapToGrid="0">
      <p:cViewPr varScale="1">
        <p:scale>
          <a:sx n="80" d="100"/>
          <a:sy n="80" d="100"/>
        </p:scale>
        <p:origin x="9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NATIROU Rodolphe" userId="02a2522b-b6cf-4b18-bfba-e33ca221fe04" providerId="ADAL" clId="{581DE2E0-AF6D-40A4-BAD9-248F751FCF5F}"/>
    <pc:docChg chg="undo redo custSel addSld delSld modSld modMainMaster">
      <pc:chgData name="BOUNATIROU Rodolphe" userId="02a2522b-b6cf-4b18-bfba-e33ca221fe04" providerId="ADAL" clId="{581DE2E0-AF6D-40A4-BAD9-248F751FCF5F}" dt="2023-07-21T09:53:39.201" v="5799" actId="20577"/>
      <pc:docMkLst>
        <pc:docMk/>
      </pc:docMkLst>
      <pc:sldChg chg="modSp">
        <pc:chgData name="BOUNATIROU Rodolphe" userId="02a2522b-b6cf-4b18-bfba-e33ca221fe04" providerId="ADAL" clId="{581DE2E0-AF6D-40A4-BAD9-248F751FCF5F}" dt="2023-07-21T07:12:11.378" v="194"/>
        <pc:sldMkLst>
          <pc:docMk/>
          <pc:sldMk cId="2506252847" sldId="256"/>
        </pc:sldMkLst>
        <pc:spChg chg="mod">
          <ac:chgData name="BOUNATIROU Rodolphe" userId="02a2522b-b6cf-4b18-bfba-e33ca221fe04" providerId="ADAL" clId="{581DE2E0-AF6D-40A4-BAD9-248F751FCF5F}" dt="2023-07-21T07:12:11.378" v="194"/>
          <ac:spMkLst>
            <pc:docMk/>
            <pc:sldMk cId="2506252847" sldId="256"/>
            <ac:spMk id="2" creationId="{D7AFD865-C333-A731-3240-C0B669D6CE2F}"/>
          </ac:spMkLst>
        </pc:spChg>
        <pc:spChg chg="mod">
          <ac:chgData name="BOUNATIROU Rodolphe" userId="02a2522b-b6cf-4b18-bfba-e33ca221fe04" providerId="ADAL" clId="{581DE2E0-AF6D-40A4-BAD9-248F751FCF5F}" dt="2023-07-21T07:12:11.378" v="194"/>
          <ac:spMkLst>
            <pc:docMk/>
            <pc:sldMk cId="2506252847" sldId="256"/>
            <ac:spMk id="3" creationId="{456507F6-9832-E011-2F30-1E64A9B2517A}"/>
          </ac:spMkLst>
        </pc:spChg>
      </pc:sldChg>
      <pc:sldChg chg="modSp">
        <pc:chgData name="BOUNATIROU Rodolphe" userId="02a2522b-b6cf-4b18-bfba-e33ca221fe04" providerId="ADAL" clId="{581DE2E0-AF6D-40A4-BAD9-248F751FCF5F}" dt="2023-07-21T07:12:11.378" v="194"/>
        <pc:sldMkLst>
          <pc:docMk/>
          <pc:sldMk cId="3691570155" sldId="257"/>
        </pc:sldMkLst>
        <pc:spChg chg="mod">
          <ac:chgData name="BOUNATIROU Rodolphe" userId="02a2522b-b6cf-4b18-bfba-e33ca221fe04" providerId="ADAL" clId="{581DE2E0-AF6D-40A4-BAD9-248F751FCF5F}" dt="2023-07-21T07:12:11.378" v="194"/>
          <ac:spMkLst>
            <pc:docMk/>
            <pc:sldMk cId="3691570155" sldId="257"/>
            <ac:spMk id="2" creationId="{867241E1-4E79-042A-B1A4-AD6803A19B89}"/>
          </ac:spMkLst>
        </pc:spChg>
        <pc:spChg chg="mod">
          <ac:chgData name="BOUNATIROU Rodolphe" userId="02a2522b-b6cf-4b18-bfba-e33ca221fe04" providerId="ADAL" clId="{581DE2E0-AF6D-40A4-BAD9-248F751FCF5F}" dt="2023-07-21T07:12:11.378" v="194"/>
          <ac:spMkLst>
            <pc:docMk/>
            <pc:sldMk cId="3691570155" sldId="257"/>
            <ac:spMk id="3" creationId="{5517A98E-172A-CEAD-B007-CC2474F30B79}"/>
          </ac:spMkLst>
        </pc:spChg>
        <pc:spChg chg="mod">
          <ac:chgData name="BOUNATIROU Rodolphe" userId="02a2522b-b6cf-4b18-bfba-e33ca221fe04" providerId="ADAL" clId="{581DE2E0-AF6D-40A4-BAD9-248F751FCF5F}" dt="2023-07-21T07:12:11.378" v="194"/>
          <ac:spMkLst>
            <pc:docMk/>
            <pc:sldMk cId="3691570155" sldId="257"/>
            <ac:spMk id="4" creationId="{13864DC0-BF58-9F24-3431-FCFC517AF734}"/>
          </ac:spMkLst>
        </pc:spChg>
      </pc:sldChg>
      <pc:sldChg chg="modSp">
        <pc:chgData name="BOUNATIROU Rodolphe" userId="02a2522b-b6cf-4b18-bfba-e33ca221fe04" providerId="ADAL" clId="{581DE2E0-AF6D-40A4-BAD9-248F751FCF5F}" dt="2023-07-21T07:12:11.378" v="194"/>
        <pc:sldMkLst>
          <pc:docMk/>
          <pc:sldMk cId="4078053784" sldId="258"/>
        </pc:sldMkLst>
        <pc:spChg chg="mod">
          <ac:chgData name="BOUNATIROU Rodolphe" userId="02a2522b-b6cf-4b18-bfba-e33ca221fe04" providerId="ADAL" clId="{581DE2E0-AF6D-40A4-BAD9-248F751FCF5F}" dt="2023-07-21T07:12:11.378" v="194"/>
          <ac:spMkLst>
            <pc:docMk/>
            <pc:sldMk cId="4078053784" sldId="258"/>
            <ac:spMk id="2" creationId="{5136EDCC-F6C8-4CFD-FEB5-661F7356702B}"/>
          </ac:spMkLst>
        </pc:spChg>
        <pc:spChg chg="mod">
          <ac:chgData name="BOUNATIROU Rodolphe" userId="02a2522b-b6cf-4b18-bfba-e33ca221fe04" providerId="ADAL" clId="{581DE2E0-AF6D-40A4-BAD9-248F751FCF5F}" dt="2023-07-21T07:12:11.378" v="194"/>
          <ac:spMkLst>
            <pc:docMk/>
            <pc:sldMk cId="4078053784" sldId="258"/>
            <ac:spMk id="3" creationId="{FE7DBD4B-CC94-5CCF-A807-88311348A8F1}"/>
          </ac:spMkLst>
        </pc:spChg>
      </pc:sldChg>
      <pc:sldChg chg="addSp delSp modSp new mod modAnim modNotesTx">
        <pc:chgData name="BOUNATIROU Rodolphe" userId="02a2522b-b6cf-4b18-bfba-e33ca221fe04" providerId="ADAL" clId="{581DE2E0-AF6D-40A4-BAD9-248F751FCF5F}" dt="2023-07-21T07:34:22.486" v="566" actId="20577"/>
        <pc:sldMkLst>
          <pc:docMk/>
          <pc:sldMk cId="1415788608" sldId="259"/>
        </pc:sldMkLst>
        <pc:spChg chg="mod">
          <ac:chgData name="BOUNATIROU Rodolphe" userId="02a2522b-b6cf-4b18-bfba-e33ca221fe04" providerId="ADAL" clId="{581DE2E0-AF6D-40A4-BAD9-248F751FCF5F}" dt="2023-07-21T07:13:31.008" v="228" actId="20577"/>
          <ac:spMkLst>
            <pc:docMk/>
            <pc:sldMk cId="1415788608" sldId="259"/>
            <ac:spMk id="2" creationId="{551D92A0-AA09-5DE8-BD7D-C06E4E0B571F}"/>
          </ac:spMkLst>
        </pc:spChg>
        <pc:spChg chg="add mod">
          <ac:chgData name="BOUNATIROU Rodolphe" userId="02a2522b-b6cf-4b18-bfba-e33ca221fe04" providerId="ADAL" clId="{581DE2E0-AF6D-40A4-BAD9-248F751FCF5F}" dt="2023-07-21T07:14:14.059" v="258" actId="1076"/>
          <ac:spMkLst>
            <pc:docMk/>
            <pc:sldMk cId="1415788608" sldId="259"/>
            <ac:spMk id="3" creationId="{F26B0C4A-F79A-741A-7FF2-8CA519EFCC42}"/>
          </ac:spMkLst>
        </pc:spChg>
        <pc:spChg chg="add mod">
          <ac:chgData name="BOUNATIROU Rodolphe" userId="02a2522b-b6cf-4b18-bfba-e33ca221fe04" providerId="ADAL" clId="{581DE2E0-AF6D-40A4-BAD9-248F751FCF5F}" dt="2023-07-21T07:20:53.981" v="329" actId="20577"/>
          <ac:spMkLst>
            <pc:docMk/>
            <pc:sldMk cId="1415788608" sldId="259"/>
            <ac:spMk id="4" creationId="{61390CC9-32E7-0047-646F-C46193279BD6}"/>
          </ac:spMkLst>
        </pc:spChg>
        <pc:spChg chg="add mod">
          <ac:chgData name="BOUNATIROU Rodolphe" userId="02a2522b-b6cf-4b18-bfba-e33ca221fe04" providerId="ADAL" clId="{581DE2E0-AF6D-40A4-BAD9-248F751FCF5F}" dt="2023-07-21T07:15:33.325" v="277" actId="14100"/>
          <ac:spMkLst>
            <pc:docMk/>
            <pc:sldMk cId="1415788608" sldId="259"/>
            <ac:spMk id="7" creationId="{9782EA8B-2FDB-B595-3E50-6749DC105C3F}"/>
          </ac:spMkLst>
        </pc:spChg>
        <pc:spChg chg="add del">
          <ac:chgData name="BOUNATIROU Rodolphe" userId="02a2522b-b6cf-4b18-bfba-e33ca221fe04" providerId="ADAL" clId="{581DE2E0-AF6D-40A4-BAD9-248F751FCF5F}" dt="2023-07-21T07:15:43.582" v="279" actId="11529"/>
          <ac:spMkLst>
            <pc:docMk/>
            <pc:sldMk cId="1415788608" sldId="259"/>
            <ac:spMk id="8" creationId="{BD1CD0C7-5DEF-2B93-9E4F-7F2EC6E6DE89}"/>
          </ac:spMkLst>
        </pc:spChg>
        <pc:spChg chg="add del mod">
          <ac:chgData name="BOUNATIROU Rodolphe" userId="02a2522b-b6cf-4b18-bfba-e33ca221fe04" providerId="ADAL" clId="{581DE2E0-AF6D-40A4-BAD9-248F751FCF5F}" dt="2023-07-21T07:16:22.130" v="316" actId="478"/>
          <ac:spMkLst>
            <pc:docMk/>
            <pc:sldMk cId="1415788608" sldId="259"/>
            <ac:spMk id="9" creationId="{47D12194-7986-0DD4-7E83-CED73A910F00}"/>
          </ac:spMkLst>
        </pc:spChg>
        <pc:picChg chg="add mod">
          <ac:chgData name="BOUNATIROU Rodolphe" userId="02a2522b-b6cf-4b18-bfba-e33ca221fe04" providerId="ADAL" clId="{581DE2E0-AF6D-40A4-BAD9-248F751FCF5F}" dt="2023-07-21T07:21:31.612" v="333" actId="14100"/>
          <ac:picMkLst>
            <pc:docMk/>
            <pc:sldMk cId="1415788608" sldId="259"/>
            <ac:picMk id="11" creationId="{A83B4D17-D3E0-FF54-15B7-55500B982B36}"/>
          </ac:picMkLst>
        </pc:picChg>
        <pc:cxnChg chg="add del mod">
          <ac:chgData name="BOUNATIROU Rodolphe" userId="02a2522b-b6cf-4b18-bfba-e33ca221fe04" providerId="ADAL" clId="{581DE2E0-AF6D-40A4-BAD9-248F751FCF5F}" dt="2023-07-21T07:15:19.281" v="273" actId="11529"/>
          <ac:cxnSpMkLst>
            <pc:docMk/>
            <pc:sldMk cId="1415788608" sldId="259"/>
            <ac:cxnSpMk id="6" creationId="{F005287B-5692-EBC2-DC01-A7C33AB1515F}"/>
          </ac:cxnSpMkLst>
        </pc:cxnChg>
      </pc:sldChg>
      <pc:sldChg chg="modSp del">
        <pc:chgData name="BOUNATIROU Rodolphe" userId="02a2522b-b6cf-4b18-bfba-e33ca221fe04" providerId="ADAL" clId="{581DE2E0-AF6D-40A4-BAD9-248F751FCF5F}" dt="2023-07-21T07:11:09.289" v="191" actId="2696"/>
        <pc:sldMkLst>
          <pc:docMk/>
          <pc:sldMk cId="3985380822" sldId="259"/>
        </pc:sldMkLst>
        <pc:spChg chg="mod">
          <ac:chgData name="BOUNATIROU Rodolphe" userId="02a2522b-b6cf-4b18-bfba-e33ca221fe04" providerId="ADAL" clId="{581DE2E0-AF6D-40A4-BAD9-248F751FCF5F}" dt="2023-07-21T07:10:41.866" v="190"/>
          <ac:spMkLst>
            <pc:docMk/>
            <pc:sldMk cId="3985380822" sldId="259"/>
            <ac:spMk id="2" creationId="{7A3DF5DE-2B97-A3AF-65BA-B8F0793D28C3}"/>
          </ac:spMkLst>
        </pc:spChg>
      </pc:sldChg>
      <pc:sldChg chg="addSp delSp modSp new mod modNotesTx">
        <pc:chgData name="BOUNATIROU Rodolphe" userId="02a2522b-b6cf-4b18-bfba-e33ca221fe04" providerId="ADAL" clId="{581DE2E0-AF6D-40A4-BAD9-248F751FCF5F}" dt="2023-07-21T09:53:32.448" v="5797" actId="20577"/>
        <pc:sldMkLst>
          <pc:docMk/>
          <pc:sldMk cId="3931165900" sldId="260"/>
        </pc:sldMkLst>
        <pc:spChg chg="mod">
          <ac:chgData name="BOUNATIROU Rodolphe" userId="02a2522b-b6cf-4b18-bfba-e33ca221fe04" providerId="ADAL" clId="{581DE2E0-AF6D-40A4-BAD9-248F751FCF5F}" dt="2023-07-21T07:52:57.087" v="1004" actId="14100"/>
          <ac:spMkLst>
            <pc:docMk/>
            <pc:sldMk cId="3931165900" sldId="260"/>
            <ac:spMk id="2" creationId="{6B327778-6DFF-D29A-F1F1-CB6AAF440076}"/>
          </ac:spMkLst>
        </pc:spChg>
        <pc:spChg chg="add mod">
          <ac:chgData name="BOUNATIROU Rodolphe" userId="02a2522b-b6cf-4b18-bfba-e33ca221fe04" providerId="ADAL" clId="{581DE2E0-AF6D-40A4-BAD9-248F751FCF5F}" dt="2023-07-21T07:46:58.062" v="899" actId="164"/>
          <ac:spMkLst>
            <pc:docMk/>
            <pc:sldMk cId="3931165900" sldId="260"/>
            <ac:spMk id="3" creationId="{6A4A3602-EB64-DC16-D66F-E350658C9CB9}"/>
          </ac:spMkLst>
        </pc:spChg>
        <pc:spChg chg="add mod">
          <ac:chgData name="BOUNATIROU Rodolphe" userId="02a2522b-b6cf-4b18-bfba-e33ca221fe04" providerId="ADAL" clId="{581DE2E0-AF6D-40A4-BAD9-248F751FCF5F}" dt="2023-07-21T09:25:59.481" v="3555" actId="20577"/>
          <ac:spMkLst>
            <pc:docMk/>
            <pc:sldMk cId="3931165900" sldId="260"/>
            <ac:spMk id="4" creationId="{F5452A6F-E214-959B-8BA6-29592B180422}"/>
          </ac:spMkLst>
        </pc:spChg>
        <pc:spChg chg="add mod">
          <ac:chgData name="BOUNATIROU Rodolphe" userId="02a2522b-b6cf-4b18-bfba-e33ca221fe04" providerId="ADAL" clId="{581DE2E0-AF6D-40A4-BAD9-248F751FCF5F}" dt="2023-07-21T09:26:02.575" v="3557" actId="20577"/>
          <ac:spMkLst>
            <pc:docMk/>
            <pc:sldMk cId="3931165900" sldId="260"/>
            <ac:spMk id="5" creationId="{265F5828-103A-E6F0-3758-645805783946}"/>
          </ac:spMkLst>
        </pc:spChg>
        <pc:spChg chg="add del mod">
          <ac:chgData name="BOUNATIROU Rodolphe" userId="02a2522b-b6cf-4b18-bfba-e33ca221fe04" providerId="ADAL" clId="{581DE2E0-AF6D-40A4-BAD9-248F751FCF5F}" dt="2023-07-21T07:46:33.378" v="885" actId="478"/>
          <ac:spMkLst>
            <pc:docMk/>
            <pc:sldMk cId="3931165900" sldId="260"/>
            <ac:spMk id="6" creationId="{2B7EDDDA-6514-E41F-A708-84478638BFC0}"/>
          </ac:spMkLst>
        </pc:spChg>
        <pc:spChg chg="add mod">
          <ac:chgData name="BOUNATIROU Rodolphe" userId="02a2522b-b6cf-4b18-bfba-e33ca221fe04" providerId="ADAL" clId="{581DE2E0-AF6D-40A4-BAD9-248F751FCF5F}" dt="2023-07-21T09:53:32.448" v="5797" actId="20577"/>
          <ac:spMkLst>
            <pc:docMk/>
            <pc:sldMk cId="3931165900" sldId="260"/>
            <ac:spMk id="7" creationId="{983A946D-7E14-C5A0-D11C-084E1C9E0100}"/>
          </ac:spMkLst>
        </pc:spChg>
        <pc:spChg chg="add mod">
          <ac:chgData name="BOUNATIROU Rodolphe" userId="02a2522b-b6cf-4b18-bfba-e33ca221fe04" providerId="ADAL" clId="{581DE2E0-AF6D-40A4-BAD9-248F751FCF5F}" dt="2023-07-21T07:49:00.382" v="948" actId="13822"/>
          <ac:spMkLst>
            <pc:docMk/>
            <pc:sldMk cId="3931165900" sldId="260"/>
            <ac:spMk id="9" creationId="{81CAB8CC-C473-F501-09BD-B7DF1177D6EE}"/>
          </ac:spMkLst>
        </pc:spChg>
        <pc:spChg chg="add">
          <ac:chgData name="BOUNATIROU Rodolphe" userId="02a2522b-b6cf-4b18-bfba-e33ca221fe04" providerId="ADAL" clId="{581DE2E0-AF6D-40A4-BAD9-248F751FCF5F}" dt="2023-07-21T07:51:57.488" v="963" actId="11529"/>
          <ac:spMkLst>
            <pc:docMk/>
            <pc:sldMk cId="3931165900" sldId="260"/>
            <ac:spMk id="11" creationId="{1046FCD9-C2CE-66DF-9512-0B2306502CDE}"/>
          </ac:spMkLst>
        </pc:spChg>
        <pc:spChg chg="add">
          <ac:chgData name="BOUNATIROU Rodolphe" userId="02a2522b-b6cf-4b18-bfba-e33ca221fe04" providerId="ADAL" clId="{581DE2E0-AF6D-40A4-BAD9-248F751FCF5F}" dt="2023-07-21T07:52:08.272" v="964" actId="11529"/>
          <ac:spMkLst>
            <pc:docMk/>
            <pc:sldMk cId="3931165900" sldId="260"/>
            <ac:spMk id="12" creationId="{6776C97A-EB45-54A9-763F-3E048C724506}"/>
          </ac:spMkLst>
        </pc:spChg>
        <pc:spChg chg="add mod">
          <ac:chgData name="BOUNATIROU Rodolphe" userId="02a2522b-b6cf-4b18-bfba-e33ca221fe04" providerId="ADAL" clId="{581DE2E0-AF6D-40A4-BAD9-248F751FCF5F}" dt="2023-07-21T07:52:43.379" v="1002" actId="20577"/>
          <ac:spMkLst>
            <pc:docMk/>
            <pc:sldMk cId="3931165900" sldId="260"/>
            <ac:spMk id="13" creationId="{744654E6-CD3D-5725-0061-B726F024C6EF}"/>
          </ac:spMkLst>
        </pc:spChg>
        <pc:spChg chg="add del mod">
          <ac:chgData name="BOUNATIROU Rodolphe" userId="02a2522b-b6cf-4b18-bfba-e33ca221fe04" providerId="ADAL" clId="{581DE2E0-AF6D-40A4-BAD9-248F751FCF5F}" dt="2023-07-21T07:52:57.600" v="1006"/>
          <ac:spMkLst>
            <pc:docMk/>
            <pc:sldMk cId="3931165900" sldId="260"/>
            <ac:spMk id="14" creationId="{E0871D77-B9FB-6C2C-7AF0-CA685A2B3290}"/>
          </ac:spMkLst>
        </pc:spChg>
        <pc:spChg chg="add mod">
          <ac:chgData name="BOUNATIROU Rodolphe" userId="02a2522b-b6cf-4b18-bfba-e33ca221fe04" providerId="ADAL" clId="{581DE2E0-AF6D-40A4-BAD9-248F751FCF5F}" dt="2023-07-21T07:53:07.182" v="1021" actId="20577"/>
          <ac:spMkLst>
            <pc:docMk/>
            <pc:sldMk cId="3931165900" sldId="260"/>
            <ac:spMk id="15" creationId="{6DC25B36-FC76-709A-F8BE-8A96F2A6507F}"/>
          </ac:spMkLst>
        </pc:spChg>
        <pc:spChg chg="add mod">
          <ac:chgData name="BOUNATIROU Rodolphe" userId="02a2522b-b6cf-4b18-bfba-e33ca221fe04" providerId="ADAL" clId="{581DE2E0-AF6D-40A4-BAD9-248F751FCF5F}" dt="2023-07-21T09:19:01.311" v="3046" actId="20577"/>
          <ac:spMkLst>
            <pc:docMk/>
            <pc:sldMk cId="3931165900" sldId="260"/>
            <ac:spMk id="16" creationId="{120B0DEB-7D72-B797-E474-503B3C11E191}"/>
          </ac:spMkLst>
        </pc:spChg>
        <pc:spChg chg="add del mod">
          <ac:chgData name="BOUNATIROU Rodolphe" userId="02a2522b-b6cf-4b18-bfba-e33ca221fe04" providerId="ADAL" clId="{581DE2E0-AF6D-40A4-BAD9-248F751FCF5F}" dt="2023-07-21T07:53:58.508" v="1061"/>
          <ac:spMkLst>
            <pc:docMk/>
            <pc:sldMk cId="3931165900" sldId="260"/>
            <ac:spMk id="17" creationId="{F374D6A7-25E9-1620-062B-9F9C3D1F80B9}"/>
          </ac:spMkLst>
        </pc:spChg>
        <pc:spChg chg="add mod">
          <ac:chgData name="BOUNATIROU Rodolphe" userId="02a2522b-b6cf-4b18-bfba-e33ca221fe04" providerId="ADAL" clId="{581DE2E0-AF6D-40A4-BAD9-248F751FCF5F}" dt="2023-07-21T09:19:05.321" v="3047" actId="20577"/>
          <ac:spMkLst>
            <pc:docMk/>
            <pc:sldMk cId="3931165900" sldId="260"/>
            <ac:spMk id="18" creationId="{7E9E3A17-7BEA-09B6-183F-B1533906C92F}"/>
          </ac:spMkLst>
        </pc:spChg>
        <pc:grpChg chg="add mod">
          <ac:chgData name="BOUNATIROU Rodolphe" userId="02a2522b-b6cf-4b18-bfba-e33ca221fe04" providerId="ADAL" clId="{581DE2E0-AF6D-40A4-BAD9-248F751FCF5F}" dt="2023-07-21T07:46:58.062" v="899" actId="164"/>
          <ac:grpSpMkLst>
            <pc:docMk/>
            <pc:sldMk cId="3931165900" sldId="260"/>
            <ac:grpSpMk id="8" creationId="{435DE673-5121-1CD7-9363-106726721F27}"/>
          </ac:grpSpMkLst>
        </pc:grpChg>
        <pc:picChg chg="add mod">
          <ac:chgData name="BOUNATIROU Rodolphe" userId="02a2522b-b6cf-4b18-bfba-e33ca221fe04" providerId="ADAL" clId="{581DE2E0-AF6D-40A4-BAD9-248F751FCF5F}" dt="2023-07-21T07:50:10.906" v="959"/>
          <ac:picMkLst>
            <pc:docMk/>
            <pc:sldMk cId="3931165900" sldId="260"/>
            <ac:picMk id="10" creationId="{D0D983D9-4E86-55A4-6238-F642C12CCC2B}"/>
          </ac:picMkLst>
        </pc:picChg>
        <pc:picChg chg="add del mod">
          <ac:chgData name="BOUNATIROU Rodolphe" userId="02a2522b-b6cf-4b18-bfba-e33ca221fe04" providerId="ADAL" clId="{581DE2E0-AF6D-40A4-BAD9-248F751FCF5F}" dt="2023-07-21T07:50:05.190" v="958" actId="21"/>
          <ac:picMkLst>
            <pc:docMk/>
            <pc:sldMk cId="3931165900" sldId="260"/>
            <ac:picMk id="1026" creationId="{243BE654-75BD-CED7-DA24-DB70BAF8960C}"/>
          </ac:picMkLst>
        </pc:picChg>
      </pc:sldChg>
      <pc:sldChg chg="add del">
        <pc:chgData name="BOUNATIROU Rodolphe" userId="02a2522b-b6cf-4b18-bfba-e33ca221fe04" providerId="ADAL" clId="{581DE2E0-AF6D-40A4-BAD9-248F751FCF5F}" dt="2023-07-21T07:53:19.551" v="1023" actId="47"/>
        <pc:sldMkLst>
          <pc:docMk/>
          <pc:sldMk cId="2582387356" sldId="261"/>
        </pc:sldMkLst>
      </pc:sldChg>
      <pc:sldChg chg="add del modNotesTx">
        <pc:chgData name="BOUNATIROU Rodolphe" userId="02a2522b-b6cf-4b18-bfba-e33ca221fe04" providerId="ADAL" clId="{581DE2E0-AF6D-40A4-BAD9-248F751FCF5F}" dt="2023-07-21T07:43:27.112" v="768" actId="47"/>
        <pc:sldMkLst>
          <pc:docMk/>
          <pc:sldMk cId="2630004058" sldId="261"/>
        </pc:sldMkLst>
      </pc:sldChg>
      <pc:sldChg chg="add del">
        <pc:chgData name="BOUNATIROU Rodolphe" userId="02a2522b-b6cf-4b18-bfba-e33ca221fe04" providerId="ADAL" clId="{581DE2E0-AF6D-40A4-BAD9-248F751FCF5F}" dt="2023-07-21T07:53:25.532" v="1025" actId="47"/>
        <pc:sldMkLst>
          <pc:docMk/>
          <pc:sldMk cId="2906822341" sldId="262"/>
        </pc:sldMkLst>
      </pc:sldChg>
      <pc:sldChg chg="addSp modSp add mod modNotesTx">
        <pc:chgData name="BOUNATIROU Rodolphe" userId="02a2522b-b6cf-4b18-bfba-e33ca221fe04" providerId="ADAL" clId="{581DE2E0-AF6D-40A4-BAD9-248F751FCF5F}" dt="2023-07-21T09:53:39.201" v="5799" actId="20577"/>
        <pc:sldMkLst>
          <pc:docMk/>
          <pc:sldMk cId="1506009588" sldId="263"/>
        </pc:sldMkLst>
        <pc:spChg chg="mod">
          <ac:chgData name="BOUNATIROU Rodolphe" userId="02a2522b-b6cf-4b18-bfba-e33ca221fe04" providerId="ADAL" clId="{581DE2E0-AF6D-40A4-BAD9-248F751FCF5F}" dt="2023-07-21T09:25:30.891" v="3547" actId="20577"/>
          <ac:spMkLst>
            <pc:docMk/>
            <pc:sldMk cId="1506009588" sldId="263"/>
            <ac:spMk id="5" creationId="{265F5828-103A-E6F0-3758-645805783946}"/>
          </ac:spMkLst>
        </pc:spChg>
        <pc:spChg chg="add mod">
          <ac:chgData name="BOUNATIROU Rodolphe" userId="02a2522b-b6cf-4b18-bfba-e33ca221fe04" providerId="ADAL" clId="{581DE2E0-AF6D-40A4-BAD9-248F751FCF5F}" dt="2023-07-21T09:36:42.442" v="4632" actId="20577"/>
          <ac:spMkLst>
            <pc:docMk/>
            <pc:sldMk cId="1506009588" sldId="263"/>
            <ac:spMk id="6" creationId="{4D79FDE3-A150-6995-7516-62CC694E5EA7}"/>
          </ac:spMkLst>
        </pc:spChg>
        <pc:spChg chg="mod">
          <ac:chgData name="BOUNATIROU Rodolphe" userId="02a2522b-b6cf-4b18-bfba-e33ca221fe04" providerId="ADAL" clId="{581DE2E0-AF6D-40A4-BAD9-248F751FCF5F}" dt="2023-07-21T09:51:40.895" v="5782" actId="20577"/>
          <ac:spMkLst>
            <pc:docMk/>
            <pc:sldMk cId="1506009588" sldId="263"/>
            <ac:spMk id="7" creationId="{983A946D-7E14-C5A0-D11C-084E1C9E0100}"/>
          </ac:spMkLst>
        </pc:spChg>
        <pc:spChg chg="mod">
          <ac:chgData name="BOUNATIROU Rodolphe" userId="02a2522b-b6cf-4b18-bfba-e33ca221fe04" providerId="ADAL" clId="{581DE2E0-AF6D-40A4-BAD9-248F751FCF5F}" dt="2023-07-21T07:56:57.273" v="1130" actId="14100"/>
          <ac:spMkLst>
            <pc:docMk/>
            <pc:sldMk cId="1506009588" sldId="263"/>
            <ac:spMk id="11" creationId="{1046FCD9-C2CE-66DF-9512-0B2306502CDE}"/>
          </ac:spMkLst>
        </pc:spChg>
        <pc:spChg chg="mod">
          <ac:chgData name="BOUNATIROU Rodolphe" userId="02a2522b-b6cf-4b18-bfba-e33ca221fe04" providerId="ADAL" clId="{581DE2E0-AF6D-40A4-BAD9-248F751FCF5F}" dt="2023-07-21T07:57:35.273" v="1163" actId="1076"/>
          <ac:spMkLst>
            <pc:docMk/>
            <pc:sldMk cId="1506009588" sldId="263"/>
            <ac:spMk id="12" creationId="{6776C97A-EB45-54A9-763F-3E048C724506}"/>
          </ac:spMkLst>
        </pc:spChg>
        <pc:spChg chg="add mod">
          <ac:chgData name="BOUNATIROU Rodolphe" userId="02a2522b-b6cf-4b18-bfba-e33ca221fe04" providerId="ADAL" clId="{581DE2E0-AF6D-40A4-BAD9-248F751FCF5F}" dt="2023-07-21T07:57:32.944" v="1162" actId="1076"/>
          <ac:spMkLst>
            <pc:docMk/>
            <pc:sldMk cId="1506009588" sldId="263"/>
            <ac:spMk id="14" creationId="{32764B14-8113-2CBA-E898-DF5038A3A8B2}"/>
          </ac:spMkLst>
        </pc:spChg>
        <pc:spChg chg="add mod">
          <ac:chgData name="BOUNATIROU Rodolphe" userId="02a2522b-b6cf-4b18-bfba-e33ca221fe04" providerId="ADAL" clId="{581DE2E0-AF6D-40A4-BAD9-248F751FCF5F}" dt="2023-07-21T09:19:25.071" v="3059" actId="404"/>
          <ac:spMkLst>
            <pc:docMk/>
            <pc:sldMk cId="1506009588" sldId="263"/>
            <ac:spMk id="16" creationId="{0F7A0A59-60A9-9DF5-D6B9-A3216ECF48D2}"/>
          </ac:spMkLst>
        </pc:spChg>
        <pc:spChg chg="add mod">
          <ac:chgData name="BOUNATIROU Rodolphe" userId="02a2522b-b6cf-4b18-bfba-e33ca221fe04" providerId="ADAL" clId="{581DE2E0-AF6D-40A4-BAD9-248F751FCF5F}" dt="2023-07-21T09:53:39.201" v="5799" actId="20577"/>
          <ac:spMkLst>
            <pc:docMk/>
            <pc:sldMk cId="1506009588" sldId="263"/>
            <ac:spMk id="17" creationId="{2F94A8BB-4E23-7396-C7A5-E2746A90B463}"/>
          </ac:spMkLst>
        </pc:spChg>
      </pc:sldChg>
      <pc:sldChg chg="addSp modSp new mod modAnim modNotesTx">
        <pc:chgData name="BOUNATIROU Rodolphe" userId="02a2522b-b6cf-4b18-bfba-e33ca221fe04" providerId="ADAL" clId="{581DE2E0-AF6D-40A4-BAD9-248F751FCF5F}" dt="2023-07-21T09:53:23.052" v="5793" actId="20577"/>
        <pc:sldMkLst>
          <pc:docMk/>
          <pc:sldMk cId="1347062175" sldId="264"/>
        </pc:sldMkLst>
        <pc:spChg chg="mod">
          <ac:chgData name="BOUNATIROU Rodolphe" userId="02a2522b-b6cf-4b18-bfba-e33ca221fe04" providerId="ADAL" clId="{581DE2E0-AF6D-40A4-BAD9-248F751FCF5F}" dt="2023-07-21T08:57:41.547" v="1401" actId="20577"/>
          <ac:spMkLst>
            <pc:docMk/>
            <pc:sldMk cId="1347062175" sldId="264"/>
            <ac:spMk id="2" creationId="{AFB00BE6-1C4C-7478-8FF0-6756D0701A68}"/>
          </ac:spMkLst>
        </pc:spChg>
        <pc:spChg chg="add mod ord">
          <ac:chgData name="BOUNATIROU Rodolphe" userId="02a2522b-b6cf-4b18-bfba-e33ca221fe04" providerId="ADAL" clId="{581DE2E0-AF6D-40A4-BAD9-248F751FCF5F}" dt="2023-07-21T09:16:28.455" v="3001" actId="13822"/>
          <ac:spMkLst>
            <pc:docMk/>
            <pc:sldMk cId="1347062175" sldId="264"/>
            <ac:spMk id="4" creationId="{FFC17711-6011-1CC5-F12F-41964C12CE5C}"/>
          </ac:spMkLst>
        </pc:spChg>
        <pc:spChg chg="add mod ord">
          <ac:chgData name="BOUNATIROU Rodolphe" userId="02a2522b-b6cf-4b18-bfba-e33ca221fe04" providerId="ADAL" clId="{581DE2E0-AF6D-40A4-BAD9-248F751FCF5F}" dt="2023-07-21T09:16:41.783" v="3004" actId="167"/>
          <ac:spMkLst>
            <pc:docMk/>
            <pc:sldMk cId="1347062175" sldId="264"/>
            <ac:spMk id="5" creationId="{F42627FA-12BB-033C-ABDF-786E449600F1}"/>
          </ac:spMkLst>
        </pc:spChg>
        <pc:spChg chg="add mod">
          <ac:chgData name="BOUNATIROU Rodolphe" userId="02a2522b-b6cf-4b18-bfba-e33ca221fe04" providerId="ADAL" clId="{581DE2E0-AF6D-40A4-BAD9-248F751FCF5F}" dt="2023-07-21T09:53:23.052" v="5793" actId="20577"/>
          <ac:spMkLst>
            <pc:docMk/>
            <pc:sldMk cId="1347062175" sldId="264"/>
            <ac:spMk id="6" creationId="{EF5C50E9-ADC8-1C58-9DC1-2E4D55AAE606}"/>
          </ac:spMkLst>
        </pc:spChg>
        <pc:picChg chg="add mod">
          <ac:chgData name="BOUNATIROU Rodolphe" userId="02a2522b-b6cf-4b18-bfba-e33ca221fe04" providerId="ADAL" clId="{581DE2E0-AF6D-40A4-BAD9-248F751FCF5F}" dt="2023-07-21T09:03:56.356" v="1932" actId="1076"/>
          <ac:picMkLst>
            <pc:docMk/>
            <pc:sldMk cId="1347062175" sldId="264"/>
            <ac:picMk id="3" creationId="{1EB2E532-5531-87F0-FD49-EFE40256BEBA}"/>
          </ac:picMkLst>
        </pc:picChg>
        <pc:picChg chg="add mod">
          <ac:chgData name="BOUNATIROU Rodolphe" userId="02a2522b-b6cf-4b18-bfba-e33ca221fe04" providerId="ADAL" clId="{581DE2E0-AF6D-40A4-BAD9-248F751FCF5F}" dt="2023-07-21T09:02:54.940" v="1926" actId="1076"/>
          <ac:picMkLst>
            <pc:docMk/>
            <pc:sldMk cId="1347062175" sldId="264"/>
            <ac:picMk id="2050" creationId="{2D5B4878-E150-455F-ECB4-7EE4F0628E4C}"/>
          </ac:picMkLst>
        </pc:picChg>
        <pc:picChg chg="add mod">
          <ac:chgData name="BOUNATIROU Rodolphe" userId="02a2522b-b6cf-4b18-bfba-e33ca221fe04" providerId="ADAL" clId="{581DE2E0-AF6D-40A4-BAD9-248F751FCF5F}" dt="2023-07-21T09:02:53.612" v="1925" actId="1076"/>
          <ac:picMkLst>
            <pc:docMk/>
            <pc:sldMk cId="1347062175" sldId="264"/>
            <ac:picMk id="2052" creationId="{0D4ED2B2-C255-312D-028B-50CDFDB8C87B}"/>
          </ac:picMkLst>
        </pc:picChg>
      </pc:sldChg>
      <pc:sldChg chg="addSp delSp modSp new del mod modAnim modNotesTx">
        <pc:chgData name="BOUNATIROU Rodolphe" userId="02a2522b-b6cf-4b18-bfba-e33ca221fe04" providerId="ADAL" clId="{581DE2E0-AF6D-40A4-BAD9-248F751FCF5F}" dt="2023-07-21T09:29:05.982" v="3773" actId="47"/>
        <pc:sldMkLst>
          <pc:docMk/>
          <pc:sldMk cId="1639422311" sldId="265"/>
        </pc:sldMkLst>
        <pc:spChg chg="add del mod">
          <ac:chgData name="BOUNATIROU Rodolphe" userId="02a2522b-b6cf-4b18-bfba-e33ca221fe04" providerId="ADAL" clId="{581DE2E0-AF6D-40A4-BAD9-248F751FCF5F}" dt="2023-07-21T09:11:22.478" v="2640" actId="767"/>
          <ac:spMkLst>
            <pc:docMk/>
            <pc:sldMk cId="1639422311" sldId="265"/>
            <ac:spMk id="4" creationId="{8D8CA674-1C3D-7F36-BD5D-A8324CC71427}"/>
          </ac:spMkLst>
        </pc:spChg>
        <pc:spChg chg="add del">
          <ac:chgData name="BOUNATIROU Rodolphe" userId="02a2522b-b6cf-4b18-bfba-e33ca221fe04" providerId="ADAL" clId="{581DE2E0-AF6D-40A4-BAD9-248F751FCF5F}" dt="2023-07-21T09:11:29.392" v="2642" actId="11529"/>
          <ac:spMkLst>
            <pc:docMk/>
            <pc:sldMk cId="1639422311" sldId="265"/>
            <ac:spMk id="5" creationId="{F2A6B3E0-ECB9-435C-7BEF-AA9A4FDBDBC5}"/>
          </ac:spMkLst>
        </pc:spChg>
        <pc:picChg chg="add mod">
          <ac:chgData name="BOUNATIROU Rodolphe" userId="02a2522b-b6cf-4b18-bfba-e33ca221fe04" providerId="ADAL" clId="{581DE2E0-AF6D-40A4-BAD9-248F751FCF5F}" dt="2023-07-21T09:10:01.470" v="2548" actId="1076"/>
          <ac:picMkLst>
            <pc:docMk/>
            <pc:sldMk cId="1639422311" sldId="265"/>
            <ac:picMk id="3" creationId="{925D50AA-D6C7-4D63-CD76-BB17DD841499}"/>
          </ac:picMkLst>
        </pc:picChg>
      </pc:sldChg>
      <pc:sldChg chg="addSp delSp modSp new mod modAnim modNotesTx">
        <pc:chgData name="BOUNATIROU Rodolphe" userId="02a2522b-b6cf-4b18-bfba-e33ca221fe04" providerId="ADAL" clId="{581DE2E0-AF6D-40A4-BAD9-248F751FCF5F}" dt="2023-07-21T09:53:27.148" v="5795" actId="20577"/>
        <pc:sldMkLst>
          <pc:docMk/>
          <pc:sldMk cId="2052485461" sldId="266"/>
        </pc:sldMkLst>
        <pc:spChg chg="add del mod">
          <ac:chgData name="BOUNATIROU Rodolphe" userId="02a2522b-b6cf-4b18-bfba-e33ca221fe04" providerId="ADAL" clId="{581DE2E0-AF6D-40A4-BAD9-248F751FCF5F}" dt="2023-07-21T09:52:02.061" v="5788"/>
          <ac:spMkLst>
            <pc:docMk/>
            <pc:sldMk cId="2052485461" sldId="266"/>
            <ac:spMk id="2" creationId="{FB6FF635-08EF-AD20-B27A-BBA374FBA8E2}"/>
          </ac:spMkLst>
        </pc:spChg>
        <pc:spChg chg="del">
          <ac:chgData name="BOUNATIROU Rodolphe" userId="02a2522b-b6cf-4b18-bfba-e33ca221fe04" providerId="ADAL" clId="{581DE2E0-AF6D-40A4-BAD9-248F751FCF5F}" dt="2023-07-21T09:11:49.769" v="2644"/>
          <ac:spMkLst>
            <pc:docMk/>
            <pc:sldMk cId="2052485461" sldId="266"/>
            <ac:spMk id="3" creationId="{D88E1C8E-89A2-5146-EE2D-E4CC65B31549}"/>
          </ac:spMkLst>
        </pc:spChg>
        <pc:spChg chg="mod">
          <ac:chgData name="BOUNATIROU Rodolphe" userId="02a2522b-b6cf-4b18-bfba-e33ca221fe04" providerId="ADAL" clId="{581DE2E0-AF6D-40A4-BAD9-248F751FCF5F}" dt="2023-07-21T09:34:24.261" v="4373" actId="20577"/>
          <ac:spMkLst>
            <pc:docMk/>
            <pc:sldMk cId="2052485461" sldId="266"/>
            <ac:spMk id="4" creationId="{F4737A26-CC50-BF87-97FA-A69E1CCF99E5}"/>
          </ac:spMkLst>
        </pc:spChg>
        <pc:spChg chg="add mod">
          <ac:chgData name="BOUNATIROU Rodolphe" userId="02a2522b-b6cf-4b18-bfba-e33ca221fe04" providerId="ADAL" clId="{581DE2E0-AF6D-40A4-BAD9-248F751FCF5F}" dt="2023-07-21T09:21:32.082" v="3094" actId="164"/>
          <ac:spMkLst>
            <pc:docMk/>
            <pc:sldMk cId="2052485461" sldId="266"/>
            <ac:spMk id="6" creationId="{BEDC23AF-68F3-49B9-502C-B337768F66FF}"/>
          </ac:spMkLst>
        </pc:spChg>
        <pc:spChg chg="add mod ord">
          <ac:chgData name="BOUNATIROU Rodolphe" userId="02a2522b-b6cf-4b18-bfba-e33ca221fe04" providerId="ADAL" clId="{581DE2E0-AF6D-40A4-BAD9-248F751FCF5F}" dt="2023-07-21T09:17:37.199" v="3015" actId="14100"/>
          <ac:spMkLst>
            <pc:docMk/>
            <pc:sldMk cId="2052485461" sldId="266"/>
            <ac:spMk id="9" creationId="{76AE364E-C9AB-25FF-C10A-F6C7A88E464C}"/>
          </ac:spMkLst>
        </pc:spChg>
        <pc:spChg chg="add mod ord">
          <ac:chgData name="BOUNATIROU Rodolphe" userId="02a2522b-b6cf-4b18-bfba-e33ca221fe04" providerId="ADAL" clId="{581DE2E0-AF6D-40A4-BAD9-248F751FCF5F}" dt="2023-07-21T09:21:32.082" v="3094" actId="164"/>
          <ac:spMkLst>
            <pc:docMk/>
            <pc:sldMk cId="2052485461" sldId="266"/>
            <ac:spMk id="10" creationId="{C6EA9D44-7171-8AE3-64FB-DDFD371986E1}"/>
          </ac:spMkLst>
        </pc:spChg>
        <pc:spChg chg="add mod">
          <ac:chgData name="BOUNATIROU Rodolphe" userId="02a2522b-b6cf-4b18-bfba-e33ca221fe04" providerId="ADAL" clId="{581DE2E0-AF6D-40A4-BAD9-248F751FCF5F}" dt="2023-07-21T09:21:32.082" v="3094" actId="164"/>
          <ac:spMkLst>
            <pc:docMk/>
            <pc:sldMk cId="2052485461" sldId="266"/>
            <ac:spMk id="11" creationId="{E940EC1C-53DD-C6E6-D61C-5921C713FEB3}"/>
          </ac:spMkLst>
        </pc:spChg>
        <pc:spChg chg="add mod">
          <ac:chgData name="BOUNATIROU Rodolphe" userId="02a2522b-b6cf-4b18-bfba-e33ca221fe04" providerId="ADAL" clId="{581DE2E0-AF6D-40A4-BAD9-248F751FCF5F}" dt="2023-07-21T09:28:22.261" v="3728" actId="207"/>
          <ac:spMkLst>
            <pc:docMk/>
            <pc:sldMk cId="2052485461" sldId="266"/>
            <ac:spMk id="21" creationId="{85AF7715-A0EF-5B06-275D-7729B78DFCB6}"/>
          </ac:spMkLst>
        </pc:spChg>
        <pc:spChg chg="add mod">
          <ac:chgData name="BOUNATIROU Rodolphe" userId="02a2522b-b6cf-4b18-bfba-e33ca221fe04" providerId="ADAL" clId="{581DE2E0-AF6D-40A4-BAD9-248F751FCF5F}" dt="2023-07-21T09:28:22.261" v="3728" actId="207"/>
          <ac:spMkLst>
            <pc:docMk/>
            <pc:sldMk cId="2052485461" sldId="266"/>
            <ac:spMk id="22" creationId="{35219360-6F03-53CC-F422-23A971B9955C}"/>
          </ac:spMkLst>
        </pc:spChg>
        <pc:spChg chg="add del">
          <ac:chgData name="BOUNATIROU Rodolphe" userId="02a2522b-b6cf-4b18-bfba-e33ca221fe04" providerId="ADAL" clId="{581DE2E0-AF6D-40A4-BAD9-248F751FCF5F}" dt="2023-07-21T09:51:27.855" v="5775" actId="22"/>
          <ac:spMkLst>
            <pc:docMk/>
            <pc:sldMk cId="2052485461" sldId="266"/>
            <ac:spMk id="24" creationId="{C274D8A0-6A2B-8E93-2A76-81FB86A69179}"/>
          </ac:spMkLst>
        </pc:spChg>
        <pc:spChg chg="add del">
          <ac:chgData name="BOUNATIROU Rodolphe" userId="02a2522b-b6cf-4b18-bfba-e33ca221fe04" providerId="ADAL" clId="{581DE2E0-AF6D-40A4-BAD9-248F751FCF5F}" dt="2023-07-21T09:51:37.835" v="5781" actId="22"/>
          <ac:spMkLst>
            <pc:docMk/>
            <pc:sldMk cId="2052485461" sldId="266"/>
            <ac:spMk id="26" creationId="{EB1315EA-DC6E-8F26-4357-B36BCC2D1C7B}"/>
          </ac:spMkLst>
        </pc:spChg>
        <pc:spChg chg="add mod">
          <ac:chgData name="BOUNATIROU Rodolphe" userId="02a2522b-b6cf-4b18-bfba-e33ca221fe04" providerId="ADAL" clId="{581DE2E0-AF6D-40A4-BAD9-248F751FCF5F}" dt="2023-07-21T09:51:31.894" v="5778" actId="571"/>
          <ac:spMkLst>
            <pc:docMk/>
            <pc:sldMk cId="2052485461" sldId="266"/>
            <ac:spMk id="27" creationId="{FE881AB3-EA17-84C0-04F2-4799D1EC2D25}"/>
          </ac:spMkLst>
        </pc:spChg>
        <pc:spChg chg="add del mod">
          <ac:chgData name="BOUNATIROU Rodolphe" userId="02a2522b-b6cf-4b18-bfba-e33ca221fe04" providerId="ADAL" clId="{581DE2E0-AF6D-40A4-BAD9-248F751FCF5F}" dt="2023-07-21T09:51:37.302" v="5780"/>
          <ac:spMkLst>
            <pc:docMk/>
            <pc:sldMk cId="2052485461" sldId="266"/>
            <ac:spMk id="28" creationId="{3C440AAF-B08C-1E30-91F3-5C4E0FFE71BE}"/>
          </ac:spMkLst>
        </pc:spChg>
        <pc:spChg chg="add mod">
          <ac:chgData name="BOUNATIROU Rodolphe" userId="02a2522b-b6cf-4b18-bfba-e33ca221fe04" providerId="ADAL" clId="{581DE2E0-AF6D-40A4-BAD9-248F751FCF5F}" dt="2023-07-21T09:53:27.148" v="5795" actId="20577"/>
          <ac:spMkLst>
            <pc:docMk/>
            <pc:sldMk cId="2052485461" sldId="266"/>
            <ac:spMk id="29" creationId="{2BF9D454-F721-7F8D-E3BC-B0CB3E9D8592}"/>
          </ac:spMkLst>
        </pc:spChg>
        <pc:grpChg chg="add mod">
          <ac:chgData name="BOUNATIROU Rodolphe" userId="02a2522b-b6cf-4b18-bfba-e33ca221fe04" providerId="ADAL" clId="{581DE2E0-AF6D-40A4-BAD9-248F751FCF5F}" dt="2023-07-21T09:21:32.082" v="3094" actId="164"/>
          <ac:grpSpMkLst>
            <pc:docMk/>
            <pc:sldMk cId="2052485461" sldId="266"/>
            <ac:grpSpMk id="20" creationId="{A7142F4F-3329-2870-B162-09A7954965C7}"/>
          </ac:grpSpMkLst>
        </pc:grpChg>
        <pc:picChg chg="add mod">
          <ac:chgData name="BOUNATIROU Rodolphe" userId="02a2522b-b6cf-4b18-bfba-e33ca221fe04" providerId="ADAL" clId="{581DE2E0-AF6D-40A4-BAD9-248F751FCF5F}" dt="2023-07-21T09:17:21.847" v="3010" actId="1076"/>
          <ac:picMkLst>
            <pc:docMk/>
            <pc:sldMk cId="2052485461" sldId="266"/>
            <ac:picMk id="5" creationId="{09AF8BF3-AC26-F518-BD65-8D4C39A4ED9C}"/>
          </ac:picMkLst>
        </pc:picChg>
        <pc:cxnChg chg="add del mod">
          <ac:chgData name="BOUNATIROU Rodolphe" userId="02a2522b-b6cf-4b18-bfba-e33ca221fe04" providerId="ADAL" clId="{581DE2E0-AF6D-40A4-BAD9-248F751FCF5F}" dt="2023-07-21T09:20:59.060" v="3089" actId="478"/>
          <ac:cxnSpMkLst>
            <pc:docMk/>
            <pc:sldMk cId="2052485461" sldId="266"/>
            <ac:cxnSpMk id="8" creationId="{1DE23183-7F68-9682-9C8A-0EE23CBC7D7A}"/>
          </ac:cxnSpMkLst>
        </pc:cxnChg>
        <pc:cxnChg chg="add mod">
          <ac:chgData name="BOUNATIROU Rodolphe" userId="02a2522b-b6cf-4b18-bfba-e33ca221fe04" providerId="ADAL" clId="{581DE2E0-AF6D-40A4-BAD9-248F751FCF5F}" dt="2023-07-21T09:21:32.082" v="3094" actId="164"/>
          <ac:cxnSpMkLst>
            <pc:docMk/>
            <pc:sldMk cId="2052485461" sldId="266"/>
            <ac:cxnSpMk id="17" creationId="{7F4E1F36-A1AF-684E-624C-B4A9FA97788C}"/>
          </ac:cxnSpMkLst>
        </pc:cxnChg>
      </pc:sldChg>
      <pc:sldChg chg="new del">
        <pc:chgData name="BOUNATIROU Rodolphe" userId="02a2522b-b6cf-4b18-bfba-e33ca221fe04" providerId="ADAL" clId="{581DE2E0-AF6D-40A4-BAD9-248F751FCF5F}" dt="2023-07-21T09:51:11.791" v="5768" actId="47"/>
        <pc:sldMkLst>
          <pc:docMk/>
          <pc:sldMk cId="657467229" sldId="267"/>
        </pc:sldMkLst>
      </pc:sldChg>
      <pc:sldMasterChg chg="setBg modSldLayout">
        <pc:chgData name="BOUNATIROU Rodolphe" userId="02a2522b-b6cf-4b18-bfba-e33ca221fe04" providerId="ADAL" clId="{581DE2E0-AF6D-40A4-BAD9-248F751FCF5F}" dt="2023-07-21T07:09:12.069" v="187"/>
        <pc:sldMasterMkLst>
          <pc:docMk/>
          <pc:sldMasterMk cId="1210638791" sldId="2147483648"/>
        </pc:sldMasterMkLst>
        <pc:sldLayoutChg chg="setBg">
          <pc:chgData name="BOUNATIROU Rodolphe" userId="02a2522b-b6cf-4b18-bfba-e33ca221fe04" providerId="ADAL" clId="{581DE2E0-AF6D-40A4-BAD9-248F751FCF5F}" dt="2023-07-21T07:08:15.975" v="80"/>
          <pc:sldLayoutMkLst>
            <pc:docMk/>
            <pc:sldMasterMk cId="1210638791" sldId="2147483648"/>
            <pc:sldLayoutMk cId="169975504" sldId="2147483649"/>
          </pc:sldLayoutMkLst>
        </pc:sldLayoutChg>
      </pc:sldMasterChg>
    </pc:docChg>
  </pc:docChgLst>
  <pc:docChgLst>
    <pc:chgData name="BOUNATIROU Rodolphe" userId="02a2522b-b6cf-4b18-bfba-e33ca221fe04" providerId="ADAL" clId="{F549DB6A-91AA-440F-86FE-C04B94CB82F9}"/>
    <pc:docChg chg="undo redo custSel addSld delSld modSld sldOrd">
      <pc:chgData name="BOUNATIROU Rodolphe" userId="02a2522b-b6cf-4b18-bfba-e33ca221fe04" providerId="ADAL" clId="{F549DB6A-91AA-440F-86FE-C04B94CB82F9}" dt="2023-07-23T22:23:26.620" v="17647" actId="255"/>
      <pc:docMkLst>
        <pc:docMk/>
      </pc:docMkLst>
      <pc:sldChg chg="addSp modSp mod">
        <pc:chgData name="BOUNATIROU Rodolphe" userId="02a2522b-b6cf-4b18-bfba-e33ca221fe04" providerId="ADAL" clId="{F549DB6A-91AA-440F-86FE-C04B94CB82F9}" dt="2023-07-23T11:52:57.616" v="236" actId="1076"/>
        <pc:sldMkLst>
          <pc:docMk/>
          <pc:sldMk cId="2506252847" sldId="256"/>
        </pc:sldMkLst>
        <pc:spChg chg="add mod">
          <ac:chgData name="BOUNATIROU Rodolphe" userId="02a2522b-b6cf-4b18-bfba-e33ca221fe04" providerId="ADAL" clId="{F549DB6A-91AA-440F-86FE-C04B94CB82F9}" dt="2023-07-23T11:52:57.616" v="236" actId="1076"/>
          <ac:spMkLst>
            <pc:docMk/>
            <pc:sldMk cId="2506252847" sldId="256"/>
            <ac:spMk id="4" creationId="{361061E0-845B-9BC2-9F5E-59619F46245C}"/>
          </ac:spMkLst>
        </pc:spChg>
      </pc:sldChg>
      <pc:sldChg chg="addSp modSp mod">
        <pc:chgData name="BOUNATIROU Rodolphe" userId="02a2522b-b6cf-4b18-bfba-e33ca221fe04" providerId="ADAL" clId="{F549DB6A-91AA-440F-86FE-C04B94CB82F9}" dt="2023-07-23T11:53:06.684" v="239" actId="1076"/>
        <pc:sldMkLst>
          <pc:docMk/>
          <pc:sldMk cId="3691570155" sldId="257"/>
        </pc:sldMkLst>
        <pc:spChg chg="add mod">
          <ac:chgData name="BOUNATIROU Rodolphe" userId="02a2522b-b6cf-4b18-bfba-e33ca221fe04" providerId="ADAL" clId="{F549DB6A-91AA-440F-86FE-C04B94CB82F9}" dt="2023-07-23T11:53:06.684" v="239" actId="1076"/>
          <ac:spMkLst>
            <pc:docMk/>
            <pc:sldMk cId="3691570155" sldId="257"/>
            <ac:spMk id="5" creationId="{386AA110-1B71-931D-6823-CCF457B765DF}"/>
          </ac:spMkLst>
        </pc:spChg>
      </pc:sldChg>
      <pc:sldChg chg="addSp modSp mod">
        <pc:chgData name="BOUNATIROU Rodolphe" userId="02a2522b-b6cf-4b18-bfba-e33ca221fe04" providerId="ADAL" clId="{F549DB6A-91AA-440F-86FE-C04B94CB82F9}" dt="2023-07-23T11:53:16.808" v="242" actId="1076"/>
        <pc:sldMkLst>
          <pc:docMk/>
          <pc:sldMk cId="4078053784" sldId="258"/>
        </pc:sldMkLst>
        <pc:spChg chg="add mod">
          <ac:chgData name="BOUNATIROU Rodolphe" userId="02a2522b-b6cf-4b18-bfba-e33ca221fe04" providerId="ADAL" clId="{F549DB6A-91AA-440F-86FE-C04B94CB82F9}" dt="2023-07-23T11:53:16.808" v="242" actId="1076"/>
          <ac:spMkLst>
            <pc:docMk/>
            <pc:sldMk cId="4078053784" sldId="258"/>
            <ac:spMk id="4" creationId="{8C917698-202F-4524-D267-A5C211382C3B}"/>
          </ac:spMkLst>
        </pc:spChg>
      </pc:sldChg>
      <pc:sldChg chg="addSp delSp modSp mod">
        <pc:chgData name="BOUNATIROU Rodolphe" userId="02a2522b-b6cf-4b18-bfba-e33ca221fe04" providerId="ADAL" clId="{F549DB6A-91AA-440F-86FE-C04B94CB82F9}" dt="2023-07-23T11:53:27.043" v="247" actId="1076"/>
        <pc:sldMkLst>
          <pc:docMk/>
          <pc:sldMk cId="1415788608" sldId="259"/>
        </pc:sldMkLst>
        <pc:spChg chg="add del mod">
          <ac:chgData name="BOUNATIROU Rodolphe" userId="02a2522b-b6cf-4b18-bfba-e33ca221fe04" providerId="ADAL" clId="{F549DB6A-91AA-440F-86FE-C04B94CB82F9}" dt="2023-07-23T11:52:39.118" v="233" actId="22"/>
          <ac:spMkLst>
            <pc:docMk/>
            <pc:sldMk cId="1415788608" sldId="259"/>
            <ac:spMk id="6" creationId="{ACF6BE81-293A-EE9D-A075-A53BB34BEA15}"/>
          </ac:spMkLst>
        </pc:spChg>
        <pc:spChg chg="add mod">
          <ac:chgData name="BOUNATIROU Rodolphe" userId="02a2522b-b6cf-4b18-bfba-e33ca221fe04" providerId="ADAL" clId="{F549DB6A-91AA-440F-86FE-C04B94CB82F9}" dt="2023-07-23T11:53:27.043" v="247" actId="1076"/>
          <ac:spMkLst>
            <pc:docMk/>
            <pc:sldMk cId="1415788608" sldId="259"/>
            <ac:spMk id="8" creationId="{6E1E7E60-3541-A150-7A45-3401A004DB86}"/>
          </ac:spMkLst>
        </pc:spChg>
      </pc:sldChg>
      <pc:sldChg chg="modSp mod">
        <pc:chgData name="BOUNATIROU Rodolphe" userId="02a2522b-b6cf-4b18-bfba-e33ca221fe04" providerId="ADAL" clId="{F549DB6A-91AA-440F-86FE-C04B94CB82F9}" dt="2023-07-23T13:10:07.566" v="4494" actId="20577"/>
        <pc:sldMkLst>
          <pc:docMk/>
          <pc:sldMk cId="3931165900" sldId="260"/>
        </pc:sldMkLst>
        <pc:spChg chg="mod">
          <ac:chgData name="BOUNATIROU Rodolphe" userId="02a2522b-b6cf-4b18-bfba-e33ca221fe04" providerId="ADAL" clId="{F549DB6A-91AA-440F-86FE-C04B94CB82F9}" dt="2023-07-23T13:10:07.566" v="4494" actId="20577"/>
          <ac:spMkLst>
            <pc:docMk/>
            <pc:sldMk cId="3931165900" sldId="260"/>
            <ac:spMk id="2" creationId="{6B327778-6DFF-D29A-F1F1-CB6AAF440076}"/>
          </ac:spMkLst>
        </pc:spChg>
        <pc:spChg chg="mod">
          <ac:chgData name="BOUNATIROU Rodolphe" userId="02a2522b-b6cf-4b18-bfba-e33ca221fe04" providerId="ADAL" clId="{F549DB6A-91AA-440F-86FE-C04B94CB82F9}" dt="2023-07-23T13:01:23.922" v="4199" actId="207"/>
          <ac:spMkLst>
            <pc:docMk/>
            <pc:sldMk cId="3931165900" sldId="260"/>
            <ac:spMk id="9" creationId="{81CAB8CC-C473-F501-09BD-B7DF1177D6EE}"/>
          </ac:spMkLst>
        </pc:spChg>
      </pc:sldChg>
      <pc:sldChg chg="modSp mod">
        <pc:chgData name="BOUNATIROU Rodolphe" userId="02a2522b-b6cf-4b18-bfba-e33ca221fe04" providerId="ADAL" clId="{F549DB6A-91AA-440F-86FE-C04B94CB82F9}" dt="2023-07-23T13:10:04.418" v="4493" actId="20577"/>
        <pc:sldMkLst>
          <pc:docMk/>
          <pc:sldMk cId="1506009588" sldId="263"/>
        </pc:sldMkLst>
        <pc:spChg chg="mod">
          <ac:chgData name="BOUNATIROU Rodolphe" userId="02a2522b-b6cf-4b18-bfba-e33ca221fe04" providerId="ADAL" clId="{F549DB6A-91AA-440F-86FE-C04B94CB82F9}" dt="2023-07-23T13:10:04.418" v="4493" actId="20577"/>
          <ac:spMkLst>
            <pc:docMk/>
            <pc:sldMk cId="1506009588" sldId="263"/>
            <ac:spMk id="2" creationId="{6B327778-6DFF-D29A-F1F1-CB6AAF440076}"/>
          </ac:spMkLst>
        </pc:spChg>
        <pc:spChg chg="mod">
          <ac:chgData name="BOUNATIROU Rodolphe" userId="02a2522b-b6cf-4b18-bfba-e33ca221fe04" providerId="ADAL" clId="{F549DB6A-91AA-440F-86FE-C04B94CB82F9}" dt="2023-07-23T13:01:02.810" v="4196" actId="207"/>
          <ac:spMkLst>
            <pc:docMk/>
            <pc:sldMk cId="1506009588" sldId="263"/>
            <ac:spMk id="6" creationId="{4D79FDE3-A150-6995-7516-62CC694E5EA7}"/>
          </ac:spMkLst>
        </pc:spChg>
        <pc:spChg chg="mod">
          <ac:chgData name="BOUNATIROU Rodolphe" userId="02a2522b-b6cf-4b18-bfba-e33ca221fe04" providerId="ADAL" clId="{F549DB6A-91AA-440F-86FE-C04B94CB82F9}" dt="2023-07-23T13:01:15.367" v="4198" actId="207"/>
          <ac:spMkLst>
            <pc:docMk/>
            <pc:sldMk cId="1506009588" sldId="263"/>
            <ac:spMk id="9" creationId="{81CAB8CC-C473-F501-09BD-B7DF1177D6EE}"/>
          </ac:spMkLst>
        </pc:spChg>
      </pc:sldChg>
      <pc:sldChg chg="modSp mod modAnim modNotesTx">
        <pc:chgData name="BOUNATIROU Rodolphe" userId="02a2522b-b6cf-4b18-bfba-e33ca221fe04" providerId="ADAL" clId="{F549DB6A-91AA-440F-86FE-C04B94CB82F9}" dt="2023-07-23T11:51:17.048" v="198" actId="20577"/>
        <pc:sldMkLst>
          <pc:docMk/>
          <pc:sldMk cId="2052485461" sldId="266"/>
        </pc:sldMkLst>
        <pc:spChg chg="mod">
          <ac:chgData name="BOUNATIROU Rodolphe" userId="02a2522b-b6cf-4b18-bfba-e33ca221fe04" providerId="ADAL" clId="{F549DB6A-91AA-440F-86FE-C04B94CB82F9}" dt="2023-07-23T11:49:50.149" v="13" actId="20577"/>
          <ac:spMkLst>
            <pc:docMk/>
            <pc:sldMk cId="2052485461" sldId="266"/>
            <ac:spMk id="4" creationId="{F4737A26-CC50-BF87-97FA-A69E1CCF99E5}"/>
          </ac:spMkLst>
        </pc:spChg>
      </pc:sldChg>
      <pc:sldChg chg="addSp delSp modSp new del mod ord modAnim modNotesTx">
        <pc:chgData name="BOUNATIROU Rodolphe" userId="02a2522b-b6cf-4b18-bfba-e33ca221fe04" providerId="ADAL" clId="{F549DB6A-91AA-440F-86FE-C04B94CB82F9}" dt="2023-07-23T13:40:57.098" v="5282" actId="47"/>
        <pc:sldMkLst>
          <pc:docMk/>
          <pc:sldMk cId="878625978" sldId="267"/>
        </pc:sldMkLst>
        <pc:spChg chg="mod">
          <ac:chgData name="BOUNATIROU Rodolphe" userId="02a2522b-b6cf-4b18-bfba-e33ca221fe04" providerId="ADAL" clId="{F549DB6A-91AA-440F-86FE-C04B94CB82F9}" dt="2023-07-23T12:07:13.297" v="1217" actId="20577"/>
          <ac:spMkLst>
            <pc:docMk/>
            <pc:sldMk cId="878625978" sldId="267"/>
            <ac:spMk id="2" creationId="{67B0C56A-881C-85C8-4780-28F9708E4E8F}"/>
          </ac:spMkLst>
        </pc:spChg>
        <pc:spChg chg="add mod">
          <ac:chgData name="BOUNATIROU Rodolphe" userId="02a2522b-b6cf-4b18-bfba-e33ca221fe04" providerId="ADAL" clId="{F549DB6A-91AA-440F-86FE-C04B94CB82F9}" dt="2023-07-23T11:53:43.439" v="250" actId="1076"/>
          <ac:spMkLst>
            <pc:docMk/>
            <pc:sldMk cId="878625978" sldId="267"/>
            <ac:spMk id="3" creationId="{A4CB8C20-39E0-5201-B26F-5167CB464595}"/>
          </ac:spMkLst>
        </pc:spChg>
        <pc:spChg chg="add mod">
          <ac:chgData name="BOUNATIROU Rodolphe" userId="02a2522b-b6cf-4b18-bfba-e33ca221fe04" providerId="ADAL" clId="{F549DB6A-91AA-440F-86FE-C04B94CB82F9}" dt="2023-07-23T12:01:53.486" v="891" actId="1076"/>
          <ac:spMkLst>
            <pc:docMk/>
            <pc:sldMk cId="878625978" sldId="267"/>
            <ac:spMk id="4" creationId="{751C1AB9-70FA-315B-2519-356F0246DEB9}"/>
          </ac:spMkLst>
        </pc:spChg>
        <pc:spChg chg="add mod">
          <ac:chgData name="BOUNATIROU Rodolphe" userId="02a2522b-b6cf-4b18-bfba-e33ca221fe04" providerId="ADAL" clId="{F549DB6A-91AA-440F-86FE-C04B94CB82F9}" dt="2023-07-23T12:01:01.459" v="861" actId="164"/>
          <ac:spMkLst>
            <pc:docMk/>
            <pc:sldMk cId="878625978" sldId="267"/>
            <ac:spMk id="5" creationId="{B38DF24D-E3A3-0B61-6328-5E38D5E5EF27}"/>
          </ac:spMkLst>
        </pc:spChg>
        <pc:spChg chg="add mod ord">
          <ac:chgData name="BOUNATIROU Rodolphe" userId="02a2522b-b6cf-4b18-bfba-e33ca221fe04" providerId="ADAL" clId="{F549DB6A-91AA-440F-86FE-C04B94CB82F9}" dt="2023-07-23T12:04:36.654" v="959" actId="20577"/>
          <ac:spMkLst>
            <pc:docMk/>
            <pc:sldMk cId="878625978" sldId="267"/>
            <ac:spMk id="6" creationId="{B86D238E-4B27-9B02-663D-9A7F1B306E32}"/>
          </ac:spMkLst>
        </pc:spChg>
        <pc:spChg chg="add del mod topLvl">
          <ac:chgData name="BOUNATIROU Rodolphe" userId="02a2522b-b6cf-4b18-bfba-e33ca221fe04" providerId="ADAL" clId="{F549DB6A-91AA-440F-86FE-C04B94CB82F9}" dt="2023-07-23T12:01:55.488" v="892" actId="478"/>
          <ac:spMkLst>
            <pc:docMk/>
            <pc:sldMk cId="878625978" sldId="267"/>
            <ac:spMk id="8" creationId="{C7E9571D-CCAB-7DF3-9887-DCAFB457CBB7}"/>
          </ac:spMkLst>
        </pc:spChg>
        <pc:spChg chg="mod">
          <ac:chgData name="BOUNATIROU Rodolphe" userId="02a2522b-b6cf-4b18-bfba-e33ca221fe04" providerId="ADAL" clId="{F549DB6A-91AA-440F-86FE-C04B94CB82F9}" dt="2023-07-23T11:59:23.502" v="806"/>
          <ac:spMkLst>
            <pc:docMk/>
            <pc:sldMk cId="878625978" sldId="267"/>
            <ac:spMk id="10" creationId="{6DFA8A3C-58B5-1E9E-B17B-C05DF0679B25}"/>
          </ac:spMkLst>
        </pc:spChg>
        <pc:spChg chg="mod">
          <ac:chgData name="BOUNATIROU Rodolphe" userId="02a2522b-b6cf-4b18-bfba-e33ca221fe04" providerId="ADAL" clId="{F549DB6A-91AA-440F-86FE-C04B94CB82F9}" dt="2023-07-23T11:59:23.502" v="806"/>
          <ac:spMkLst>
            <pc:docMk/>
            <pc:sldMk cId="878625978" sldId="267"/>
            <ac:spMk id="11" creationId="{A472B062-B2CC-1C54-A8D8-18E3A2DC72AC}"/>
          </ac:spMkLst>
        </pc:spChg>
        <pc:spChg chg="mod">
          <ac:chgData name="BOUNATIROU Rodolphe" userId="02a2522b-b6cf-4b18-bfba-e33ca221fe04" providerId="ADAL" clId="{F549DB6A-91AA-440F-86FE-C04B94CB82F9}" dt="2023-07-23T11:59:24.486" v="807"/>
          <ac:spMkLst>
            <pc:docMk/>
            <pc:sldMk cId="878625978" sldId="267"/>
            <ac:spMk id="13" creationId="{8D1828AB-4EB6-61E9-2C10-C1DC8A3B0F84}"/>
          </ac:spMkLst>
        </pc:spChg>
        <pc:spChg chg="mod">
          <ac:chgData name="BOUNATIROU Rodolphe" userId="02a2522b-b6cf-4b18-bfba-e33ca221fe04" providerId="ADAL" clId="{F549DB6A-91AA-440F-86FE-C04B94CB82F9}" dt="2023-07-23T11:59:24.486" v="807"/>
          <ac:spMkLst>
            <pc:docMk/>
            <pc:sldMk cId="878625978" sldId="267"/>
            <ac:spMk id="14" creationId="{8EC52953-B6C8-3FAE-872B-2D09768BFA75}"/>
          </ac:spMkLst>
        </pc:spChg>
        <pc:spChg chg="mod">
          <ac:chgData name="BOUNATIROU Rodolphe" userId="02a2522b-b6cf-4b18-bfba-e33ca221fe04" providerId="ADAL" clId="{F549DB6A-91AA-440F-86FE-C04B94CB82F9}" dt="2023-07-23T11:59:24.838" v="808"/>
          <ac:spMkLst>
            <pc:docMk/>
            <pc:sldMk cId="878625978" sldId="267"/>
            <ac:spMk id="16" creationId="{7016200C-725C-8039-5627-3442099C55AE}"/>
          </ac:spMkLst>
        </pc:spChg>
        <pc:spChg chg="mod">
          <ac:chgData name="BOUNATIROU Rodolphe" userId="02a2522b-b6cf-4b18-bfba-e33ca221fe04" providerId="ADAL" clId="{F549DB6A-91AA-440F-86FE-C04B94CB82F9}" dt="2023-07-23T11:59:24.838" v="808"/>
          <ac:spMkLst>
            <pc:docMk/>
            <pc:sldMk cId="878625978" sldId="267"/>
            <ac:spMk id="17" creationId="{69DE12A0-F2ED-A932-C450-6E0C9C3DDE3B}"/>
          </ac:spMkLst>
        </pc:spChg>
        <pc:spChg chg="add del mod">
          <ac:chgData name="BOUNATIROU Rodolphe" userId="02a2522b-b6cf-4b18-bfba-e33ca221fe04" providerId="ADAL" clId="{F549DB6A-91AA-440F-86FE-C04B94CB82F9}" dt="2023-07-23T12:01:58.263" v="897" actId="478"/>
          <ac:spMkLst>
            <pc:docMk/>
            <pc:sldMk cId="878625978" sldId="267"/>
            <ac:spMk id="19" creationId="{A6F67537-92D8-95D9-82E5-87E90B5C28E5}"/>
          </ac:spMkLst>
        </pc:spChg>
        <pc:spChg chg="add del mod">
          <ac:chgData name="BOUNATIROU Rodolphe" userId="02a2522b-b6cf-4b18-bfba-e33ca221fe04" providerId="ADAL" clId="{F549DB6A-91AA-440F-86FE-C04B94CB82F9}" dt="2023-07-23T12:01:57.637" v="896" actId="478"/>
          <ac:spMkLst>
            <pc:docMk/>
            <pc:sldMk cId="878625978" sldId="267"/>
            <ac:spMk id="20" creationId="{E36FAA1D-2E9C-9F82-ABB0-4E30BD4D3D74}"/>
          </ac:spMkLst>
        </pc:spChg>
        <pc:spChg chg="add del mod topLvl">
          <ac:chgData name="BOUNATIROU Rodolphe" userId="02a2522b-b6cf-4b18-bfba-e33ca221fe04" providerId="ADAL" clId="{F549DB6A-91AA-440F-86FE-C04B94CB82F9}" dt="2023-07-23T12:01:57.084" v="895" actId="478"/>
          <ac:spMkLst>
            <pc:docMk/>
            <pc:sldMk cId="878625978" sldId="267"/>
            <ac:spMk id="21" creationId="{64EEA586-DA0F-8F71-B708-EDB655434A51}"/>
          </ac:spMkLst>
        </pc:spChg>
        <pc:spChg chg="mod">
          <ac:chgData name="BOUNATIROU Rodolphe" userId="02a2522b-b6cf-4b18-bfba-e33ca221fe04" providerId="ADAL" clId="{F549DB6A-91AA-440F-86FE-C04B94CB82F9}" dt="2023-07-23T12:00:50.901" v="847"/>
          <ac:spMkLst>
            <pc:docMk/>
            <pc:sldMk cId="878625978" sldId="267"/>
            <ac:spMk id="24" creationId="{4A192500-C914-30B0-17DD-809542001A70}"/>
          </ac:spMkLst>
        </pc:spChg>
        <pc:spChg chg="mod">
          <ac:chgData name="BOUNATIROU Rodolphe" userId="02a2522b-b6cf-4b18-bfba-e33ca221fe04" providerId="ADAL" clId="{F549DB6A-91AA-440F-86FE-C04B94CB82F9}" dt="2023-07-23T12:00:50.901" v="847"/>
          <ac:spMkLst>
            <pc:docMk/>
            <pc:sldMk cId="878625978" sldId="267"/>
            <ac:spMk id="25" creationId="{400D1D7C-7398-2024-93AC-49E12A927BD7}"/>
          </ac:spMkLst>
        </pc:spChg>
        <pc:spChg chg="add del mod">
          <ac:chgData name="BOUNATIROU Rodolphe" userId="02a2522b-b6cf-4b18-bfba-e33ca221fe04" providerId="ADAL" clId="{F549DB6A-91AA-440F-86FE-C04B94CB82F9}" dt="2023-07-23T12:00:58.758" v="854"/>
          <ac:spMkLst>
            <pc:docMk/>
            <pc:sldMk cId="878625978" sldId="267"/>
            <ac:spMk id="26" creationId="{67A6A2AB-6514-DE64-83AF-4B5D4956BF39}"/>
          </ac:spMkLst>
        </pc:spChg>
        <pc:spChg chg="mod">
          <ac:chgData name="BOUNATIROU Rodolphe" userId="02a2522b-b6cf-4b18-bfba-e33ca221fe04" providerId="ADAL" clId="{F549DB6A-91AA-440F-86FE-C04B94CB82F9}" dt="2023-07-23T12:01:49.469" v="886"/>
          <ac:spMkLst>
            <pc:docMk/>
            <pc:sldMk cId="878625978" sldId="267"/>
            <ac:spMk id="28" creationId="{9FC71CF7-41F2-3DD1-5DCE-17A45F9F62B1}"/>
          </ac:spMkLst>
        </pc:spChg>
        <pc:spChg chg="mod">
          <ac:chgData name="BOUNATIROU Rodolphe" userId="02a2522b-b6cf-4b18-bfba-e33ca221fe04" providerId="ADAL" clId="{F549DB6A-91AA-440F-86FE-C04B94CB82F9}" dt="2023-07-23T12:01:49.469" v="886"/>
          <ac:spMkLst>
            <pc:docMk/>
            <pc:sldMk cId="878625978" sldId="267"/>
            <ac:spMk id="29" creationId="{8D0EB104-8574-A03A-F216-DF6AA02B89A8}"/>
          </ac:spMkLst>
        </pc:spChg>
        <pc:spChg chg="add del mod">
          <ac:chgData name="BOUNATIROU Rodolphe" userId="02a2522b-b6cf-4b18-bfba-e33ca221fe04" providerId="ADAL" clId="{F549DB6A-91AA-440F-86FE-C04B94CB82F9}" dt="2023-07-23T12:01:50.386" v="887"/>
          <ac:spMkLst>
            <pc:docMk/>
            <pc:sldMk cId="878625978" sldId="267"/>
            <ac:spMk id="30" creationId="{9EBE0B8A-3D34-E4E9-D653-4662624BF600}"/>
          </ac:spMkLst>
        </pc:spChg>
        <pc:spChg chg="add mod">
          <ac:chgData name="BOUNATIROU Rodolphe" userId="02a2522b-b6cf-4b18-bfba-e33ca221fe04" providerId="ADAL" clId="{F549DB6A-91AA-440F-86FE-C04B94CB82F9}" dt="2023-07-23T12:04:23.242" v="954" actId="164"/>
          <ac:spMkLst>
            <pc:docMk/>
            <pc:sldMk cId="878625978" sldId="267"/>
            <ac:spMk id="31" creationId="{D45594F8-5A11-1812-1A94-518058953A96}"/>
          </ac:spMkLst>
        </pc:spChg>
        <pc:spChg chg="add mod">
          <ac:chgData name="BOUNATIROU Rodolphe" userId="02a2522b-b6cf-4b18-bfba-e33ca221fe04" providerId="ADAL" clId="{F549DB6A-91AA-440F-86FE-C04B94CB82F9}" dt="2023-07-23T12:04:05.392" v="948" actId="164"/>
          <ac:spMkLst>
            <pc:docMk/>
            <pc:sldMk cId="878625978" sldId="267"/>
            <ac:spMk id="32" creationId="{CFD95AE7-842E-2878-52C0-6F28A9E87AD7}"/>
          </ac:spMkLst>
        </pc:spChg>
        <pc:spChg chg="add mod ord">
          <ac:chgData name="BOUNATIROU Rodolphe" userId="02a2522b-b6cf-4b18-bfba-e33ca221fe04" providerId="ADAL" clId="{F549DB6A-91AA-440F-86FE-C04B94CB82F9}" dt="2023-07-23T12:03:06.457" v="929" actId="164"/>
          <ac:spMkLst>
            <pc:docMk/>
            <pc:sldMk cId="878625978" sldId="267"/>
            <ac:spMk id="33" creationId="{CB7EF00E-F953-468E-82BB-688D3B898CC4}"/>
          </ac:spMkLst>
        </pc:spChg>
        <pc:spChg chg="add mod">
          <ac:chgData name="BOUNATIROU Rodolphe" userId="02a2522b-b6cf-4b18-bfba-e33ca221fe04" providerId="ADAL" clId="{F549DB6A-91AA-440F-86FE-C04B94CB82F9}" dt="2023-07-23T12:02:27.407" v="911" actId="164"/>
          <ac:spMkLst>
            <pc:docMk/>
            <pc:sldMk cId="878625978" sldId="267"/>
            <ac:spMk id="34" creationId="{9926EFF2-7DD4-43C5-EAA0-728602AA7CD9}"/>
          </ac:spMkLst>
        </pc:spChg>
        <pc:spChg chg="mod">
          <ac:chgData name="BOUNATIROU Rodolphe" userId="02a2522b-b6cf-4b18-bfba-e33ca221fe04" providerId="ADAL" clId="{F549DB6A-91AA-440F-86FE-C04B94CB82F9}" dt="2023-07-23T12:02:21.051" v="909"/>
          <ac:spMkLst>
            <pc:docMk/>
            <pc:sldMk cId="878625978" sldId="267"/>
            <ac:spMk id="36" creationId="{B83D6ADB-07E4-58BF-5FC4-7A7A55C70A35}"/>
          </ac:spMkLst>
        </pc:spChg>
        <pc:spChg chg="mod">
          <ac:chgData name="BOUNATIROU Rodolphe" userId="02a2522b-b6cf-4b18-bfba-e33ca221fe04" providerId="ADAL" clId="{F549DB6A-91AA-440F-86FE-C04B94CB82F9}" dt="2023-07-23T12:02:21.051" v="909"/>
          <ac:spMkLst>
            <pc:docMk/>
            <pc:sldMk cId="878625978" sldId="267"/>
            <ac:spMk id="37" creationId="{EB5A675B-2A5D-B073-1EAA-C1248A46579A}"/>
          </ac:spMkLst>
        </pc:spChg>
        <pc:spChg chg="add del mod">
          <ac:chgData name="BOUNATIROU Rodolphe" userId="02a2522b-b6cf-4b18-bfba-e33ca221fe04" providerId="ADAL" clId="{F549DB6A-91AA-440F-86FE-C04B94CB82F9}" dt="2023-07-23T12:04:33.704" v="958" actId="478"/>
          <ac:spMkLst>
            <pc:docMk/>
            <pc:sldMk cId="878625978" sldId="267"/>
            <ac:spMk id="39" creationId="{DFA868D9-42E0-CFE7-F091-89BA62508903}"/>
          </ac:spMkLst>
        </pc:spChg>
        <pc:spChg chg="add mod">
          <ac:chgData name="BOUNATIROU Rodolphe" userId="02a2522b-b6cf-4b18-bfba-e33ca221fe04" providerId="ADAL" clId="{F549DB6A-91AA-440F-86FE-C04B94CB82F9}" dt="2023-07-23T12:04:41.456" v="962" actId="20577"/>
          <ac:spMkLst>
            <pc:docMk/>
            <pc:sldMk cId="878625978" sldId="267"/>
            <ac:spMk id="40" creationId="{8E9BA9C2-CF42-935F-898A-4798FAC40047}"/>
          </ac:spMkLst>
        </pc:spChg>
        <pc:spChg chg="add mod">
          <ac:chgData name="BOUNATIROU Rodolphe" userId="02a2522b-b6cf-4b18-bfba-e33ca221fe04" providerId="ADAL" clId="{F549DB6A-91AA-440F-86FE-C04B94CB82F9}" dt="2023-07-23T12:04:38.114" v="960" actId="20577"/>
          <ac:spMkLst>
            <pc:docMk/>
            <pc:sldMk cId="878625978" sldId="267"/>
            <ac:spMk id="41" creationId="{F793347F-E660-305F-18CB-F4DBB5B7DF47}"/>
          </ac:spMkLst>
        </pc:spChg>
        <pc:spChg chg="add mod">
          <ac:chgData name="BOUNATIROU Rodolphe" userId="02a2522b-b6cf-4b18-bfba-e33ca221fe04" providerId="ADAL" clId="{F549DB6A-91AA-440F-86FE-C04B94CB82F9}" dt="2023-07-23T12:04:39.563" v="961" actId="20577"/>
          <ac:spMkLst>
            <pc:docMk/>
            <pc:sldMk cId="878625978" sldId="267"/>
            <ac:spMk id="45" creationId="{943BAAE6-91A8-FF4C-68B7-032E10562F25}"/>
          </ac:spMkLst>
        </pc:spChg>
        <pc:grpChg chg="add del mod topLvl">
          <ac:chgData name="BOUNATIROU Rodolphe" userId="02a2522b-b6cf-4b18-bfba-e33ca221fe04" providerId="ADAL" clId="{F549DB6A-91AA-440F-86FE-C04B94CB82F9}" dt="2023-07-23T12:01:56.245" v="894" actId="478"/>
          <ac:grpSpMkLst>
            <pc:docMk/>
            <pc:sldMk cId="878625978" sldId="267"/>
            <ac:grpSpMk id="7" creationId="{E7B30A81-8D5C-9611-BFC9-7DD440C91AC3}"/>
          </ac:grpSpMkLst>
        </pc:grpChg>
        <pc:grpChg chg="add mod">
          <ac:chgData name="BOUNATIROU Rodolphe" userId="02a2522b-b6cf-4b18-bfba-e33ca221fe04" providerId="ADAL" clId="{F549DB6A-91AA-440F-86FE-C04B94CB82F9}" dt="2023-07-23T12:04:23.242" v="954" actId="164"/>
          <ac:grpSpMkLst>
            <pc:docMk/>
            <pc:sldMk cId="878625978" sldId="267"/>
            <ac:grpSpMk id="9" creationId="{1CDB25EF-455A-C857-0F33-F9089F03EF23}"/>
          </ac:grpSpMkLst>
        </pc:grpChg>
        <pc:grpChg chg="add mod">
          <ac:chgData name="BOUNATIROU Rodolphe" userId="02a2522b-b6cf-4b18-bfba-e33ca221fe04" providerId="ADAL" clId="{F549DB6A-91AA-440F-86FE-C04B94CB82F9}" dt="2023-07-23T12:04:05.392" v="948" actId="164"/>
          <ac:grpSpMkLst>
            <pc:docMk/>
            <pc:sldMk cId="878625978" sldId="267"/>
            <ac:grpSpMk id="12" creationId="{1A2B57E9-3687-CD09-B749-D159C447F44B}"/>
          </ac:grpSpMkLst>
        </pc:grpChg>
        <pc:grpChg chg="add mod">
          <ac:chgData name="BOUNATIROU Rodolphe" userId="02a2522b-b6cf-4b18-bfba-e33ca221fe04" providerId="ADAL" clId="{F549DB6A-91AA-440F-86FE-C04B94CB82F9}" dt="2023-07-23T12:02:27.407" v="911" actId="164"/>
          <ac:grpSpMkLst>
            <pc:docMk/>
            <pc:sldMk cId="878625978" sldId="267"/>
            <ac:grpSpMk id="15" creationId="{BBF6FC05-0B62-3BD9-374A-601C740E056A}"/>
          </ac:grpSpMkLst>
        </pc:grpChg>
        <pc:grpChg chg="add del mod topLvl">
          <ac:chgData name="BOUNATIROU Rodolphe" userId="02a2522b-b6cf-4b18-bfba-e33ca221fe04" providerId="ADAL" clId="{F549DB6A-91AA-440F-86FE-C04B94CB82F9}" dt="2023-07-23T12:01:55.488" v="892" actId="478"/>
          <ac:grpSpMkLst>
            <pc:docMk/>
            <pc:sldMk cId="878625978" sldId="267"/>
            <ac:grpSpMk id="18" creationId="{3291B019-C803-7C24-B1A5-1A0E81552C23}"/>
          </ac:grpSpMkLst>
        </pc:grpChg>
        <pc:grpChg chg="add del mod">
          <ac:chgData name="BOUNATIROU Rodolphe" userId="02a2522b-b6cf-4b18-bfba-e33ca221fe04" providerId="ADAL" clId="{F549DB6A-91AA-440F-86FE-C04B94CB82F9}" dt="2023-07-23T12:01:01.459" v="861" actId="164"/>
          <ac:grpSpMkLst>
            <pc:docMk/>
            <pc:sldMk cId="878625978" sldId="267"/>
            <ac:grpSpMk id="22" creationId="{F51B51E8-EA9D-D250-8810-420D5F3977D9}"/>
          </ac:grpSpMkLst>
        </pc:grpChg>
        <pc:grpChg chg="add del mod">
          <ac:chgData name="BOUNATIROU Rodolphe" userId="02a2522b-b6cf-4b18-bfba-e33ca221fe04" providerId="ADAL" clId="{F549DB6A-91AA-440F-86FE-C04B94CB82F9}" dt="2023-07-23T12:00:58.758" v="854"/>
          <ac:grpSpMkLst>
            <pc:docMk/>
            <pc:sldMk cId="878625978" sldId="267"/>
            <ac:grpSpMk id="23" creationId="{1F969999-0F24-949D-9DA3-D9C989B28DD8}"/>
          </ac:grpSpMkLst>
        </pc:grpChg>
        <pc:grpChg chg="add del mod">
          <ac:chgData name="BOUNATIROU Rodolphe" userId="02a2522b-b6cf-4b18-bfba-e33ca221fe04" providerId="ADAL" clId="{F549DB6A-91AA-440F-86FE-C04B94CB82F9}" dt="2023-07-23T12:01:50.386" v="887"/>
          <ac:grpSpMkLst>
            <pc:docMk/>
            <pc:sldMk cId="878625978" sldId="267"/>
            <ac:grpSpMk id="27" creationId="{33B9C4CA-6568-BAFE-CE56-B27DF5DB1C83}"/>
          </ac:grpSpMkLst>
        </pc:grpChg>
        <pc:grpChg chg="add mod">
          <ac:chgData name="BOUNATIROU Rodolphe" userId="02a2522b-b6cf-4b18-bfba-e33ca221fe04" providerId="ADAL" clId="{F549DB6A-91AA-440F-86FE-C04B94CB82F9}" dt="2023-07-23T12:03:06.457" v="929" actId="164"/>
          <ac:grpSpMkLst>
            <pc:docMk/>
            <pc:sldMk cId="878625978" sldId="267"/>
            <ac:grpSpMk id="35" creationId="{7F896757-E756-1E5C-CB46-B09D3A1B3AA8}"/>
          </ac:grpSpMkLst>
        </pc:grpChg>
        <pc:grpChg chg="add mod">
          <ac:chgData name="BOUNATIROU Rodolphe" userId="02a2522b-b6cf-4b18-bfba-e33ca221fe04" providerId="ADAL" clId="{F549DB6A-91AA-440F-86FE-C04B94CB82F9}" dt="2023-07-23T12:02:35.104" v="916" actId="164"/>
          <ac:grpSpMkLst>
            <pc:docMk/>
            <pc:sldMk cId="878625978" sldId="267"/>
            <ac:grpSpMk id="38" creationId="{15ECBA9F-50B5-A85E-F664-DFDA89A5AF5B}"/>
          </ac:grpSpMkLst>
        </pc:grpChg>
        <pc:grpChg chg="add mod">
          <ac:chgData name="BOUNATIROU Rodolphe" userId="02a2522b-b6cf-4b18-bfba-e33ca221fe04" providerId="ADAL" clId="{F549DB6A-91AA-440F-86FE-C04B94CB82F9}" dt="2023-07-23T13:39:46.670" v="5269" actId="1076"/>
          <ac:grpSpMkLst>
            <pc:docMk/>
            <pc:sldMk cId="878625978" sldId="267"/>
            <ac:grpSpMk id="42" creationId="{976716FB-5DA6-DB0A-7563-A0F8073F8F97}"/>
          </ac:grpSpMkLst>
        </pc:grpChg>
        <pc:grpChg chg="add mod">
          <ac:chgData name="BOUNATIROU Rodolphe" userId="02a2522b-b6cf-4b18-bfba-e33ca221fe04" providerId="ADAL" clId="{F549DB6A-91AA-440F-86FE-C04B94CB82F9}" dt="2023-07-23T12:03:21.909" v="933" actId="164"/>
          <ac:grpSpMkLst>
            <pc:docMk/>
            <pc:sldMk cId="878625978" sldId="267"/>
            <ac:grpSpMk id="43" creationId="{25173CCD-F147-447A-ABF2-B060F85042FD}"/>
          </ac:grpSpMkLst>
        </pc:grpChg>
        <pc:grpChg chg="add mod">
          <ac:chgData name="BOUNATIROU Rodolphe" userId="02a2522b-b6cf-4b18-bfba-e33ca221fe04" providerId="ADAL" clId="{F549DB6A-91AA-440F-86FE-C04B94CB82F9}" dt="2023-07-23T13:39:49.094" v="5270" actId="1076"/>
          <ac:grpSpMkLst>
            <pc:docMk/>
            <pc:sldMk cId="878625978" sldId="267"/>
            <ac:grpSpMk id="44" creationId="{0FF604F9-6817-6251-1CDE-3E6D88605216}"/>
          </ac:grpSpMkLst>
        </pc:grpChg>
        <pc:grpChg chg="add mod">
          <ac:chgData name="BOUNATIROU Rodolphe" userId="02a2522b-b6cf-4b18-bfba-e33ca221fe04" providerId="ADAL" clId="{F549DB6A-91AA-440F-86FE-C04B94CB82F9}" dt="2023-07-23T12:07:37.678" v="1222" actId="1076"/>
          <ac:grpSpMkLst>
            <pc:docMk/>
            <pc:sldMk cId="878625978" sldId="267"/>
            <ac:grpSpMk id="46" creationId="{31520363-4266-6AE2-4B23-E8C6579BF414}"/>
          </ac:grpSpMkLst>
        </pc:grpChg>
        <pc:grpChg chg="add mod">
          <ac:chgData name="BOUNATIROU Rodolphe" userId="02a2522b-b6cf-4b18-bfba-e33ca221fe04" providerId="ADAL" clId="{F549DB6A-91AA-440F-86FE-C04B94CB82F9}" dt="2023-07-23T13:39:45.011" v="5268" actId="1076"/>
          <ac:grpSpMkLst>
            <pc:docMk/>
            <pc:sldMk cId="878625978" sldId="267"/>
            <ac:grpSpMk id="47" creationId="{60C33AA6-4BF8-9F89-2AB4-0CADB5B55A76}"/>
          </ac:grpSpMkLst>
        </pc:grpChg>
      </pc:sldChg>
      <pc:sldChg chg="addSp delSp modSp new mod ord modAnim modNotesTx">
        <pc:chgData name="BOUNATIROU Rodolphe" userId="02a2522b-b6cf-4b18-bfba-e33ca221fe04" providerId="ADAL" clId="{F549DB6A-91AA-440F-86FE-C04B94CB82F9}" dt="2023-07-23T13:09:58.855" v="4491" actId="20577"/>
        <pc:sldMkLst>
          <pc:docMk/>
          <pc:sldMk cId="1575952611" sldId="268"/>
        </pc:sldMkLst>
        <pc:spChg chg="mod">
          <ac:chgData name="BOUNATIROU Rodolphe" userId="02a2522b-b6cf-4b18-bfba-e33ca221fe04" providerId="ADAL" clId="{F549DB6A-91AA-440F-86FE-C04B94CB82F9}" dt="2023-07-23T13:09:58.855" v="4491" actId="20577"/>
          <ac:spMkLst>
            <pc:docMk/>
            <pc:sldMk cId="1575952611" sldId="268"/>
            <ac:spMk id="2" creationId="{098400E8-B6FD-4578-2737-D2F6F692B173}"/>
          </ac:spMkLst>
        </pc:spChg>
        <pc:spChg chg="mod">
          <ac:chgData name="BOUNATIROU Rodolphe" userId="02a2522b-b6cf-4b18-bfba-e33ca221fe04" providerId="ADAL" clId="{F549DB6A-91AA-440F-86FE-C04B94CB82F9}" dt="2023-07-23T12:38:37.982" v="3712" actId="13926"/>
          <ac:spMkLst>
            <pc:docMk/>
            <pc:sldMk cId="1575952611" sldId="268"/>
            <ac:spMk id="3" creationId="{928A2C97-84F5-4E72-60D4-5F2B33E7DA4C}"/>
          </ac:spMkLst>
        </pc:spChg>
        <pc:spChg chg="del">
          <ac:chgData name="BOUNATIROU Rodolphe" userId="02a2522b-b6cf-4b18-bfba-e33ca221fe04" providerId="ADAL" clId="{F549DB6A-91AA-440F-86FE-C04B94CB82F9}" dt="2023-07-23T12:14:02.966" v="1557" actId="478"/>
          <ac:spMkLst>
            <pc:docMk/>
            <pc:sldMk cId="1575952611" sldId="268"/>
            <ac:spMk id="4" creationId="{60E79C8A-2C56-FC23-9F6E-D138E0759C49}"/>
          </ac:spMkLst>
        </pc:spChg>
        <pc:spChg chg="add mod">
          <ac:chgData name="BOUNATIROU Rodolphe" userId="02a2522b-b6cf-4b18-bfba-e33ca221fe04" providerId="ADAL" clId="{F549DB6A-91AA-440F-86FE-C04B94CB82F9}" dt="2023-07-23T12:17:38.418" v="1970" actId="1076"/>
          <ac:spMkLst>
            <pc:docMk/>
            <pc:sldMk cId="1575952611" sldId="268"/>
            <ac:spMk id="5" creationId="{3C673170-0EF1-4387-CC2B-3D5036FCB6BB}"/>
          </ac:spMkLst>
        </pc:spChg>
      </pc:sldChg>
      <pc:sldChg chg="addSp modSp new del mod modNotesTx">
        <pc:chgData name="BOUNATIROU Rodolphe" userId="02a2522b-b6cf-4b18-bfba-e33ca221fe04" providerId="ADAL" clId="{F549DB6A-91AA-440F-86FE-C04B94CB82F9}" dt="2023-07-23T12:12:58.420" v="1555" actId="47"/>
        <pc:sldMkLst>
          <pc:docMk/>
          <pc:sldMk cId="2278363187" sldId="268"/>
        </pc:sldMkLst>
        <pc:spChg chg="add mod">
          <ac:chgData name="BOUNATIROU Rodolphe" userId="02a2522b-b6cf-4b18-bfba-e33ca221fe04" providerId="ADAL" clId="{F549DB6A-91AA-440F-86FE-C04B94CB82F9}" dt="2023-07-23T12:07:04.453" v="1200" actId="20577"/>
          <ac:spMkLst>
            <pc:docMk/>
            <pc:sldMk cId="2278363187" sldId="268"/>
            <ac:spMk id="3" creationId="{E10632B0-B065-CE1B-8190-C3DB9F24F361}"/>
          </ac:spMkLst>
        </pc:spChg>
      </pc:sldChg>
      <pc:sldChg chg="addSp delSp modSp new mod ord modAnim modNotesTx">
        <pc:chgData name="BOUNATIROU Rodolphe" userId="02a2522b-b6cf-4b18-bfba-e33ca221fe04" providerId="ADAL" clId="{F549DB6A-91AA-440F-86FE-C04B94CB82F9}" dt="2023-07-23T13:38:36.552" v="5096" actId="14100"/>
        <pc:sldMkLst>
          <pc:docMk/>
          <pc:sldMk cId="1164340213" sldId="269"/>
        </pc:sldMkLst>
        <pc:spChg chg="mod">
          <ac:chgData name="BOUNATIROU Rodolphe" userId="02a2522b-b6cf-4b18-bfba-e33ca221fe04" providerId="ADAL" clId="{F549DB6A-91AA-440F-86FE-C04B94CB82F9}" dt="2023-07-23T13:09:56.782" v="4490" actId="20577"/>
          <ac:spMkLst>
            <pc:docMk/>
            <pc:sldMk cId="1164340213" sldId="269"/>
            <ac:spMk id="2" creationId="{390572F4-EE96-CC95-18A8-745C04C23BDE}"/>
          </ac:spMkLst>
        </pc:spChg>
        <pc:spChg chg="add mod">
          <ac:chgData name="BOUNATIROU Rodolphe" userId="02a2522b-b6cf-4b18-bfba-e33ca221fe04" providerId="ADAL" clId="{F549DB6A-91AA-440F-86FE-C04B94CB82F9}" dt="2023-07-23T13:07:55.613" v="4436" actId="20577"/>
          <ac:spMkLst>
            <pc:docMk/>
            <pc:sldMk cId="1164340213" sldId="269"/>
            <ac:spMk id="5" creationId="{FED144D1-9CC0-8FFE-81C6-92435BB48D6D}"/>
          </ac:spMkLst>
        </pc:spChg>
        <pc:spChg chg="add mod">
          <ac:chgData name="BOUNATIROU Rodolphe" userId="02a2522b-b6cf-4b18-bfba-e33ca221fe04" providerId="ADAL" clId="{F549DB6A-91AA-440F-86FE-C04B94CB82F9}" dt="2023-07-23T12:26:28.347" v="2755" actId="207"/>
          <ac:spMkLst>
            <pc:docMk/>
            <pc:sldMk cId="1164340213" sldId="269"/>
            <ac:spMk id="6" creationId="{7497E788-E5C4-63E0-98C2-2590E6AA8583}"/>
          </ac:spMkLst>
        </pc:spChg>
        <pc:spChg chg="add mod">
          <ac:chgData name="BOUNATIROU Rodolphe" userId="02a2522b-b6cf-4b18-bfba-e33ca221fe04" providerId="ADAL" clId="{F549DB6A-91AA-440F-86FE-C04B94CB82F9}" dt="2023-07-23T13:38:36.552" v="5096" actId="14100"/>
          <ac:spMkLst>
            <pc:docMk/>
            <pc:sldMk cId="1164340213" sldId="269"/>
            <ac:spMk id="7" creationId="{1CB1998B-725D-7095-629D-1B502AB6403D}"/>
          </ac:spMkLst>
        </pc:spChg>
        <pc:spChg chg="add mod">
          <ac:chgData name="BOUNATIROU Rodolphe" userId="02a2522b-b6cf-4b18-bfba-e33ca221fe04" providerId="ADAL" clId="{F549DB6A-91AA-440F-86FE-C04B94CB82F9}" dt="2023-07-23T13:38:32.861" v="5095" actId="14100"/>
          <ac:spMkLst>
            <pc:docMk/>
            <pc:sldMk cId="1164340213" sldId="269"/>
            <ac:spMk id="8" creationId="{4969D237-8A1E-137B-C6C4-CCCAE4FCBF08}"/>
          </ac:spMkLst>
        </pc:spChg>
        <pc:picChg chg="add del mod">
          <ac:chgData name="BOUNATIROU Rodolphe" userId="02a2522b-b6cf-4b18-bfba-e33ca221fe04" providerId="ADAL" clId="{F549DB6A-91AA-440F-86FE-C04B94CB82F9}" dt="2023-07-23T13:38:23.334" v="5092" actId="478"/>
          <ac:picMkLst>
            <pc:docMk/>
            <pc:sldMk cId="1164340213" sldId="269"/>
            <ac:picMk id="4" creationId="{2A32A078-856C-69DC-E592-2FA62ADB1BB8}"/>
          </ac:picMkLst>
        </pc:picChg>
        <pc:picChg chg="add mod ord">
          <ac:chgData name="BOUNATIROU Rodolphe" userId="02a2522b-b6cf-4b18-bfba-e33ca221fe04" providerId="ADAL" clId="{F549DB6A-91AA-440F-86FE-C04B94CB82F9}" dt="2023-07-23T13:38:26.933" v="5093" actId="167"/>
          <ac:picMkLst>
            <pc:docMk/>
            <pc:sldMk cId="1164340213" sldId="269"/>
            <ac:picMk id="10" creationId="{D8953712-BF1E-5093-F5A2-2D8FFC36E9D4}"/>
          </ac:picMkLst>
        </pc:picChg>
      </pc:sldChg>
      <pc:sldChg chg="addSp modSp new mod ord modNotesTx">
        <pc:chgData name="BOUNATIROU Rodolphe" userId="02a2522b-b6cf-4b18-bfba-e33ca221fe04" providerId="ADAL" clId="{F549DB6A-91AA-440F-86FE-C04B94CB82F9}" dt="2023-07-23T13:31:00.094" v="5006" actId="14100"/>
        <pc:sldMkLst>
          <pc:docMk/>
          <pc:sldMk cId="3557437813" sldId="270"/>
        </pc:sldMkLst>
        <pc:spChg chg="mod">
          <ac:chgData name="BOUNATIROU Rodolphe" userId="02a2522b-b6cf-4b18-bfba-e33ca221fe04" providerId="ADAL" clId="{F549DB6A-91AA-440F-86FE-C04B94CB82F9}" dt="2023-07-23T13:17:09.015" v="4575" actId="20577"/>
          <ac:spMkLst>
            <pc:docMk/>
            <pc:sldMk cId="3557437813" sldId="270"/>
            <ac:spMk id="2" creationId="{55960191-538F-8EEE-3BC1-BA7183BAC1D1}"/>
          </ac:spMkLst>
        </pc:spChg>
        <pc:spChg chg="add mod">
          <ac:chgData name="BOUNATIROU Rodolphe" userId="02a2522b-b6cf-4b18-bfba-e33ca221fe04" providerId="ADAL" clId="{F549DB6A-91AA-440F-86FE-C04B94CB82F9}" dt="2023-07-23T13:31:00.094" v="5006" actId="14100"/>
          <ac:spMkLst>
            <pc:docMk/>
            <pc:sldMk cId="3557437813" sldId="270"/>
            <ac:spMk id="5" creationId="{3B135950-20E2-6401-1972-CC8395453D61}"/>
          </ac:spMkLst>
        </pc:spChg>
        <pc:spChg chg="add mod">
          <ac:chgData name="BOUNATIROU Rodolphe" userId="02a2522b-b6cf-4b18-bfba-e33ca221fe04" providerId="ADAL" clId="{F549DB6A-91AA-440F-86FE-C04B94CB82F9}" dt="2023-07-23T13:30:48.785" v="5004" actId="14100"/>
          <ac:spMkLst>
            <pc:docMk/>
            <pc:sldMk cId="3557437813" sldId="270"/>
            <ac:spMk id="6" creationId="{F4128C3A-BEF3-6A95-4339-14FD3BCE17F9}"/>
          </ac:spMkLst>
        </pc:spChg>
        <pc:spChg chg="add mod">
          <ac:chgData name="BOUNATIROU Rodolphe" userId="02a2522b-b6cf-4b18-bfba-e33ca221fe04" providerId="ADAL" clId="{F549DB6A-91AA-440F-86FE-C04B94CB82F9}" dt="2023-07-23T13:30:20.386" v="5002" actId="1076"/>
          <ac:spMkLst>
            <pc:docMk/>
            <pc:sldMk cId="3557437813" sldId="270"/>
            <ac:spMk id="7" creationId="{82BB11DD-C46D-BBBC-B109-0D8BDABA2973}"/>
          </ac:spMkLst>
        </pc:spChg>
        <pc:picChg chg="add mod">
          <ac:chgData name="BOUNATIROU Rodolphe" userId="02a2522b-b6cf-4b18-bfba-e33ca221fe04" providerId="ADAL" clId="{F549DB6A-91AA-440F-86FE-C04B94CB82F9}" dt="2023-07-23T13:30:49.462" v="5005" actId="1076"/>
          <ac:picMkLst>
            <pc:docMk/>
            <pc:sldMk cId="3557437813" sldId="270"/>
            <ac:picMk id="4" creationId="{966D1A59-27C5-282E-2394-501B51A0D500}"/>
          </ac:picMkLst>
        </pc:picChg>
      </pc:sldChg>
      <pc:sldChg chg="new del ord">
        <pc:chgData name="BOUNATIROU Rodolphe" userId="02a2522b-b6cf-4b18-bfba-e33ca221fe04" providerId="ADAL" clId="{F549DB6A-91AA-440F-86FE-C04B94CB82F9}" dt="2023-07-23T12:34:56.637" v="3437" actId="47"/>
        <pc:sldMkLst>
          <pc:docMk/>
          <pc:sldMk cId="2330059663" sldId="271"/>
        </pc:sldMkLst>
      </pc:sldChg>
      <pc:sldChg chg="addSp modSp add mod ord modAnim modNotesTx">
        <pc:chgData name="BOUNATIROU Rodolphe" userId="02a2522b-b6cf-4b18-bfba-e33ca221fe04" providerId="ADAL" clId="{F549DB6A-91AA-440F-86FE-C04B94CB82F9}" dt="2023-07-23T13:10:01.233" v="4492" actId="20577"/>
        <pc:sldMkLst>
          <pc:docMk/>
          <pc:sldMk cId="3489588643" sldId="271"/>
        </pc:sldMkLst>
        <pc:spChg chg="mod">
          <ac:chgData name="BOUNATIROU Rodolphe" userId="02a2522b-b6cf-4b18-bfba-e33ca221fe04" providerId="ADAL" clId="{F549DB6A-91AA-440F-86FE-C04B94CB82F9}" dt="2023-07-23T13:10:01.233" v="4492" actId="20577"/>
          <ac:spMkLst>
            <pc:docMk/>
            <pc:sldMk cId="3489588643" sldId="271"/>
            <ac:spMk id="2" creationId="{098400E8-B6FD-4578-2737-D2F6F692B173}"/>
          </ac:spMkLst>
        </pc:spChg>
        <pc:spChg chg="mod">
          <ac:chgData name="BOUNATIROU Rodolphe" userId="02a2522b-b6cf-4b18-bfba-e33ca221fe04" providerId="ADAL" clId="{F549DB6A-91AA-440F-86FE-C04B94CB82F9}" dt="2023-07-23T12:38:28.165" v="3711" actId="13926"/>
          <ac:spMkLst>
            <pc:docMk/>
            <pc:sldMk cId="3489588643" sldId="271"/>
            <ac:spMk id="3" creationId="{928A2C97-84F5-4E72-60D4-5F2B33E7DA4C}"/>
          </ac:spMkLst>
        </pc:spChg>
        <pc:spChg chg="mod">
          <ac:chgData name="BOUNATIROU Rodolphe" userId="02a2522b-b6cf-4b18-bfba-e33ca221fe04" providerId="ADAL" clId="{F549DB6A-91AA-440F-86FE-C04B94CB82F9}" dt="2023-07-23T12:35:08.096" v="3444" actId="20577"/>
          <ac:spMkLst>
            <pc:docMk/>
            <pc:sldMk cId="3489588643" sldId="271"/>
            <ac:spMk id="5" creationId="{3C673170-0EF1-4387-CC2B-3D5036FCB6BB}"/>
          </ac:spMkLst>
        </pc:spChg>
        <pc:spChg chg="mod">
          <ac:chgData name="BOUNATIROU Rodolphe" userId="02a2522b-b6cf-4b18-bfba-e33ca221fe04" providerId="ADAL" clId="{F549DB6A-91AA-440F-86FE-C04B94CB82F9}" dt="2023-07-23T12:41:07.292" v="3964"/>
          <ac:spMkLst>
            <pc:docMk/>
            <pc:sldMk cId="3489588643" sldId="271"/>
            <ac:spMk id="7" creationId="{1156D2E4-0BFD-B781-8A27-7279522158FD}"/>
          </ac:spMkLst>
        </pc:spChg>
        <pc:spChg chg="mod">
          <ac:chgData name="BOUNATIROU Rodolphe" userId="02a2522b-b6cf-4b18-bfba-e33ca221fe04" providerId="ADAL" clId="{F549DB6A-91AA-440F-86FE-C04B94CB82F9}" dt="2023-07-23T12:41:07.292" v="3964"/>
          <ac:spMkLst>
            <pc:docMk/>
            <pc:sldMk cId="3489588643" sldId="271"/>
            <ac:spMk id="8" creationId="{C6E03336-74A4-7697-8D62-59DF15FE12F0}"/>
          </ac:spMkLst>
        </pc:spChg>
        <pc:spChg chg="mod">
          <ac:chgData name="BOUNATIROU Rodolphe" userId="02a2522b-b6cf-4b18-bfba-e33ca221fe04" providerId="ADAL" clId="{F549DB6A-91AA-440F-86FE-C04B94CB82F9}" dt="2023-07-23T12:41:07.292" v="3964"/>
          <ac:spMkLst>
            <pc:docMk/>
            <pc:sldMk cId="3489588643" sldId="271"/>
            <ac:spMk id="9" creationId="{6647CF9A-D1CC-18AD-CC35-2B9D63C2C29C}"/>
          </ac:spMkLst>
        </pc:spChg>
        <pc:spChg chg="mod">
          <ac:chgData name="BOUNATIROU Rodolphe" userId="02a2522b-b6cf-4b18-bfba-e33ca221fe04" providerId="ADAL" clId="{F549DB6A-91AA-440F-86FE-C04B94CB82F9}" dt="2023-07-23T12:41:07.292" v="3964"/>
          <ac:spMkLst>
            <pc:docMk/>
            <pc:sldMk cId="3489588643" sldId="271"/>
            <ac:spMk id="10" creationId="{506C6B32-C9CD-134F-AE6C-10D368CB0CAD}"/>
          </ac:spMkLst>
        </pc:spChg>
        <pc:spChg chg="add mod">
          <ac:chgData name="BOUNATIROU Rodolphe" userId="02a2522b-b6cf-4b18-bfba-e33ca221fe04" providerId="ADAL" clId="{F549DB6A-91AA-440F-86FE-C04B94CB82F9}" dt="2023-07-23T12:45:45.253" v="4141" actId="1076"/>
          <ac:spMkLst>
            <pc:docMk/>
            <pc:sldMk cId="3489588643" sldId="271"/>
            <ac:spMk id="11" creationId="{A88AFB6B-85F2-4912-008E-1D3D032642E5}"/>
          </ac:spMkLst>
        </pc:spChg>
        <pc:grpChg chg="add mod">
          <ac:chgData name="BOUNATIROU Rodolphe" userId="02a2522b-b6cf-4b18-bfba-e33ca221fe04" providerId="ADAL" clId="{F549DB6A-91AA-440F-86FE-C04B94CB82F9}" dt="2023-07-23T12:45:05.896" v="4133" actId="1076"/>
          <ac:grpSpMkLst>
            <pc:docMk/>
            <pc:sldMk cId="3489588643" sldId="271"/>
            <ac:grpSpMk id="4" creationId="{CCE8D45D-26C3-F9C9-A40A-94E3A4ABF507}"/>
          </ac:grpSpMkLst>
        </pc:grpChg>
        <pc:grpChg chg="mod">
          <ac:chgData name="BOUNATIROU Rodolphe" userId="02a2522b-b6cf-4b18-bfba-e33ca221fe04" providerId="ADAL" clId="{F549DB6A-91AA-440F-86FE-C04B94CB82F9}" dt="2023-07-23T12:41:07.292" v="3964"/>
          <ac:grpSpMkLst>
            <pc:docMk/>
            <pc:sldMk cId="3489588643" sldId="271"/>
            <ac:grpSpMk id="6" creationId="{25996941-ACF1-B04F-E4B7-74146B4F8F66}"/>
          </ac:grpSpMkLst>
        </pc:grpChg>
      </pc:sldChg>
      <pc:sldChg chg="addSp delSp modSp new mod modAnim modNotesTx">
        <pc:chgData name="BOUNATIROU Rodolphe" userId="02a2522b-b6cf-4b18-bfba-e33ca221fe04" providerId="ADAL" clId="{F549DB6A-91AA-440F-86FE-C04B94CB82F9}" dt="2023-07-23T13:09:53.315" v="4489" actId="20577"/>
        <pc:sldMkLst>
          <pc:docMk/>
          <pc:sldMk cId="2538856146" sldId="272"/>
        </pc:sldMkLst>
        <pc:spChg chg="mod">
          <ac:chgData name="BOUNATIROU Rodolphe" userId="02a2522b-b6cf-4b18-bfba-e33ca221fe04" providerId="ADAL" clId="{F549DB6A-91AA-440F-86FE-C04B94CB82F9}" dt="2023-07-23T13:09:53.315" v="4489" actId="20577"/>
          <ac:spMkLst>
            <pc:docMk/>
            <pc:sldMk cId="2538856146" sldId="272"/>
            <ac:spMk id="2" creationId="{20E79EFF-58C9-65E1-0B6F-EE1A8F6EB876}"/>
          </ac:spMkLst>
        </pc:spChg>
        <pc:spChg chg="mod">
          <ac:chgData name="BOUNATIROU Rodolphe" userId="02a2522b-b6cf-4b18-bfba-e33ca221fe04" providerId="ADAL" clId="{F549DB6A-91AA-440F-86FE-C04B94CB82F9}" dt="2023-07-23T12:52:39.361" v="4154"/>
          <ac:spMkLst>
            <pc:docMk/>
            <pc:sldMk cId="2538856146" sldId="272"/>
            <ac:spMk id="5" creationId="{41733986-9146-6C59-9757-FDCB231DDE8C}"/>
          </ac:spMkLst>
        </pc:spChg>
        <pc:spChg chg="mod">
          <ac:chgData name="BOUNATIROU Rodolphe" userId="02a2522b-b6cf-4b18-bfba-e33ca221fe04" providerId="ADAL" clId="{F549DB6A-91AA-440F-86FE-C04B94CB82F9}" dt="2023-07-23T12:52:39.361" v="4154"/>
          <ac:spMkLst>
            <pc:docMk/>
            <pc:sldMk cId="2538856146" sldId="272"/>
            <ac:spMk id="6" creationId="{D61882A1-07D5-A23E-B85A-CAD61BE62A12}"/>
          </ac:spMkLst>
        </pc:spChg>
        <pc:spChg chg="mod">
          <ac:chgData name="BOUNATIROU Rodolphe" userId="02a2522b-b6cf-4b18-bfba-e33ca221fe04" providerId="ADAL" clId="{F549DB6A-91AA-440F-86FE-C04B94CB82F9}" dt="2023-07-23T12:52:39.361" v="4154"/>
          <ac:spMkLst>
            <pc:docMk/>
            <pc:sldMk cId="2538856146" sldId="272"/>
            <ac:spMk id="7" creationId="{0DF878B7-C7EB-C166-45B7-A1EDC4F4E497}"/>
          </ac:spMkLst>
        </pc:spChg>
        <pc:spChg chg="mod">
          <ac:chgData name="BOUNATIROU Rodolphe" userId="02a2522b-b6cf-4b18-bfba-e33ca221fe04" providerId="ADAL" clId="{F549DB6A-91AA-440F-86FE-C04B94CB82F9}" dt="2023-07-23T12:52:39.361" v="4154"/>
          <ac:spMkLst>
            <pc:docMk/>
            <pc:sldMk cId="2538856146" sldId="272"/>
            <ac:spMk id="8" creationId="{660CE097-7195-5772-988E-189E7A459555}"/>
          </ac:spMkLst>
        </pc:spChg>
        <pc:spChg chg="add mod">
          <ac:chgData name="BOUNATIROU Rodolphe" userId="02a2522b-b6cf-4b18-bfba-e33ca221fe04" providerId="ADAL" clId="{F549DB6A-91AA-440F-86FE-C04B94CB82F9}" dt="2023-07-23T12:52:50.853" v="4159" actId="20577"/>
          <ac:spMkLst>
            <pc:docMk/>
            <pc:sldMk cId="2538856146" sldId="272"/>
            <ac:spMk id="9" creationId="{43D65FAA-5C83-7571-5599-1562EC408055}"/>
          </ac:spMkLst>
        </pc:spChg>
        <pc:spChg chg="add mod">
          <ac:chgData name="BOUNATIROU Rodolphe" userId="02a2522b-b6cf-4b18-bfba-e33ca221fe04" providerId="ADAL" clId="{F549DB6A-91AA-440F-86FE-C04B94CB82F9}" dt="2023-07-23T13:06:35.633" v="4357" actId="14100"/>
          <ac:spMkLst>
            <pc:docMk/>
            <pc:sldMk cId="2538856146" sldId="272"/>
            <ac:spMk id="12" creationId="{6494A1BC-9D5D-BD1A-3F5C-0CC43455608D}"/>
          </ac:spMkLst>
        </pc:spChg>
        <pc:spChg chg="add mod">
          <ac:chgData name="BOUNATIROU Rodolphe" userId="02a2522b-b6cf-4b18-bfba-e33ca221fe04" providerId="ADAL" clId="{F549DB6A-91AA-440F-86FE-C04B94CB82F9}" dt="2023-07-23T13:07:17.936" v="4429" actId="1076"/>
          <ac:spMkLst>
            <pc:docMk/>
            <pc:sldMk cId="2538856146" sldId="272"/>
            <ac:spMk id="13" creationId="{9086D394-F5B9-A143-A8DB-3AFF168AB021}"/>
          </ac:spMkLst>
        </pc:spChg>
        <pc:spChg chg="add mod">
          <ac:chgData name="BOUNATIROU Rodolphe" userId="02a2522b-b6cf-4b18-bfba-e33ca221fe04" providerId="ADAL" clId="{F549DB6A-91AA-440F-86FE-C04B94CB82F9}" dt="2023-07-23T13:06:29.802" v="4356" actId="1076"/>
          <ac:spMkLst>
            <pc:docMk/>
            <pc:sldMk cId="2538856146" sldId="272"/>
            <ac:spMk id="14" creationId="{482F676B-DA7A-AD3B-DA41-0015EF3D1705}"/>
          </ac:spMkLst>
        </pc:spChg>
        <pc:grpChg chg="add del mod">
          <ac:chgData name="BOUNATIROU Rodolphe" userId="02a2522b-b6cf-4b18-bfba-e33ca221fe04" providerId="ADAL" clId="{F549DB6A-91AA-440F-86FE-C04B94CB82F9}" dt="2023-07-23T12:52:40.528" v="4155"/>
          <ac:grpSpMkLst>
            <pc:docMk/>
            <pc:sldMk cId="2538856146" sldId="272"/>
            <ac:grpSpMk id="3" creationId="{D95341C2-9EF6-5333-228B-6D282B48985F}"/>
          </ac:grpSpMkLst>
        </pc:grpChg>
        <pc:grpChg chg="mod">
          <ac:chgData name="BOUNATIROU Rodolphe" userId="02a2522b-b6cf-4b18-bfba-e33ca221fe04" providerId="ADAL" clId="{F549DB6A-91AA-440F-86FE-C04B94CB82F9}" dt="2023-07-23T12:52:39.361" v="4154"/>
          <ac:grpSpMkLst>
            <pc:docMk/>
            <pc:sldMk cId="2538856146" sldId="272"/>
            <ac:grpSpMk id="4" creationId="{B923E94B-B48D-A164-192C-B01F9EB59928}"/>
          </ac:grpSpMkLst>
        </pc:grpChg>
        <pc:picChg chg="add del mod">
          <ac:chgData name="BOUNATIROU Rodolphe" userId="02a2522b-b6cf-4b18-bfba-e33ca221fe04" providerId="ADAL" clId="{F549DB6A-91AA-440F-86FE-C04B94CB82F9}" dt="2023-07-23T13:04:03.324" v="4321" actId="478"/>
          <ac:picMkLst>
            <pc:docMk/>
            <pc:sldMk cId="2538856146" sldId="272"/>
            <ac:picMk id="11" creationId="{7BE52726-ED99-97F9-BBB1-82D10D640656}"/>
          </ac:picMkLst>
        </pc:picChg>
        <pc:picChg chg="add del mod ord">
          <ac:chgData name="BOUNATIROU Rodolphe" userId="02a2522b-b6cf-4b18-bfba-e33ca221fe04" providerId="ADAL" clId="{F549DB6A-91AA-440F-86FE-C04B94CB82F9}" dt="2023-07-23T13:05:59.434" v="4348" actId="478"/>
          <ac:picMkLst>
            <pc:docMk/>
            <pc:sldMk cId="2538856146" sldId="272"/>
            <ac:picMk id="16" creationId="{E21655E7-7569-0CBD-5B87-D896ED8BF1E3}"/>
          </ac:picMkLst>
        </pc:picChg>
        <pc:picChg chg="add mod ord">
          <ac:chgData name="BOUNATIROU Rodolphe" userId="02a2522b-b6cf-4b18-bfba-e33ca221fe04" providerId="ADAL" clId="{F549DB6A-91AA-440F-86FE-C04B94CB82F9}" dt="2023-07-23T13:06:13.203" v="4352" actId="14100"/>
          <ac:picMkLst>
            <pc:docMk/>
            <pc:sldMk cId="2538856146" sldId="272"/>
            <ac:picMk id="18" creationId="{585AF368-22C8-E241-F5EA-F18CA2E5AD9B}"/>
          </ac:picMkLst>
        </pc:picChg>
      </pc:sldChg>
      <pc:sldChg chg="addSp modSp new mod modAnim modNotesTx">
        <pc:chgData name="BOUNATIROU Rodolphe" userId="02a2522b-b6cf-4b18-bfba-e33ca221fe04" providerId="ADAL" clId="{F549DB6A-91AA-440F-86FE-C04B94CB82F9}" dt="2023-07-23T22:23:26.620" v="17647" actId="255"/>
        <pc:sldMkLst>
          <pc:docMk/>
          <pc:sldMk cId="531517144" sldId="273"/>
        </pc:sldMkLst>
        <pc:spChg chg="mod">
          <ac:chgData name="BOUNATIROU Rodolphe" userId="02a2522b-b6cf-4b18-bfba-e33ca221fe04" providerId="ADAL" clId="{F549DB6A-91AA-440F-86FE-C04B94CB82F9}" dt="2023-07-23T13:15:25.894" v="4519" actId="20577"/>
          <ac:spMkLst>
            <pc:docMk/>
            <pc:sldMk cId="531517144" sldId="273"/>
            <ac:spMk id="2" creationId="{4122297C-4AAB-0738-EB48-B931050B3998}"/>
          </ac:spMkLst>
        </pc:spChg>
        <pc:spChg chg="add mod">
          <ac:chgData name="BOUNATIROU Rodolphe" userId="02a2522b-b6cf-4b18-bfba-e33ca221fe04" providerId="ADAL" clId="{F549DB6A-91AA-440F-86FE-C04B94CB82F9}" dt="2023-07-23T13:16:29.402" v="4542" actId="208"/>
          <ac:spMkLst>
            <pc:docMk/>
            <pc:sldMk cId="531517144" sldId="273"/>
            <ac:spMk id="3" creationId="{3AA635C8-5BD0-465A-2709-B346565B55E3}"/>
          </ac:spMkLst>
        </pc:spChg>
        <pc:spChg chg="add mod">
          <ac:chgData name="BOUNATIROU Rodolphe" userId="02a2522b-b6cf-4b18-bfba-e33ca221fe04" providerId="ADAL" clId="{F549DB6A-91AA-440F-86FE-C04B94CB82F9}" dt="2023-07-23T22:23:26.620" v="17647" actId="255"/>
          <ac:spMkLst>
            <pc:docMk/>
            <pc:sldMk cId="531517144" sldId="273"/>
            <ac:spMk id="4" creationId="{AF912517-2AFA-9080-210A-F3BA7CDA2103}"/>
          </ac:spMkLst>
        </pc:spChg>
        <pc:spChg chg="add mod">
          <ac:chgData name="BOUNATIROU Rodolphe" userId="02a2522b-b6cf-4b18-bfba-e33ca221fe04" providerId="ADAL" clId="{F549DB6A-91AA-440F-86FE-C04B94CB82F9}" dt="2023-07-23T22:23:06.490" v="17639" actId="20577"/>
          <ac:spMkLst>
            <pc:docMk/>
            <pc:sldMk cId="531517144" sldId="273"/>
            <ac:spMk id="5" creationId="{2522A4A4-36DE-46C1-9850-D71EA2446E8F}"/>
          </ac:spMkLst>
        </pc:spChg>
      </pc:sldChg>
      <pc:sldChg chg="addSp modSp new mod modAnim modNotesTx">
        <pc:chgData name="BOUNATIROU Rodolphe" userId="02a2522b-b6cf-4b18-bfba-e33ca221fe04" providerId="ADAL" clId="{F549DB6A-91AA-440F-86FE-C04B94CB82F9}" dt="2023-07-23T15:26:55.652" v="8085" actId="20577"/>
        <pc:sldMkLst>
          <pc:docMk/>
          <pc:sldMk cId="2377686785" sldId="274"/>
        </pc:sldMkLst>
        <pc:spChg chg="mod">
          <ac:chgData name="BOUNATIROU Rodolphe" userId="02a2522b-b6cf-4b18-bfba-e33ca221fe04" providerId="ADAL" clId="{F549DB6A-91AA-440F-86FE-C04B94CB82F9}" dt="2023-07-23T13:46:06.395" v="5486" actId="14100"/>
          <ac:spMkLst>
            <pc:docMk/>
            <pc:sldMk cId="2377686785" sldId="274"/>
            <ac:spMk id="2" creationId="{312D0029-45B3-3F50-39ED-F11F932DB34A}"/>
          </ac:spMkLst>
        </pc:spChg>
        <pc:spChg chg="add mod">
          <ac:chgData name="BOUNATIROU Rodolphe" userId="02a2522b-b6cf-4b18-bfba-e33ca221fe04" providerId="ADAL" clId="{F549DB6A-91AA-440F-86FE-C04B94CB82F9}" dt="2023-07-23T13:34:48.572" v="5086" actId="1076"/>
          <ac:spMkLst>
            <pc:docMk/>
            <pc:sldMk cId="2377686785" sldId="274"/>
            <ac:spMk id="7" creationId="{2EC78B83-6BF4-E0E6-DCFE-9388DB81FEEB}"/>
          </ac:spMkLst>
        </pc:spChg>
        <pc:spChg chg="add mod">
          <ac:chgData name="BOUNATIROU Rodolphe" userId="02a2522b-b6cf-4b18-bfba-e33ca221fe04" providerId="ADAL" clId="{F549DB6A-91AA-440F-86FE-C04B94CB82F9}" dt="2023-07-23T13:35:00.252" v="5089" actId="1076"/>
          <ac:spMkLst>
            <pc:docMk/>
            <pc:sldMk cId="2377686785" sldId="274"/>
            <ac:spMk id="8" creationId="{7FB76589-8678-552E-BC5D-874F5DBE8295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11" creationId="{4FDB30B4-8699-214D-4B87-FA19316525AE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12" creationId="{E334B2C5-2454-35A2-269C-71AFB8A60CA8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13" creationId="{07AEB550-B30E-2D82-D826-9D621A714541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14" creationId="{5D96E690-B595-1AFE-1C75-E4F835972176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17" creationId="{80CFFE2C-290A-A774-B65C-121041077D00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19" creationId="{939A3B59-2D82-BD76-A6DE-D7EA94435336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20" creationId="{E7D99A7A-1743-09AA-18E0-D25305BC313E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21" creationId="{D820A60A-D037-71A6-312A-A3257EF91FA4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24" creationId="{4DF8B618-3DB8-A628-86F0-1FAC5D4D2E09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26" creationId="{DC3A426B-51CD-F0F5-DE61-E8FB6700EAEA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27" creationId="{ED69E3EF-B6E3-C483-292D-3CA50EF48E17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28" creationId="{BAB84FC1-A3DB-BDA3-C982-91EDF0219C5B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31" creationId="{73852F7A-AC0E-5476-841B-300DB33FB64B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32" creationId="{C7F3193E-D5BB-4776-40E5-451A6C15CF2B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33" creationId="{DDF647F5-A3BB-29FC-6CF9-A40655DE9D31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34" creationId="{0F97F281-4DEE-5025-C513-3B20C496FDE7}"/>
          </ac:spMkLst>
        </pc:spChg>
        <pc:spChg chg="mod">
          <ac:chgData name="BOUNATIROU Rodolphe" userId="02a2522b-b6cf-4b18-bfba-e33ca221fe04" providerId="ADAL" clId="{F549DB6A-91AA-440F-86FE-C04B94CB82F9}" dt="2023-07-23T14:58:52.072" v="6593"/>
          <ac:spMkLst>
            <pc:docMk/>
            <pc:sldMk cId="2377686785" sldId="274"/>
            <ac:spMk id="37" creationId="{D3118345-0EFA-E99D-B550-C9FEB86C3B62}"/>
          </ac:spMkLst>
        </pc:spChg>
        <pc:spChg chg="mod">
          <ac:chgData name="BOUNATIROU Rodolphe" userId="02a2522b-b6cf-4b18-bfba-e33ca221fe04" providerId="ADAL" clId="{F549DB6A-91AA-440F-86FE-C04B94CB82F9}" dt="2023-07-23T14:59:11.053" v="6602" actId="20577"/>
          <ac:spMkLst>
            <pc:docMk/>
            <pc:sldMk cId="2377686785" sldId="274"/>
            <ac:spMk id="38" creationId="{57A04D07-2861-2E90-15AB-1BC94B5B59D5}"/>
          </ac:spMkLst>
        </pc:spChg>
        <pc:spChg chg="mod">
          <ac:chgData name="BOUNATIROU Rodolphe" userId="02a2522b-b6cf-4b18-bfba-e33ca221fe04" providerId="ADAL" clId="{F549DB6A-91AA-440F-86FE-C04B94CB82F9}" dt="2023-07-23T14:58:59.067" v="6597" actId="14100"/>
          <ac:spMkLst>
            <pc:docMk/>
            <pc:sldMk cId="2377686785" sldId="274"/>
            <ac:spMk id="39" creationId="{C97AADBA-2C3B-0EE6-950C-96F5ED88D874}"/>
          </ac:spMkLst>
        </pc:spChg>
        <pc:spChg chg="mod">
          <ac:chgData name="BOUNATIROU Rodolphe" userId="02a2522b-b6cf-4b18-bfba-e33ca221fe04" providerId="ADAL" clId="{F549DB6A-91AA-440F-86FE-C04B94CB82F9}" dt="2023-07-23T14:58:52.072" v="6593"/>
          <ac:spMkLst>
            <pc:docMk/>
            <pc:sldMk cId="2377686785" sldId="274"/>
            <ac:spMk id="40" creationId="{E0884B1B-A7FA-0CEE-5E64-2D391A1B68DD}"/>
          </ac:spMkLst>
        </pc:spChg>
        <pc:spChg chg="add mod">
          <ac:chgData name="BOUNATIROU Rodolphe" userId="02a2522b-b6cf-4b18-bfba-e33ca221fe04" providerId="ADAL" clId="{F549DB6A-91AA-440F-86FE-C04B94CB82F9}" dt="2023-07-23T15:26:55.652" v="8085" actId="20577"/>
          <ac:spMkLst>
            <pc:docMk/>
            <pc:sldMk cId="2377686785" sldId="274"/>
            <ac:spMk id="41" creationId="{B4CFE7B3-F574-A7DC-2BE3-18BF29A481B2}"/>
          </ac:spMkLst>
        </pc:spChg>
        <pc:grpChg chg="add mod">
          <ac:chgData name="BOUNATIROU Rodolphe" userId="02a2522b-b6cf-4b18-bfba-e33ca221fe04" providerId="ADAL" clId="{F549DB6A-91AA-440F-86FE-C04B94CB82F9}" dt="2023-07-23T13:40:22.910" v="5279" actId="1076"/>
          <ac:grpSpMkLst>
            <pc:docMk/>
            <pc:sldMk cId="2377686785" sldId="274"/>
            <ac:grpSpMk id="9" creationId="{43F6A0AA-7685-85A9-9F3A-224D43B95635}"/>
          </ac:grpSpMkLst>
        </pc:grpChg>
        <pc:grpChg chg="mod">
          <ac:chgData name="BOUNATIROU Rodolphe" userId="02a2522b-b6cf-4b18-bfba-e33ca221fe04" providerId="ADAL" clId="{F549DB6A-91AA-440F-86FE-C04B94CB82F9}" dt="2023-07-23T13:39:53.600" v="5271"/>
          <ac:grpSpMkLst>
            <pc:docMk/>
            <pc:sldMk cId="2377686785" sldId="274"/>
            <ac:grpSpMk id="10" creationId="{10E6C911-3972-8184-8E47-4057D657F7AF}"/>
          </ac:grpSpMkLst>
        </pc:grpChg>
        <pc:grpChg chg="add mod">
          <ac:chgData name="BOUNATIROU Rodolphe" userId="02a2522b-b6cf-4b18-bfba-e33ca221fe04" providerId="ADAL" clId="{F549DB6A-91AA-440F-86FE-C04B94CB82F9}" dt="2023-07-23T13:40:22.910" v="5279" actId="1076"/>
          <ac:grpSpMkLst>
            <pc:docMk/>
            <pc:sldMk cId="2377686785" sldId="274"/>
            <ac:grpSpMk id="15" creationId="{B17F1622-4CA6-427A-EA8A-0FC5303016DE}"/>
          </ac:grpSpMkLst>
        </pc:grpChg>
        <pc:grpChg chg="mod">
          <ac:chgData name="BOUNATIROU Rodolphe" userId="02a2522b-b6cf-4b18-bfba-e33ca221fe04" providerId="ADAL" clId="{F549DB6A-91AA-440F-86FE-C04B94CB82F9}" dt="2023-07-23T13:39:53.600" v="5271"/>
          <ac:grpSpMkLst>
            <pc:docMk/>
            <pc:sldMk cId="2377686785" sldId="274"/>
            <ac:grpSpMk id="16" creationId="{0057EFFD-CEB1-B88C-8F32-3A5002A306CC}"/>
          </ac:grpSpMkLst>
        </pc:grpChg>
        <pc:grpChg chg="mod">
          <ac:chgData name="BOUNATIROU Rodolphe" userId="02a2522b-b6cf-4b18-bfba-e33ca221fe04" providerId="ADAL" clId="{F549DB6A-91AA-440F-86FE-C04B94CB82F9}" dt="2023-07-23T13:39:53.600" v="5271"/>
          <ac:grpSpMkLst>
            <pc:docMk/>
            <pc:sldMk cId="2377686785" sldId="274"/>
            <ac:grpSpMk id="18" creationId="{8BA571B2-5BE7-840D-7CDC-58E4A1921B3C}"/>
          </ac:grpSpMkLst>
        </pc:grpChg>
        <pc:grpChg chg="add mod">
          <ac:chgData name="BOUNATIROU Rodolphe" userId="02a2522b-b6cf-4b18-bfba-e33ca221fe04" providerId="ADAL" clId="{F549DB6A-91AA-440F-86FE-C04B94CB82F9}" dt="2023-07-23T13:40:22.910" v="5279" actId="1076"/>
          <ac:grpSpMkLst>
            <pc:docMk/>
            <pc:sldMk cId="2377686785" sldId="274"/>
            <ac:grpSpMk id="22" creationId="{D9AE6323-B98D-7425-2AFB-036724E48559}"/>
          </ac:grpSpMkLst>
        </pc:grpChg>
        <pc:grpChg chg="mod">
          <ac:chgData name="BOUNATIROU Rodolphe" userId="02a2522b-b6cf-4b18-bfba-e33ca221fe04" providerId="ADAL" clId="{F549DB6A-91AA-440F-86FE-C04B94CB82F9}" dt="2023-07-23T13:39:53.600" v="5271"/>
          <ac:grpSpMkLst>
            <pc:docMk/>
            <pc:sldMk cId="2377686785" sldId="274"/>
            <ac:grpSpMk id="23" creationId="{8CACF904-3811-DB85-96CA-534C78A6F381}"/>
          </ac:grpSpMkLst>
        </pc:grpChg>
        <pc:grpChg chg="mod">
          <ac:chgData name="BOUNATIROU Rodolphe" userId="02a2522b-b6cf-4b18-bfba-e33ca221fe04" providerId="ADAL" clId="{F549DB6A-91AA-440F-86FE-C04B94CB82F9}" dt="2023-07-23T13:39:53.600" v="5271"/>
          <ac:grpSpMkLst>
            <pc:docMk/>
            <pc:sldMk cId="2377686785" sldId="274"/>
            <ac:grpSpMk id="25" creationId="{6DCBD461-5BFA-A1DB-9E86-91A6A0690CB6}"/>
          </ac:grpSpMkLst>
        </pc:grpChg>
        <pc:grpChg chg="add mod">
          <ac:chgData name="BOUNATIROU Rodolphe" userId="02a2522b-b6cf-4b18-bfba-e33ca221fe04" providerId="ADAL" clId="{F549DB6A-91AA-440F-86FE-C04B94CB82F9}" dt="2023-07-23T13:40:22.910" v="5279" actId="1076"/>
          <ac:grpSpMkLst>
            <pc:docMk/>
            <pc:sldMk cId="2377686785" sldId="274"/>
            <ac:grpSpMk id="29" creationId="{4DA9F5AE-F363-6D39-207F-0C26AF563976}"/>
          </ac:grpSpMkLst>
        </pc:grpChg>
        <pc:grpChg chg="mod">
          <ac:chgData name="BOUNATIROU Rodolphe" userId="02a2522b-b6cf-4b18-bfba-e33ca221fe04" providerId="ADAL" clId="{F549DB6A-91AA-440F-86FE-C04B94CB82F9}" dt="2023-07-23T13:39:53.600" v="5271"/>
          <ac:grpSpMkLst>
            <pc:docMk/>
            <pc:sldMk cId="2377686785" sldId="274"/>
            <ac:grpSpMk id="30" creationId="{7011B388-0406-89B2-FAB4-CE1AD85AAD3C}"/>
          </ac:grpSpMkLst>
        </pc:grpChg>
        <pc:grpChg chg="add mod">
          <ac:chgData name="BOUNATIROU Rodolphe" userId="02a2522b-b6cf-4b18-bfba-e33ca221fe04" providerId="ADAL" clId="{F549DB6A-91AA-440F-86FE-C04B94CB82F9}" dt="2023-07-23T14:59:45.518" v="6613" actId="1076"/>
          <ac:grpSpMkLst>
            <pc:docMk/>
            <pc:sldMk cId="2377686785" sldId="274"/>
            <ac:grpSpMk id="35" creationId="{D42CC65F-D9FA-13C0-84F8-F8CB7CF1B393}"/>
          </ac:grpSpMkLst>
        </pc:grpChg>
        <pc:grpChg chg="mod">
          <ac:chgData name="BOUNATIROU Rodolphe" userId="02a2522b-b6cf-4b18-bfba-e33ca221fe04" providerId="ADAL" clId="{F549DB6A-91AA-440F-86FE-C04B94CB82F9}" dt="2023-07-23T14:58:52.072" v="6593"/>
          <ac:grpSpMkLst>
            <pc:docMk/>
            <pc:sldMk cId="2377686785" sldId="274"/>
            <ac:grpSpMk id="36" creationId="{C02B24CC-2F59-35A1-86E1-89B4AB18DC94}"/>
          </ac:grpSpMkLst>
        </pc:grpChg>
        <pc:picChg chg="add mod">
          <ac:chgData name="BOUNATIROU Rodolphe" userId="02a2522b-b6cf-4b18-bfba-e33ca221fe04" providerId="ADAL" clId="{F549DB6A-91AA-440F-86FE-C04B94CB82F9}" dt="2023-07-23T13:34:52.053" v="5087" actId="1076"/>
          <ac:picMkLst>
            <pc:docMk/>
            <pc:sldMk cId="2377686785" sldId="274"/>
            <ac:picMk id="4" creationId="{B128EF9B-9FEB-B690-B6D6-37A50212008A}"/>
          </ac:picMkLst>
        </pc:picChg>
        <pc:picChg chg="add mod">
          <ac:chgData name="BOUNATIROU Rodolphe" userId="02a2522b-b6cf-4b18-bfba-e33ca221fe04" providerId="ADAL" clId="{F549DB6A-91AA-440F-86FE-C04B94CB82F9}" dt="2023-07-23T13:34:43.769" v="5084" actId="1076"/>
          <ac:picMkLst>
            <pc:docMk/>
            <pc:sldMk cId="2377686785" sldId="274"/>
            <ac:picMk id="6" creationId="{921B8DCC-2F7D-1F4A-0010-C4ACCAAE9FFC}"/>
          </ac:picMkLst>
        </pc:picChg>
      </pc:sldChg>
      <pc:sldChg chg="addSp delSp modSp new mod modAnim modNotesTx">
        <pc:chgData name="BOUNATIROU Rodolphe" userId="02a2522b-b6cf-4b18-bfba-e33ca221fe04" providerId="ADAL" clId="{F549DB6A-91AA-440F-86FE-C04B94CB82F9}" dt="2023-07-23T15:27:01.101" v="8088" actId="20577"/>
        <pc:sldMkLst>
          <pc:docMk/>
          <pc:sldMk cId="3937695423" sldId="275"/>
        </pc:sldMkLst>
        <pc:spChg chg="mod">
          <ac:chgData name="BOUNATIROU Rodolphe" userId="02a2522b-b6cf-4b18-bfba-e33ca221fe04" providerId="ADAL" clId="{F549DB6A-91AA-440F-86FE-C04B94CB82F9}" dt="2023-07-23T15:04:30.104" v="6761" actId="20577"/>
          <ac:spMkLst>
            <pc:docMk/>
            <pc:sldMk cId="3937695423" sldId="275"/>
            <ac:spMk id="2" creationId="{81A3B58A-7F79-BD5D-95D7-B8CC2AC27E67}"/>
          </ac:spMkLst>
        </pc:spChg>
        <pc:spChg chg="mod">
          <ac:chgData name="BOUNATIROU Rodolphe" userId="02a2522b-b6cf-4b18-bfba-e33ca221fe04" providerId="ADAL" clId="{F549DB6A-91AA-440F-86FE-C04B94CB82F9}" dt="2023-07-23T13:47:11.702" v="5561"/>
          <ac:spMkLst>
            <pc:docMk/>
            <pc:sldMk cId="3937695423" sldId="275"/>
            <ac:spMk id="5" creationId="{2B1AF33F-B880-54EE-118E-BDECB005C984}"/>
          </ac:spMkLst>
        </pc:spChg>
        <pc:spChg chg="mod">
          <ac:chgData name="BOUNATIROU Rodolphe" userId="02a2522b-b6cf-4b18-bfba-e33ca221fe04" providerId="ADAL" clId="{F549DB6A-91AA-440F-86FE-C04B94CB82F9}" dt="2023-07-23T13:47:15.354" v="5564" actId="20577"/>
          <ac:spMkLst>
            <pc:docMk/>
            <pc:sldMk cId="3937695423" sldId="275"/>
            <ac:spMk id="6" creationId="{39F82B5C-0949-B7B2-FD6C-87E8F06BBECD}"/>
          </ac:spMkLst>
        </pc:spChg>
        <pc:spChg chg="mod">
          <ac:chgData name="BOUNATIROU Rodolphe" userId="02a2522b-b6cf-4b18-bfba-e33ca221fe04" providerId="ADAL" clId="{F549DB6A-91AA-440F-86FE-C04B94CB82F9}" dt="2023-07-23T13:47:26.666" v="5567" actId="1076"/>
          <ac:spMkLst>
            <pc:docMk/>
            <pc:sldMk cId="3937695423" sldId="275"/>
            <ac:spMk id="7" creationId="{8D0853EC-5CD1-4C27-0A7D-3C7CDEC3A258}"/>
          </ac:spMkLst>
        </pc:spChg>
        <pc:spChg chg="mod">
          <ac:chgData name="BOUNATIROU Rodolphe" userId="02a2522b-b6cf-4b18-bfba-e33ca221fe04" providerId="ADAL" clId="{F549DB6A-91AA-440F-86FE-C04B94CB82F9}" dt="2023-07-23T13:52:59.565" v="5669" actId="1076"/>
          <ac:spMkLst>
            <pc:docMk/>
            <pc:sldMk cId="3937695423" sldId="275"/>
            <ac:spMk id="8" creationId="{30D3113D-7B18-00D4-33F4-86A11ECCF740}"/>
          </ac:spMkLst>
        </pc:spChg>
        <pc:spChg chg="add mod topLvl">
          <ac:chgData name="BOUNATIROU Rodolphe" userId="02a2522b-b6cf-4b18-bfba-e33ca221fe04" providerId="ADAL" clId="{F549DB6A-91AA-440F-86FE-C04B94CB82F9}" dt="2023-07-23T13:51:07.627" v="5647" actId="207"/>
          <ac:spMkLst>
            <pc:docMk/>
            <pc:sldMk cId="3937695423" sldId="275"/>
            <ac:spMk id="9" creationId="{037540EC-3229-F676-FBEF-5CFA22A2A535}"/>
          </ac:spMkLst>
        </pc:spChg>
        <pc:spChg chg="add mod">
          <ac:chgData name="BOUNATIROU Rodolphe" userId="02a2522b-b6cf-4b18-bfba-e33ca221fe04" providerId="ADAL" clId="{F549DB6A-91AA-440F-86FE-C04B94CB82F9}" dt="2023-07-23T13:51:17.294" v="5648" actId="207"/>
          <ac:spMkLst>
            <pc:docMk/>
            <pc:sldMk cId="3937695423" sldId="275"/>
            <ac:spMk id="10" creationId="{CD10367D-8920-4F31-E053-2C921D143E82}"/>
          </ac:spMkLst>
        </pc:spChg>
        <pc:spChg chg="add mod ord topLvl">
          <ac:chgData name="BOUNATIROU Rodolphe" userId="02a2522b-b6cf-4b18-bfba-e33ca221fe04" providerId="ADAL" clId="{F549DB6A-91AA-440F-86FE-C04B94CB82F9}" dt="2023-07-23T13:51:57.100" v="5661" actId="207"/>
          <ac:spMkLst>
            <pc:docMk/>
            <pc:sldMk cId="3937695423" sldId="275"/>
            <ac:spMk id="11" creationId="{0D034474-8E18-D9D9-E8D9-BC66CBE582A9}"/>
          </ac:spMkLst>
        </pc:spChg>
        <pc:spChg chg="add mod">
          <ac:chgData name="BOUNATIROU Rodolphe" userId="02a2522b-b6cf-4b18-bfba-e33ca221fe04" providerId="ADAL" clId="{F549DB6A-91AA-440F-86FE-C04B94CB82F9}" dt="2023-07-23T15:07:55.548" v="7100" actId="164"/>
          <ac:spMkLst>
            <pc:docMk/>
            <pc:sldMk cId="3937695423" sldId="275"/>
            <ac:spMk id="17" creationId="{E088CDC9-AE0A-9D03-B1B6-26A0883F759C}"/>
          </ac:spMkLst>
        </pc:spChg>
        <pc:spChg chg="add mod">
          <ac:chgData name="BOUNATIROU Rodolphe" userId="02a2522b-b6cf-4b18-bfba-e33ca221fe04" providerId="ADAL" clId="{F549DB6A-91AA-440F-86FE-C04B94CB82F9}" dt="2023-07-23T15:07:55.548" v="7100" actId="164"/>
          <ac:spMkLst>
            <pc:docMk/>
            <pc:sldMk cId="3937695423" sldId="275"/>
            <ac:spMk id="18" creationId="{462B4AAF-A728-BC08-AD3E-F59D875C8581}"/>
          </ac:spMkLst>
        </pc:spChg>
        <pc:spChg chg="add mod">
          <ac:chgData name="BOUNATIROU Rodolphe" userId="02a2522b-b6cf-4b18-bfba-e33ca221fe04" providerId="ADAL" clId="{F549DB6A-91AA-440F-86FE-C04B94CB82F9}" dt="2023-07-23T15:07:55.548" v="7100" actId="164"/>
          <ac:spMkLst>
            <pc:docMk/>
            <pc:sldMk cId="3937695423" sldId="275"/>
            <ac:spMk id="19" creationId="{10062E9A-70C1-E897-B1C6-68ADF7FB55E1}"/>
          </ac:spMkLst>
        </pc:spChg>
        <pc:spChg chg="mod">
          <ac:chgData name="BOUNATIROU Rodolphe" userId="02a2522b-b6cf-4b18-bfba-e33ca221fe04" providerId="ADAL" clId="{F549DB6A-91AA-440F-86FE-C04B94CB82F9}" dt="2023-07-23T15:08:06.872" v="7103"/>
          <ac:spMkLst>
            <pc:docMk/>
            <pc:sldMk cId="3937695423" sldId="275"/>
            <ac:spMk id="23" creationId="{C6EA26F1-9351-E149-8420-CC77A520DA46}"/>
          </ac:spMkLst>
        </pc:spChg>
        <pc:spChg chg="mod">
          <ac:chgData name="BOUNATIROU Rodolphe" userId="02a2522b-b6cf-4b18-bfba-e33ca221fe04" providerId="ADAL" clId="{F549DB6A-91AA-440F-86FE-C04B94CB82F9}" dt="2023-07-23T15:08:06.872" v="7103"/>
          <ac:spMkLst>
            <pc:docMk/>
            <pc:sldMk cId="3937695423" sldId="275"/>
            <ac:spMk id="24" creationId="{97BCDA75-A1E6-F1C1-8838-5891382E9E1A}"/>
          </ac:spMkLst>
        </pc:spChg>
        <pc:spChg chg="mod">
          <ac:chgData name="BOUNATIROU Rodolphe" userId="02a2522b-b6cf-4b18-bfba-e33ca221fe04" providerId="ADAL" clId="{F549DB6A-91AA-440F-86FE-C04B94CB82F9}" dt="2023-07-23T15:08:06.872" v="7103"/>
          <ac:spMkLst>
            <pc:docMk/>
            <pc:sldMk cId="3937695423" sldId="275"/>
            <ac:spMk id="25" creationId="{EA5D6947-1E95-4AE1-C2A4-69A1507A9E39}"/>
          </ac:spMkLst>
        </pc:spChg>
        <pc:spChg chg="mod">
          <ac:chgData name="BOUNATIROU Rodolphe" userId="02a2522b-b6cf-4b18-bfba-e33ca221fe04" providerId="ADAL" clId="{F549DB6A-91AA-440F-86FE-C04B94CB82F9}" dt="2023-07-23T15:08:06.872" v="7103"/>
          <ac:spMkLst>
            <pc:docMk/>
            <pc:sldMk cId="3937695423" sldId="275"/>
            <ac:spMk id="26" creationId="{E47E5D2B-C5EF-4C0A-5081-8EFF06C9F99C}"/>
          </ac:spMkLst>
        </pc:spChg>
        <pc:spChg chg="add mod">
          <ac:chgData name="BOUNATIROU Rodolphe" userId="02a2522b-b6cf-4b18-bfba-e33ca221fe04" providerId="ADAL" clId="{F549DB6A-91AA-440F-86FE-C04B94CB82F9}" dt="2023-07-23T15:17:37.596" v="7258" actId="164"/>
          <ac:spMkLst>
            <pc:docMk/>
            <pc:sldMk cId="3937695423" sldId="275"/>
            <ac:spMk id="27" creationId="{8396D482-6815-6F22-DF52-B85A53C2AE7E}"/>
          </ac:spMkLst>
        </pc:spChg>
        <pc:spChg chg="add del mod">
          <ac:chgData name="BOUNATIROU Rodolphe" userId="02a2522b-b6cf-4b18-bfba-e33ca221fe04" providerId="ADAL" clId="{F549DB6A-91AA-440F-86FE-C04B94CB82F9}" dt="2023-07-23T15:20:36.376" v="7410" actId="478"/>
          <ac:spMkLst>
            <pc:docMk/>
            <pc:sldMk cId="3937695423" sldId="275"/>
            <ac:spMk id="29" creationId="{128CA1D5-91D3-51CC-D024-4304DC1501C2}"/>
          </ac:spMkLst>
        </pc:spChg>
        <pc:spChg chg="add mod">
          <ac:chgData name="BOUNATIROU Rodolphe" userId="02a2522b-b6cf-4b18-bfba-e33ca221fe04" providerId="ADAL" clId="{F549DB6A-91AA-440F-86FE-C04B94CB82F9}" dt="2023-07-23T15:27:01.101" v="8088" actId="20577"/>
          <ac:spMkLst>
            <pc:docMk/>
            <pc:sldMk cId="3937695423" sldId="275"/>
            <ac:spMk id="30" creationId="{1E8FB5F7-C79D-51E1-F067-A15D6EF9E3F1}"/>
          </ac:spMkLst>
        </pc:spChg>
        <pc:grpChg chg="add del mod ord">
          <ac:chgData name="BOUNATIROU Rodolphe" userId="02a2522b-b6cf-4b18-bfba-e33ca221fe04" providerId="ADAL" clId="{F549DB6A-91AA-440F-86FE-C04B94CB82F9}" dt="2023-07-23T15:04:19.935" v="6753" actId="478"/>
          <ac:grpSpMkLst>
            <pc:docMk/>
            <pc:sldMk cId="3937695423" sldId="275"/>
            <ac:grpSpMk id="3" creationId="{0D74D65C-B684-C1E3-95D6-D06A88B45511}"/>
          </ac:grpSpMkLst>
        </pc:grpChg>
        <pc:grpChg chg="mod">
          <ac:chgData name="BOUNATIROU Rodolphe" userId="02a2522b-b6cf-4b18-bfba-e33ca221fe04" providerId="ADAL" clId="{F549DB6A-91AA-440F-86FE-C04B94CB82F9}" dt="2023-07-23T13:47:11.702" v="5561"/>
          <ac:grpSpMkLst>
            <pc:docMk/>
            <pc:sldMk cId="3937695423" sldId="275"/>
            <ac:grpSpMk id="4" creationId="{0D6B5072-757E-7D49-366A-165D552F0796}"/>
          </ac:grpSpMkLst>
        </pc:grpChg>
        <pc:grpChg chg="add del mod">
          <ac:chgData name="BOUNATIROU Rodolphe" userId="02a2522b-b6cf-4b18-bfba-e33ca221fe04" providerId="ADAL" clId="{F549DB6A-91AA-440F-86FE-C04B94CB82F9}" dt="2023-07-23T13:50:14.071" v="5625" actId="165"/>
          <ac:grpSpMkLst>
            <pc:docMk/>
            <pc:sldMk cId="3937695423" sldId="275"/>
            <ac:grpSpMk id="12" creationId="{D6433291-F286-4BBD-2055-08FB99692EB1}"/>
          </ac:grpSpMkLst>
        </pc:grpChg>
        <pc:grpChg chg="add mod">
          <ac:chgData name="BOUNATIROU Rodolphe" userId="02a2522b-b6cf-4b18-bfba-e33ca221fe04" providerId="ADAL" clId="{F549DB6A-91AA-440F-86FE-C04B94CB82F9}" dt="2023-07-23T13:50:27.506" v="5629" actId="164"/>
          <ac:grpSpMkLst>
            <pc:docMk/>
            <pc:sldMk cId="3937695423" sldId="275"/>
            <ac:grpSpMk id="13" creationId="{4D0E1566-E80D-1782-1F6C-57347C002AE2}"/>
          </ac:grpSpMkLst>
        </pc:grpChg>
        <pc:grpChg chg="add del mod">
          <ac:chgData name="BOUNATIROU Rodolphe" userId="02a2522b-b6cf-4b18-bfba-e33ca221fe04" providerId="ADAL" clId="{F549DB6A-91AA-440F-86FE-C04B94CB82F9}" dt="2023-07-23T15:04:14.773" v="6751" actId="478"/>
          <ac:grpSpMkLst>
            <pc:docMk/>
            <pc:sldMk cId="3937695423" sldId="275"/>
            <ac:grpSpMk id="14" creationId="{4DAB98E4-88C5-AC4F-78D8-ED5417CC7582}"/>
          </ac:grpSpMkLst>
        </pc:grpChg>
        <pc:grpChg chg="add mod">
          <ac:chgData name="BOUNATIROU Rodolphe" userId="02a2522b-b6cf-4b18-bfba-e33ca221fe04" providerId="ADAL" clId="{F549DB6A-91AA-440F-86FE-C04B94CB82F9}" dt="2023-07-23T15:21:25.331" v="7415" actId="1076"/>
          <ac:grpSpMkLst>
            <pc:docMk/>
            <pc:sldMk cId="3937695423" sldId="275"/>
            <ac:grpSpMk id="20" creationId="{9CADC493-7A29-E11A-C7E6-D2C3A11CDD6D}"/>
          </ac:grpSpMkLst>
        </pc:grpChg>
        <pc:grpChg chg="add mod">
          <ac:chgData name="BOUNATIROU Rodolphe" userId="02a2522b-b6cf-4b18-bfba-e33ca221fe04" providerId="ADAL" clId="{F549DB6A-91AA-440F-86FE-C04B94CB82F9}" dt="2023-07-23T15:17:37.596" v="7258" actId="164"/>
          <ac:grpSpMkLst>
            <pc:docMk/>
            <pc:sldMk cId="3937695423" sldId="275"/>
            <ac:grpSpMk id="21" creationId="{6921429C-280D-8A66-959D-2C1C3B5A761C}"/>
          </ac:grpSpMkLst>
        </pc:grpChg>
        <pc:grpChg chg="mod">
          <ac:chgData name="BOUNATIROU Rodolphe" userId="02a2522b-b6cf-4b18-bfba-e33ca221fe04" providerId="ADAL" clId="{F549DB6A-91AA-440F-86FE-C04B94CB82F9}" dt="2023-07-23T15:08:06.872" v="7103"/>
          <ac:grpSpMkLst>
            <pc:docMk/>
            <pc:sldMk cId="3937695423" sldId="275"/>
            <ac:grpSpMk id="22" creationId="{3A940A89-1132-6287-F346-22F8201990AA}"/>
          </ac:grpSpMkLst>
        </pc:grpChg>
        <pc:grpChg chg="add mod">
          <ac:chgData name="BOUNATIROU Rodolphe" userId="02a2522b-b6cf-4b18-bfba-e33ca221fe04" providerId="ADAL" clId="{F549DB6A-91AA-440F-86FE-C04B94CB82F9}" dt="2023-07-23T15:21:40.255" v="7417" actId="14100"/>
          <ac:grpSpMkLst>
            <pc:docMk/>
            <pc:sldMk cId="3937695423" sldId="275"/>
            <ac:grpSpMk id="28" creationId="{2A948031-CD16-06BE-510E-34163A55F636}"/>
          </ac:grpSpMkLst>
        </pc:grpChg>
        <pc:picChg chg="add mod">
          <ac:chgData name="BOUNATIROU Rodolphe" userId="02a2522b-b6cf-4b18-bfba-e33ca221fe04" providerId="ADAL" clId="{F549DB6A-91AA-440F-86FE-C04B94CB82F9}" dt="2023-07-23T15:20:29.033" v="7408" actId="1076"/>
          <ac:picMkLst>
            <pc:docMk/>
            <pc:sldMk cId="3937695423" sldId="275"/>
            <ac:picMk id="16" creationId="{EAEA5547-D96F-7B76-C51C-F60BDEB7096A}"/>
          </ac:picMkLst>
        </pc:picChg>
      </pc:sldChg>
      <pc:sldChg chg="addSp modSp new mod modNotesTx">
        <pc:chgData name="BOUNATIROU Rodolphe" userId="02a2522b-b6cf-4b18-bfba-e33ca221fe04" providerId="ADAL" clId="{F549DB6A-91AA-440F-86FE-C04B94CB82F9}" dt="2023-07-23T15:26:51.271" v="8082" actId="20577"/>
        <pc:sldMkLst>
          <pc:docMk/>
          <pc:sldMk cId="185243308" sldId="276"/>
        </pc:sldMkLst>
        <pc:spChg chg="mod">
          <ac:chgData name="BOUNATIROU Rodolphe" userId="02a2522b-b6cf-4b18-bfba-e33ca221fe04" providerId="ADAL" clId="{F549DB6A-91AA-440F-86FE-C04B94CB82F9}" dt="2023-07-23T14:16:25.123" v="6083" actId="20577"/>
          <ac:spMkLst>
            <pc:docMk/>
            <pc:sldMk cId="185243308" sldId="276"/>
            <ac:spMk id="2" creationId="{15973041-FB58-E6C6-2286-4E1CD3DC47B8}"/>
          </ac:spMkLst>
        </pc:spChg>
        <pc:spChg chg="add mod">
          <ac:chgData name="BOUNATIROU Rodolphe" userId="02a2522b-b6cf-4b18-bfba-e33ca221fe04" providerId="ADAL" clId="{F549DB6A-91AA-440F-86FE-C04B94CB82F9}" dt="2023-07-23T15:26:51.271" v="8082" actId="20577"/>
          <ac:spMkLst>
            <pc:docMk/>
            <pc:sldMk cId="185243308" sldId="276"/>
            <ac:spMk id="5" creationId="{69973BF5-0894-EBA6-161D-B40C0E3615A1}"/>
          </ac:spMkLst>
        </pc:spChg>
        <pc:picChg chg="add mod">
          <ac:chgData name="BOUNATIROU Rodolphe" userId="02a2522b-b6cf-4b18-bfba-e33ca221fe04" providerId="ADAL" clId="{F549DB6A-91AA-440F-86FE-C04B94CB82F9}" dt="2023-07-23T14:16:04.981" v="6010" actId="1076"/>
          <ac:picMkLst>
            <pc:docMk/>
            <pc:sldMk cId="185243308" sldId="276"/>
            <ac:picMk id="4" creationId="{133A195A-51B6-6790-9139-3352291139D1}"/>
          </ac:picMkLst>
        </pc:picChg>
      </pc:sldChg>
      <pc:sldChg chg="addSp delSp modSp new mod modNotesTx">
        <pc:chgData name="BOUNATIROU Rodolphe" userId="02a2522b-b6cf-4b18-bfba-e33ca221fe04" providerId="ADAL" clId="{F549DB6A-91AA-440F-86FE-C04B94CB82F9}" dt="2023-07-23T15:27:07.430" v="8091" actId="20577"/>
        <pc:sldMkLst>
          <pc:docMk/>
          <pc:sldMk cId="1003616122" sldId="277"/>
        </pc:sldMkLst>
        <pc:spChg chg="mod">
          <ac:chgData name="BOUNATIROU Rodolphe" userId="02a2522b-b6cf-4b18-bfba-e33ca221fe04" providerId="ADAL" clId="{F549DB6A-91AA-440F-86FE-C04B94CB82F9}" dt="2023-07-23T15:01:59.209" v="6672" actId="404"/>
          <ac:spMkLst>
            <pc:docMk/>
            <pc:sldMk cId="1003616122" sldId="277"/>
            <ac:spMk id="2" creationId="{85214D5E-38B3-31C6-3B5F-745FEDFA9FC0}"/>
          </ac:spMkLst>
        </pc:spChg>
        <pc:spChg chg="add mod">
          <ac:chgData name="BOUNATIROU Rodolphe" userId="02a2522b-b6cf-4b18-bfba-e33ca221fe04" providerId="ADAL" clId="{F549DB6A-91AA-440F-86FE-C04B94CB82F9}" dt="2023-07-23T15:27:07.430" v="8091" actId="20577"/>
          <ac:spMkLst>
            <pc:docMk/>
            <pc:sldMk cId="1003616122" sldId="277"/>
            <ac:spMk id="7" creationId="{30E71119-8BFA-0358-8B0D-D2AA0A4EE3DB}"/>
          </ac:spMkLst>
        </pc:spChg>
        <pc:picChg chg="add del mod">
          <ac:chgData name="BOUNATIROU Rodolphe" userId="02a2522b-b6cf-4b18-bfba-e33ca221fe04" providerId="ADAL" clId="{F549DB6A-91AA-440F-86FE-C04B94CB82F9}" dt="2023-07-23T15:09:52.903" v="7178" actId="478"/>
          <ac:picMkLst>
            <pc:docMk/>
            <pc:sldMk cId="1003616122" sldId="277"/>
            <ac:picMk id="4" creationId="{5C252985-3288-7F14-5C8D-1537BF039351}"/>
          </ac:picMkLst>
        </pc:picChg>
        <pc:picChg chg="add mod">
          <ac:chgData name="BOUNATIROU Rodolphe" userId="02a2522b-b6cf-4b18-bfba-e33ca221fe04" providerId="ADAL" clId="{F549DB6A-91AA-440F-86FE-C04B94CB82F9}" dt="2023-07-23T15:09:58.931" v="7180" actId="1076"/>
          <ac:picMkLst>
            <pc:docMk/>
            <pc:sldMk cId="1003616122" sldId="277"/>
            <ac:picMk id="6" creationId="{0A0827B8-7E44-C277-3CB8-62E9B07629D4}"/>
          </ac:picMkLst>
        </pc:picChg>
      </pc:sldChg>
      <pc:sldChg chg="addSp modSp new mod modNotesTx">
        <pc:chgData name="BOUNATIROU Rodolphe" userId="02a2522b-b6cf-4b18-bfba-e33ca221fe04" providerId="ADAL" clId="{F549DB6A-91AA-440F-86FE-C04B94CB82F9}" dt="2023-07-23T15:27:13.889" v="8095" actId="20577"/>
        <pc:sldMkLst>
          <pc:docMk/>
          <pc:sldMk cId="1903691768" sldId="278"/>
        </pc:sldMkLst>
        <pc:spChg chg="mod">
          <ac:chgData name="BOUNATIROU Rodolphe" userId="02a2522b-b6cf-4b18-bfba-e33ca221fe04" providerId="ADAL" clId="{F549DB6A-91AA-440F-86FE-C04B94CB82F9}" dt="2023-07-23T15:03:14.990" v="6747" actId="404"/>
          <ac:spMkLst>
            <pc:docMk/>
            <pc:sldMk cId="1903691768" sldId="278"/>
            <ac:spMk id="2" creationId="{5D33C3DE-292D-1482-7796-6676B28F0FF3}"/>
          </ac:spMkLst>
        </pc:spChg>
        <pc:spChg chg="add mod">
          <ac:chgData name="BOUNATIROU Rodolphe" userId="02a2522b-b6cf-4b18-bfba-e33ca221fe04" providerId="ADAL" clId="{F549DB6A-91AA-440F-86FE-C04B94CB82F9}" dt="2023-07-23T15:27:13.889" v="8095" actId="20577"/>
          <ac:spMkLst>
            <pc:docMk/>
            <pc:sldMk cId="1903691768" sldId="278"/>
            <ac:spMk id="5" creationId="{3933D80D-C949-C373-3B15-93F135D3F7D3}"/>
          </ac:spMkLst>
        </pc:spChg>
        <pc:picChg chg="add mod">
          <ac:chgData name="BOUNATIROU Rodolphe" userId="02a2522b-b6cf-4b18-bfba-e33ca221fe04" providerId="ADAL" clId="{F549DB6A-91AA-440F-86FE-C04B94CB82F9}" dt="2023-07-23T15:02:47.114" v="6677" actId="14100"/>
          <ac:picMkLst>
            <pc:docMk/>
            <pc:sldMk cId="1903691768" sldId="278"/>
            <ac:picMk id="4" creationId="{42C93C70-203B-56BD-DCA8-C8CC13059418}"/>
          </ac:picMkLst>
        </pc:picChg>
      </pc:sldChg>
      <pc:sldChg chg="modSp add mod">
        <pc:chgData name="BOUNATIROU Rodolphe" userId="02a2522b-b6cf-4b18-bfba-e33ca221fe04" providerId="ADAL" clId="{F549DB6A-91AA-440F-86FE-C04B94CB82F9}" dt="2023-07-23T17:25:34.261" v="10672" actId="20577"/>
        <pc:sldMkLst>
          <pc:docMk/>
          <pc:sldMk cId="264881748" sldId="279"/>
        </pc:sldMkLst>
        <pc:spChg chg="mod">
          <ac:chgData name="BOUNATIROU Rodolphe" userId="02a2522b-b6cf-4b18-bfba-e33ca221fe04" providerId="ADAL" clId="{F549DB6A-91AA-440F-86FE-C04B94CB82F9}" dt="2023-07-23T15:28:00.013" v="8103" actId="20577"/>
          <ac:spMkLst>
            <pc:docMk/>
            <pc:sldMk cId="264881748" sldId="279"/>
            <ac:spMk id="2" creationId="{5136EDCC-F6C8-4CFD-FEB5-661F7356702B}"/>
          </ac:spMkLst>
        </pc:spChg>
        <pc:spChg chg="mod">
          <ac:chgData name="BOUNATIROU Rodolphe" userId="02a2522b-b6cf-4b18-bfba-e33ca221fe04" providerId="ADAL" clId="{F549DB6A-91AA-440F-86FE-C04B94CB82F9}" dt="2023-07-23T15:29:39.715" v="8248" actId="20577"/>
          <ac:spMkLst>
            <pc:docMk/>
            <pc:sldMk cId="264881748" sldId="279"/>
            <ac:spMk id="3" creationId="{FE7DBD4B-CC94-5CCF-A807-88311348A8F1}"/>
          </ac:spMkLst>
        </pc:spChg>
        <pc:spChg chg="mod">
          <ac:chgData name="BOUNATIROU Rodolphe" userId="02a2522b-b6cf-4b18-bfba-e33ca221fe04" providerId="ADAL" clId="{F549DB6A-91AA-440F-86FE-C04B94CB82F9}" dt="2023-07-23T17:25:34.261" v="10672" actId="20577"/>
          <ac:spMkLst>
            <pc:docMk/>
            <pc:sldMk cId="264881748" sldId="279"/>
            <ac:spMk id="4" creationId="{8C917698-202F-4524-D267-A5C211382C3B}"/>
          </ac:spMkLst>
        </pc:spChg>
      </pc:sldChg>
      <pc:sldChg chg="addSp modSp new mod modAnim modNotesTx">
        <pc:chgData name="BOUNATIROU Rodolphe" userId="02a2522b-b6cf-4b18-bfba-e33ca221fe04" providerId="ADAL" clId="{F549DB6A-91AA-440F-86FE-C04B94CB82F9}" dt="2023-07-23T17:25:43.112" v="10677" actId="20577"/>
        <pc:sldMkLst>
          <pc:docMk/>
          <pc:sldMk cId="2184292912" sldId="280"/>
        </pc:sldMkLst>
        <pc:spChg chg="mod">
          <ac:chgData name="BOUNATIROU Rodolphe" userId="02a2522b-b6cf-4b18-bfba-e33ca221fe04" providerId="ADAL" clId="{F549DB6A-91AA-440F-86FE-C04B94CB82F9}" dt="2023-07-23T15:32:45.394" v="8290" actId="20577"/>
          <ac:spMkLst>
            <pc:docMk/>
            <pc:sldMk cId="2184292912" sldId="280"/>
            <ac:spMk id="2" creationId="{E99F2DEC-16B6-F130-8381-A046A1E5FBEC}"/>
          </ac:spMkLst>
        </pc:spChg>
        <pc:spChg chg="mod">
          <ac:chgData name="BOUNATIROU Rodolphe" userId="02a2522b-b6cf-4b18-bfba-e33ca221fe04" providerId="ADAL" clId="{F549DB6A-91AA-440F-86FE-C04B94CB82F9}" dt="2023-07-23T15:34:18.281" v="8426" actId="20577"/>
          <ac:spMkLst>
            <pc:docMk/>
            <pc:sldMk cId="2184292912" sldId="280"/>
            <ac:spMk id="3" creationId="{0EAB5EBD-D2E1-017F-3D6E-BA0C09422BEC}"/>
          </ac:spMkLst>
        </pc:spChg>
        <pc:spChg chg="mod">
          <ac:chgData name="BOUNATIROU Rodolphe" userId="02a2522b-b6cf-4b18-bfba-e33ca221fe04" providerId="ADAL" clId="{F549DB6A-91AA-440F-86FE-C04B94CB82F9}" dt="2023-07-23T15:43:57.912" v="9691" actId="20577"/>
          <ac:spMkLst>
            <pc:docMk/>
            <pc:sldMk cId="2184292912" sldId="280"/>
            <ac:spMk id="4" creationId="{0DE6777A-77A3-AAB2-24BA-AEA0B809B883}"/>
          </ac:spMkLst>
        </pc:spChg>
        <pc:spChg chg="mod">
          <ac:chgData name="BOUNATIROU Rodolphe" userId="02a2522b-b6cf-4b18-bfba-e33ca221fe04" providerId="ADAL" clId="{F549DB6A-91AA-440F-86FE-C04B94CB82F9}" dt="2023-07-23T15:34:23.042" v="8439" actId="20577"/>
          <ac:spMkLst>
            <pc:docMk/>
            <pc:sldMk cId="2184292912" sldId="280"/>
            <ac:spMk id="5" creationId="{F9546E78-59DF-3633-2EF1-EC1EC8818AB8}"/>
          </ac:spMkLst>
        </pc:spChg>
        <pc:spChg chg="mod">
          <ac:chgData name="BOUNATIROU Rodolphe" userId="02a2522b-b6cf-4b18-bfba-e33ca221fe04" providerId="ADAL" clId="{F549DB6A-91AA-440F-86FE-C04B94CB82F9}" dt="2023-07-23T15:44:50.501" v="9715" actId="20577"/>
          <ac:spMkLst>
            <pc:docMk/>
            <pc:sldMk cId="2184292912" sldId="280"/>
            <ac:spMk id="6" creationId="{42B906D1-FE93-C248-DF90-A6ABACC465F7}"/>
          </ac:spMkLst>
        </pc:spChg>
        <pc:spChg chg="add mod">
          <ac:chgData name="BOUNATIROU Rodolphe" userId="02a2522b-b6cf-4b18-bfba-e33ca221fe04" providerId="ADAL" clId="{F549DB6A-91AA-440F-86FE-C04B94CB82F9}" dt="2023-07-23T17:25:43.112" v="10677" actId="20577"/>
          <ac:spMkLst>
            <pc:docMk/>
            <pc:sldMk cId="2184292912" sldId="280"/>
            <ac:spMk id="7" creationId="{D5DD8BB0-6AFE-8C47-0535-CFB6984ECB32}"/>
          </ac:spMkLst>
        </pc:spChg>
      </pc:sldChg>
      <pc:sldChg chg="addSp modSp new mod modAnim modNotesTx">
        <pc:chgData name="BOUNATIROU Rodolphe" userId="02a2522b-b6cf-4b18-bfba-e33ca221fe04" providerId="ADAL" clId="{F549DB6A-91AA-440F-86FE-C04B94CB82F9}" dt="2023-07-23T17:26:00.033" v="10682" actId="20577"/>
        <pc:sldMkLst>
          <pc:docMk/>
          <pc:sldMk cId="2269043530" sldId="281"/>
        </pc:sldMkLst>
        <pc:spChg chg="mod">
          <ac:chgData name="BOUNATIROU Rodolphe" userId="02a2522b-b6cf-4b18-bfba-e33ca221fe04" providerId="ADAL" clId="{F549DB6A-91AA-440F-86FE-C04B94CB82F9}" dt="2023-07-23T16:12:46.529" v="10137" actId="20577"/>
          <ac:spMkLst>
            <pc:docMk/>
            <pc:sldMk cId="2269043530" sldId="281"/>
            <ac:spMk id="2" creationId="{177D6E6E-5EEE-D849-E90C-2AE46CFC93B7}"/>
          </ac:spMkLst>
        </pc:spChg>
        <pc:spChg chg="add mod">
          <ac:chgData name="BOUNATIROU Rodolphe" userId="02a2522b-b6cf-4b18-bfba-e33ca221fe04" providerId="ADAL" clId="{F549DB6A-91AA-440F-86FE-C04B94CB82F9}" dt="2023-07-23T16:15:58.889" v="10606" actId="1076"/>
          <ac:spMkLst>
            <pc:docMk/>
            <pc:sldMk cId="2269043530" sldId="281"/>
            <ac:spMk id="3" creationId="{616F019E-F2BA-EB38-121B-F4AB1F5EA95B}"/>
          </ac:spMkLst>
        </pc:spChg>
        <pc:spChg chg="add mod">
          <ac:chgData name="BOUNATIROU Rodolphe" userId="02a2522b-b6cf-4b18-bfba-e33ca221fe04" providerId="ADAL" clId="{F549DB6A-91AA-440F-86FE-C04B94CB82F9}" dt="2023-07-23T16:16:30.793" v="10629" actId="20577"/>
          <ac:spMkLst>
            <pc:docMk/>
            <pc:sldMk cId="2269043530" sldId="281"/>
            <ac:spMk id="4" creationId="{815C01A5-D36D-D736-1418-F1C15F807D06}"/>
          </ac:spMkLst>
        </pc:spChg>
        <pc:spChg chg="add mod">
          <ac:chgData name="BOUNATIROU Rodolphe" userId="02a2522b-b6cf-4b18-bfba-e33ca221fe04" providerId="ADAL" clId="{F549DB6A-91AA-440F-86FE-C04B94CB82F9}" dt="2023-07-23T16:16:37.760" v="10642" actId="20577"/>
          <ac:spMkLst>
            <pc:docMk/>
            <pc:sldMk cId="2269043530" sldId="281"/>
            <ac:spMk id="5" creationId="{61D0134D-D233-18EC-EA76-496FAB120043}"/>
          </ac:spMkLst>
        </pc:spChg>
        <pc:spChg chg="add mod">
          <ac:chgData name="BOUNATIROU Rodolphe" userId="02a2522b-b6cf-4b18-bfba-e33ca221fe04" providerId="ADAL" clId="{F549DB6A-91AA-440F-86FE-C04B94CB82F9}" dt="2023-07-23T17:26:00.033" v="10682" actId="20577"/>
          <ac:spMkLst>
            <pc:docMk/>
            <pc:sldMk cId="2269043530" sldId="281"/>
            <ac:spMk id="6" creationId="{E91538DF-B510-0203-D19B-5878F15EB5D9}"/>
          </ac:spMkLst>
        </pc:spChg>
      </pc:sldChg>
      <pc:sldChg chg="addSp delSp modSp new mod delAnim modAnim modNotesTx">
        <pc:chgData name="BOUNATIROU Rodolphe" userId="02a2522b-b6cf-4b18-bfba-e33ca221fe04" providerId="ADAL" clId="{F549DB6A-91AA-440F-86FE-C04B94CB82F9}" dt="2023-07-23T22:00:45.854" v="15110" actId="20577"/>
        <pc:sldMkLst>
          <pc:docMk/>
          <pc:sldMk cId="3733092344" sldId="282"/>
        </pc:sldMkLst>
        <pc:spChg chg="mod">
          <ac:chgData name="BOUNATIROU Rodolphe" userId="02a2522b-b6cf-4b18-bfba-e33ca221fe04" providerId="ADAL" clId="{F549DB6A-91AA-440F-86FE-C04B94CB82F9}" dt="2023-07-23T16:17:02.964" v="10669" actId="20577"/>
          <ac:spMkLst>
            <pc:docMk/>
            <pc:sldMk cId="3733092344" sldId="282"/>
            <ac:spMk id="2" creationId="{DD5ABB65-BFCA-89FD-1343-9D8F68BEA53E}"/>
          </ac:spMkLst>
        </pc:spChg>
        <pc:spChg chg="add del mod">
          <ac:chgData name="BOUNATIROU Rodolphe" userId="02a2522b-b6cf-4b18-bfba-e33ca221fe04" providerId="ADAL" clId="{F549DB6A-91AA-440F-86FE-C04B94CB82F9}" dt="2023-07-23T18:51:48.960" v="11587" actId="478"/>
          <ac:spMkLst>
            <pc:docMk/>
            <pc:sldMk cId="3733092344" sldId="282"/>
            <ac:spMk id="3" creationId="{6A51EC40-EC29-ED9F-4A3A-98D5DBD34854}"/>
          </ac:spMkLst>
        </pc:spChg>
        <pc:spChg chg="add del">
          <ac:chgData name="BOUNATIROU Rodolphe" userId="02a2522b-b6cf-4b18-bfba-e33ca221fe04" providerId="ADAL" clId="{F549DB6A-91AA-440F-86FE-C04B94CB82F9}" dt="2023-07-23T18:51:49.949" v="11588" actId="478"/>
          <ac:spMkLst>
            <pc:docMk/>
            <pc:sldMk cId="3733092344" sldId="282"/>
            <ac:spMk id="4" creationId="{86E1A44C-9774-0513-4AE0-A51572822695}"/>
          </ac:spMkLst>
        </pc:spChg>
        <pc:spChg chg="add del">
          <ac:chgData name="BOUNATIROU Rodolphe" userId="02a2522b-b6cf-4b18-bfba-e33ca221fe04" providerId="ADAL" clId="{F549DB6A-91AA-440F-86FE-C04B94CB82F9}" dt="2023-07-23T18:51:41.511" v="11586" actId="478"/>
          <ac:spMkLst>
            <pc:docMk/>
            <pc:sldMk cId="3733092344" sldId="282"/>
            <ac:spMk id="7" creationId="{A3F3EC33-4E24-DFB6-02B3-D764AE10CACC}"/>
          </ac:spMkLst>
        </pc:spChg>
        <pc:spChg chg="add del mod">
          <ac:chgData name="BOUNATIROU Rodolphe" userId="02a2522b-b6cf-4b18-bfba-e33ca221fe04" providerId="ADAL" clId="{F549DB6A-91AA-440F-86FE-C04B94CB82F9}" dt="2023-07-23T18:55:40.929" v="11657" actId="478"/>
          <ac:spMkLst>
            <pc:docMk/>
            <pc:sldMk cId="3733092344" sldId="282"/>
            <ac:spMk id="8" creationId="{166BD228-0629-FB49-0AE0-E1FAED944B5A}"/>
          </ac:spMkLst>
        </pc:spChg>
        <pc:spChg chg="add mod">
          <ac:chgData name="BOUNATIROU Rodolphe" userId="02a2522b-b6cf-4b18-bfba-e33ca221fe04" providerId="ADAL" clId="{F549DB6A-91AA-440F-86FE-C04B94CB82F9}" dt="2023-07-23T18:52:47.909" v="11608" actId="20577"/>
          <ac:spMkLst>
            <pc:docMk/>
            <pc:sldMk cId="3733092344" sldId="282"/>
            <ac:spMk id="9" creationId="{4B4DE5F1-1C06-F05D-E544-DDAFE1AB6E5A}"/>
          </ac:spMkLst>
        </pc:spChg>
        <pc:spChg chg="add mod">
          <ac:chgData name="BOUNATIROU Rodolphe" userId="02a2522b-b6cf-4b18-bfba-e33ca221fe04" providerId="ADAL" clId="{F549DB6A-91AA-440F-86FE-C04B94CB82F9}" dt="2023-07-23T18:53:14.277" v="11622" actId="1076"/>
          <ac:spMkLst>
            <pc:docMk/>
            <pc:sldMk cId="3733092344" sldId="282"/>
            <ac:spMk id="10" creationId="{BCFDE857-442A-A948-0E35-D4386315821C}"/>
          </ac:spMkLst>
        </pc:spChg>
        <pc:spChg chg="add mod">
          <ac:chgData name="BOUNATIROU Rodolphe" userId="02a2522b-b6cf-4b18-bfba-e33ca221fe04" providerId="ADAL" clId="{F549DB6A-91AA-440F-86FE-C04B94CB82F9}" dt="2023-07-23T18:57:00.609" v="11680" actId="1076"/>
          <ac:spMkLst>
            <pc:docMk/>
            <pc:sldMk cId="3733092344" sldId="282"/>
            <ac:spMk id="11" creationId="{33E116B4-077C-EF75-9B9A-C8A05E337ED2}"/>
          </ac:spMkLst>
        </pc:spChg>
        <pc:spChg chg="add mod ord">
          <ac:chgData name="BOUNATIROU Rodolphe" userId="02a2522b-b6cf-4b18-bfba-e33ca221fe04" providerId="ADAL" clId="{F549DB6A-91AA-440F-86FE-C04B94CB82F9}" dt="2023-07-23T18:57:38.283" v="11685" actId="1076"/>
          <ac:spMkLst>
            <pc:docMk/>
            <pc:sldMk cId="3733092344" sldId="282"/>
            <ac:spMk id="12" creationId="{F70527DD-4702-06CD-7C36-C6732D510891}"/>
          </ac:spMkLst>
        </pc:spChg>
        <pc:spChg chg="add mod ord">
          <ac:chgData name="BOUNATIROU Rodolphe" userId="02a2522b-b6cf-4b18-bfba-e33ca221fe04" providerId="ADAL" clId="{F549DB6A-91AA-440F-86FE-C04B94CB82F9}" dt="2023-07-23T18:57:48.483" v="11688" actId="1076"/>
          <ac:spMkLst>
            <pc:docMk/>
            <pc:sldMk cId="3733092344" sldId="282"/>
            <ac:spMk id="13" creationId="{50EF341C-BF32-ACCD-6A56-1DE2E9D08056}"/>
          </ac:spMkLst>
        </pc:spChg>
        <pc:spChg chg="add mod ord">
          <ac:chgData name="BOUNATIROU Rodolphe" userId="02a2522b-b6cf-4b18-bfba-e33ca221fe04" providerId="ADAL" clId="{F549DB6A-91AA-440F-86FE-C04B94CB82F9}" dt="2023-07-23T19:01:13.722" v="11970" actId="14100"/>
          <ac:spMkLst>
            <pc:docMk/>
            <pc:sldMk cId="3733092344" sldId="282"/>
            <ac:spMk id="14" creationId="{BDFAE270-B10D-0E58-B668-58D7ECD243B4}"/>
          </ac:spMkLst>
        </pc:spChg>
        <pc:spChg chg="add mod ord">
          <ac:chgData name="BOUNATIROU Rodolphe" userId="02a2522b-b6cf-4b18-bfba-e33ca221fe04" providerId="ADAL" clId="{F549DB6A-91AA-440F-86FE-C04B94CB82F9}" dt="2023-07-23T18:57:56.387" v="11690" actId="14100"/>
          <ac:spMkLst>
            <pc:docMk/>
            <pc:sldMk cId="3733092344" sldId="282"/>
            <ac:spMk id="15" creationId="{B7CF6550-B1B3-F53E-D1DF-CF566DAB647B}"/>
          </ac:spMkLst>
        </pc:spChg>
        <pc:spChg chg="add mod">
          <ac:chgData name="BOUNATIROU Rodolphe" userId="02a2522b-b6cf-4b18-bfba-e33ca221fe04" providerId="ADAL" clId="{F549DB6A-91AA-440F-86FE-C04B94CB82F9}" dt="2023-07-23T20:10:39.185" v="12370" actId="1076"/>
          <ac:spMkLst>
            <pc:docMk/>
            <pc:sldMk cId="3733092344" sldId="282"/>
            <ac:spMk id="16" creationId="{73D6C43D-5EAA-DEB5-EC92-8573B9685F06}"/>
          </ac:spMkLst>
        </pc:spChg>
        <pc:spChg chg="add del mod">
          <ac:chgData name="BOUNATIROU Rodolphe" userId="02a2522b-b6cf-4b18-bfba-e33ca221fe04" providerId="ADAL" clId="{F549DB6A-91AA-440F-86FE-C04B94CB82F9}" dt="2023-07-23T22:00:36.162" v="15107"/>
          <ac:spMkLst>
            <pc:docMk/>
            <pc:sldMk cId="3733092344" sldId="282"/>
            <ac:spMk id="17" creationId="{143B5E6D-0843-D6A5-FFBC-C6E8CC3D1F9B}"/>
          </ac:spMkLst>
        </pc:spChg>
        <pc:spChg chg="add del mod">
          <ac:chgData name="BOUNATIROU Rodolphe" userId="02a2522b-b6cf-4b18-bfba-e33ca221fe04" providerId="ADAL" clId="{F549DB6A-91AA-440F-86FE-C04B94CB82F9}" dt="2023-07-23T22:00:36.162" v="15107"/>
          <ac:spMkLst>
            <pc:docMk/>
            <pc:sldMk cId="3733092344" sldId="282"/>
            <ac:spMk id="18" creationId="{52C5C679-AD99-3C6B-E854-4E828BD29F75}"/>
          </ac:spMkLst>
        </pc:spChg>
        <pc:spChg chg="add del mod">
          <ac:chgData name="BOUNATIROU Rodolphe" userId="02a2522b-b6cf-4b18-bfba-e33ca221fe04" providerId="ADAL" clId="{F549DB6A-91AA-440F-86FE-C04B94CB82F9}" dt="2023-07-23T22:00:36.162" v="15107"/>
          <ac:spMkLst>
            <pc:docMk/>
            <pc:sldMk cId="3733092344" sldId="282"/>
            <ac:spMk id="19" creationId="{3FC95CDF-6323-B3FF-AE96-1738646AD9B3}"/>
          </ac:spMkLst>
        </pc:spChg>
        <pc:spChg chg="add mod">
          <ac:chgData name="BOUNATIROU Rodolphe" userId="02a2522b-b6cf-4b18-bfba-e33ca221fe04" providerId="ADAL" clId="{F549DB6A-91AA-440F-86FE-C04B94CB82F9}" dt="2023-07-23T22:00:45.854" v="15110" actId="20577"/>
          <ac:spMkLst>
            <pc:docMk/>
            <pc:sldMk cId="3733092344" sldId="282"/>
            <ac:spMk id="20" creationId="{EDE66F9B-0E54-9964-66FD-58D68FC92813}"/>
          </ac:spMkLst>
        </pc:spChg>
        <pc:cxnChg chg="add del mod">
          <ac:chgData name="BOUNATIROU Rodolphe" userId="02a2522b-b6cf-4b18-bfba-e33ca221fe04" providerId="ADAL" clId="{F549DB6A-91AA-440F-86FE-C04B94CB82F9}" dt="2023-07-23T18:51:50.688" v="11589" actId="478"/>
          <ac:cxnSpMkLst>
            <pc:docMk/>
            <pc:sldMk cId="3733092344" sldId="282"/>
            <ac:cxnSpMk id="6" creationId="{C21842F2-03E9-3587-6602-69F70AA85317}"/>
          </ac:cxnSpMkLst>
        </pc:cxnChg>
      </pc:sldChg>
      <pc:sldChg chg="addSp modSp new mod modAnim modNotesTx">
        <pc:chgData name="BOUNATIROU Rodolphe" userId="02a2522b-b6cf-4b18-bfba-e33ca221fe04" providerId="ADAL" clId="{F549DB6A-91AA-440F-86FE-C04B94CB82F9}" dt="2023-07-23T22:00:51.222" v="15113" actId="20577"/>
        <pc:sldMkLst>
          <pc:docMk/>
          <pc:sldMk cId="315052823" sldId="283"/>
        </pc:sldMkLst>
        <pc:spChg chg="mod">
          <ac:chgData name="BOUNATIROU Rodolphe" userId="02a2522b-b6cf-4b18-bfba-e33ca221fe04" providerId="ADAL" clId="{F549DB6A-91AA-440F-86FE-C04B94CB82F9}" dt="2023-07-23T20:35:48.521" v="12712" actId="1076"/>
          <ac:spMkLst>
            <pc:docMk/>
            <pc:sldMk cId="315052823" sldId="283"/>
            <ac:spMk id="2" creationId="{FB719E0B-D8B4-F719-0345-326089C48118}"/>
          </ac:spMkLst>
        </pc:spChg>
        <pc:spChg chg="add mod">
          <ac:chgData name="BOUNATIROU Rodolphe" userId="02a2522b-b6cf-4b18-bfba-e33ca221fe04" providerId="ADAL" clId="{F549DB6A-91AA-440F-86FE-C04B94CB82F9}" dt="2023-07-23T20:36:07.708" v="12714" actId="1076"/>
          <ac:spMkLst>
            <pc:docMk/>
            <pc:sldMk cId="315052823" sldId="283"/>
            <ac:spMk id="3" creationId="{C2FEE792-4B97-0E29-C897-18D55B9C3A3C}"/>
          </ac:spMkLst>
        </pc:spChg>
        <pc:spChg chg="add mod">
          <ac:chgData name="BOUNATIROU Rodolphe" userId="02a2522b-b6cf-4b18-bfba-e33ca221fe04" providerId="ADAL" clId="{F549DB6A-91AA-440F-86FE-C04B94CB82F9}" dt="2023-07-23T20:36:07.708" v="12714" actId="1076"/>
          <ac:spMkLst>
            <pc:docMk/>
            <pc:sldMk cId="315052823" sldId="283"/>
            <ac:spMk id="4" creationId="{87C3ECCC-0510-224A-108A-49178C892D4C}"/>
          </ac:spMkLst>
        </pc:spChg>
        <pc:spChg chg="add mod">
          <ac:chgData name="BOUNATIROU Rodolphe" userId="02a2522b-b6cf-4b18-bfba-e33ca221fe04" providerId="ADAL" clId="{F549DB6A-91AA-440F-86FE-C04B94CB82F9}" dt="2023-07-23T20:36:07.708" v="12714" actId="1076"/>
          <ac:spMkLst>
            <pc:docMk/>
            <pc:sldMk cId="315052823" sldId="283"/>
            <ac:spMk id="5" creationId="{017A5F84-F184-8FF9-4820-7D004EBC774F}"/>
          </ac:spMkLst>
        </pc:spChg>
        <pc:spChg chg="add mod">
          <ac:chgData name="BOUNATIROU Rodolphe" userId="02a2522b-b6cf-4b18-bfba-e33ca221fe04" providerId="ADAL" clId="{F549DB6A-91AA-440F-86FE-C04B94CB82F9}" dt="2023-07-23T20:36:07.708" v="12714" actId="1076"/>
          <ac:spMkLst>
            <pc:docMk/>
            <pc:sldMk cId="315052823" sldId="283"/>
            <ac:spMk id="6" creationId="{BC03B3DB-3D98-0BF7-C1BF-FFC734650DC0}"/>
          </ac:spMkLst>
        </pc:spChg>
        <pc:spChg chg="add mod">
          <ac:chgData name="BOUNATIROU Rodolphe" userId="02a2522b-b6cf-4b18-bfba-e33ca221fe04" providerId="ADAL" clId="{F549DB6A-91AA-440F-86FE-C04B94CB82F9}" dt="2023-07-23T20:36:28.552" v="12716" actId="207"/>
          <ac:spMkLst>
            <pc:docMk/>
            <pc:sldMk cId="315052823" sldId="283"/>
            <ac:spMk id="7" creationId="{D0577455-CD13-677D-1255-3BD1C3DE9593}"/>
          </ac:spMkLst>
        </pc:spChg>
        <pc:spChg chg="add mod">
          <ac:chgData name="BOUNATIROU Rodolphe" userId="02a2522b-b6cf-4b18-bfba-e33ca221fe04" providerId="ADAL" clId="{F549DB6A-91AA-440F-86FE-C04B94CB82F9}" dt="2023-07-23T20:36:14.098" v="12715" actId="1076"/>
          <ac:spMkLst>
            <pc:docMk/>
            <pc:sldMk cId="315052823" sldId="283"/>
            <ac:spMk id="8" creationId="{A5E26234-B742-DD2C-9185-696B143BD518}"/>
          </ac:spMkLst>
        </pc:spChg>
        <pc:spChg chg="add mod">
          <ac:chgData name="BOUNATIROU Rodolphe" userId="02a2522b-b6cf-4b18-bfba-e33ca221fe04" providerId="ADAL" clId="{F549DB6A-91AA-440F-86FE-C04B94CB82F9}" dt="2023-07-23T20:36:14.098" v="12715" actId="1076"/>
          <ac:spMkLst>
            <pc:docMk/>
            <pc:sldMk cId="315052823" sldId="283"/>
            <ac:spMk id="9" creationId="{C6F5B3D9-AFF6-F703-3220-DAD67960E36F}"/>
          </ac:spMkLst>
        </pc:spChg>
        <pc:spChg chg="add mod">
          <ac:chgData name="BOUNATIROU Rodolphe" userId="02a2522b-b6cf-4b18-bfba-e33ca221fe04" providerId="ADAL" clId="{F549DB6A-91AA-440F-86FE-C04B94CB82F9}" dt="2023-07-23T20:36:35.327" v="12717" actId="207"/>
          <ac:spMkLst>
            <pc:docMk/>
            <pc:sldMk cId="315052823" sldId="283"/>
            <ac:spMk id="10" creationId="{16E53338-952D-ED89-74E8-7D37DA1B2AA2}"/>
          </ac:spMkLst>
        </pc:spChg>
        <pc:spChg chg="add mod">
          <ac:chgData name="BOUNATIROU Rodolphe" userId="02a2522b-b6cf-4b18-bfba-e33ca221fe04" providerId="ADAL" clId="{F549DB6A-91AA-440F-86FE-C04B94CB82F9}" dt="2023-07-23T22:00:51.222" v="15113" actId="20577"/>
          <ac:spMkLst>
            <pc:docMk/>
            <pc:sldMk cId="315052823" sldId="283"/>
            <ac:spMk id="13" creationId="{62FF629E-7A4F-9E37-3380-0D8BAD4F2E29}"/>
          </ac:spMkLst>
        </pc:spChg>
        <pc:cxnChg chg="add mod">
          <ac:chgData name="BOUNATIROU Rodolphe" userId="02a2522b-b6cf-4b18-bfba-e33ca221fe04" providerId="ADAL" clId="{F549DB6A-91AA-440F-86FE-C04B94CB82F9}" dt="2023-07-23T20:33:50.212" v="12669" actId="1076"/>
          <ac:cxnSpMkLst>
            <pc:docMk/>
            <pc:sldMk cId="315052823" sldId="283"/>
            <ac:cxnSpMk id="12" creationId="{7023AC43-7BBB-5D38-FC1D-46365B47E818}"/>
          </ac:cxnSpMkLst>
        </pc:cxnChg>
      </pc:sldChg>
      <pc:sldChg chg="addSp delSp modSp new mod modAnim modNotesTx">
        <pc:chgData name="BOUNATIROU Rodolphe" userId="02a2522b-b6cf-4b18-bfba-e33ca221fe04" providerId="ADAL" clId="{F549DB6A-91AA-440F-86FE-C04B94CB82F9}" dt="2023-07-23T22:12:31.692" v="16322" actId="20577"/>
        <pc:sldMkLst>
          <pc:docMk/>
          <pc:sldMk cId="1743729354" sldId="284"/>
        </pc:sldMkLst>
        <pc:spChg chg="mod">
          <ac:chgData name="BOUNATIROU Rodolphe" userId="02a2522b-b6cf-4b18-bfba-e33ca221fe04" providerId="ADAL" clId="{F549DB6A-91AA-440F-86FE-C04B94CB82F9}" dt="2023-07-23T21:15:03.374" v="14423" actId="13926"/>
          <ac:spMkLst>
            <pc:docMk/>
            <pc:sldMk cId="1743729354" sldId="284"/>
            <ac:spMk id="2" creationId="{27013B7C-3F25-86D1-59CB-F1B1CA1A4D01}"/>
          </ac:spMkLst>
        </pc:spChg>
        <pc:spChg chg="add mod">
          <ac:chgData name="BOUNATIROU Rodolphe" userId="02a2522b-b6cf-4b18-bfba-e33ca221fe04" providerId="ADAL" clId="{F549DB6A-91AA-440F-86FE-C04B94CB82F9}" dt="2023-07-23T21:02:47.305" v="13432" actId="14100"/>
          <ac:spMkLst>
            <pc:docMk/>
            <pc:sldMk cId="1743729354" sldId="284"/>
            <ac:spMk id="5" creationId="{728D40CA-7A7E-A0D0-2799-E7458A590E6F}"/>
          </ac:spMkLst>
        </pc:spChg>
        <pc:spChg chg="add mod">
          <ac:chgData name="BOUNATIROU Rodolphe" userId="02a2522b-b6cf-4b18-bfba-e33ca221fe04" providerId="ADAL" clId="{F549DB6A-91AA-440F-86FE-C04B94CB82F9}" dt="2023-07-23T21:05:38.522" v="13677" actId="20577"/>
          <ac:spMkLst>
            <pc:docMk/>
            <pc:sldMk cId="1743729354" sldId="284"/>
            <ac:spMk id="6" creationId="{4A857486-44FF-EDAC-25B0-B8582F457FCF}"/>
          </ac:spMkLst>
        </pc:spChg>
        <pc:spChg chg="add mod">
          <ac:chgData name="BOUNATIROU Rodolphe" userId="02a2522b-b6cf-4b18-bfba-e33ca221fe04" providerId="ADAL" clId="{F549DB6A-91AA-440F-86FE-C04B94CB82F9}" dt="2023-07-23T21:02:54.003" v="13434" actId="1076"/>
          <ac:spMkLst>
            <pc:docMk/>
            <pc:sldMk cId="1743729354" sldId="284"/>
            <ac:spMk id="7" creationId="{1A4DC794-2E85-A960-CCDA-ECE3D52AE52D}"/>
          </ac:spMkLst>
        </pc:spChg>
        <pc:spChg chg="add mod">
          <ac:chgData name="BOUNATIROU Rodolphe" userId="02a2522b-b6cf-4b18-bfba-e33ca221fe04" providerId="ADAL" clId="{F549DB6A-91AA-440F-86FE-C04B94CB82F9}" dt="2023-07-23T22:00:55.780" v="15116" actId="20577"/>
          <ac:spMkLst>
            <pc:docMk/>
            <pc:sldMk cId="1743729354" sldId="284"/>
            <ac:spMk id="8" creationId="{125C4991-5415-5AEF-0D5A-AF94BB4DBD9F}"/>
          </ac:spMkLst>
        </pc:spChg>
        <pc:picChg chg="add del mod">
          <ac:chgData name="BOUNATIROU Rodolphe" userId="02a2522b-b6cf-4b18-bfba-e33ca221fe04" providerId="ADAL" clId="{F549DB6A-91AA-440F-86FE-C04B94CB82F9}" dt="2023-07-23T20:56:43.468" v="12885" actId="22"/>
          <ac:picMkLst>
            <pc:docMk/>
            <pc:sldMk cId="1743729354" sldId="284"/>
            <ac:picMk id="4" creationId="{D24375FA-81A8-4B30-A582-3AF1A2BF8841}"/>
          </ac:picMkLst>
        </pc:picChg>
      </pc:sldChg>
      <pc:sldChg chg="modSp new del mod">
        <pc:chgData name="BOUNATIROU Rodolphe" userId="02a2522b-b6cf-4b18-bfba-e33ca221fe04" providerId="ADAL" clId="{F549DB6A-91AA-440F-86FE-C04B94CB82F9}" dt="2023-07-23T20:32:21.744" v="12601" actId="47"/>
        <pc:sldMkLst>
          <pc:docMk/>
          <pc:sldMk cId="1777207665" sldId="284"/>
        </pc:sldMkLst>
        <pc:spChg chg="mod">
          <ac:chgData name="BOUNATIROU Rodolphe" userId="02a2522b-b6cf-4b18-bfba-e33ca221fe04" providerId="ADAL" clId="{F549DB6A-91AA-440F-86FE-C04B94CB82F9}" dt="2023-07-23T20:32:14.082" v="12600"/>
          <ac:spMkLst>
            <pc:docMk/>
            <pc:sldMk cId="1777207665" sldId="284"/>
            <ac:spMk id="2" creationId="{8AF2D4C4-F5CF-ADA4-EA7D-F88E347DEE0E}"/>
          </ac:spMkLst>
        </pc:spChg>
      </pc:sldChg>
      <pc:sldChg chg="addSp delSp modSp new mod modNotesTx">
        <pc:chgData name="BOUNATIROU Rodolphe" userId="02a2522b-b6cf-4b18-bfba-e33ca221fe04" providerId="ADAL" clId="{F549DB6A-91AA-440F-86FE-C04B94CB82F9}" dt="2023-07-23T22:01:18.672" v="15129" actId="6549"/>
        <pc:sldMkLst>
          <pc:docMk/>
          <pc:sldMk cId="3350506433" sldId="285"/>
        </pc:sldMkLst>
        <pc:spChg chg="mod">
          <ac:chgData name="BOUNATIROU Rodolphe" userId="02a2522b-b6cf-4b18-bfba-e33ca221fe04" providerId="ADAL" clId="{F549DB6A-91AA-440F-86FE-C04B94CB82F9}" dt="2023-07-23T20:57:06.683" v="12930" actId="20577"/>
          <ac:spMkLst>
            <pc:docMk/>
            <pc:sldMk cId="3350506433" sldId="285"/>
            <ac:spMk id="2" creationId="{D26504A0-3EDF-4B6C-426F-C276A5D5C87B}"/>
          </ac:spMkLst>
        </pc:spChg>
        <pc:spChg chg="add mod">
          <ac:chgData name="BOUNATIROU Rodolphe" userId="02a2522b-b6cf-4b18-bfba-e33ca221fe04" providerId="ADAL" clId="{F549DB6A-91AA-440F-86FE-C04B94CB82F9}" dt="2023-07-23T21:26:45.928" v="14916" actId="1076"/>
          <ac:spMkLst>
            <pc:docMk/>
            <pc:sldMk cId="3350506433" sldId="285"/>
            <ac:spMk id="5" creationId="{B4746E30-C8C4-8F0D-3D91-68F8C2CE29D4}"/>
          </ac:spMkLst>
        </pc:spChg>
        <pc:spChg chg="add mod">
          <ac:chgData name="BOUNATIROU Rodolphe" userId="02a2522b-b6cf-4b18-bfba-e33ca221fe04" providerId="ADAL" clId="{F549DB6A-91AA-440F-86FE-C04B94CB82F9}" dt="2023-07-23T21:26:47.392" v="14917" actId="1076"/>
          <ac:spMkLst>
            <pc:docMk/>
            <pc:sldMk cId="3350506433" sldId="285"/>
            <ac:spMk id="6" creationId="{E55C7B40-CE11-FAD9-C16F-5A765BCF6E89}"/>
          </ac:spMkLst>
        </pc:spChg>
        <pc:spChg chg="add mod">
          <ac:chgData name="BOUNATIROU Rodolphe" userId="02a2522b-b6cf-4b18-bfba-e33ca221fe04" providerId="ADAL" clId="{F549DB6A-91AA-440F-86FE-C04B94CB82F9}" dt="2023-07-23T21:26:42.536" v="14914" actId="1076"/>
          <ac:spMkLst>
            <pc:docMk/>
            <pc:sldMk cId="3350506433" sldId="285"/>
            <ac:spMk id="7" creationId="{28C7EB88-207F-C733-25D7-9886EFE943B4}"/>
          </ac:spMkLst>
        </pc:spChg>
        <pc:spChg chg="add mod">
          <ac:chgData name="BOUNATIROU Rodolphe" userId="02a2522b-b6cf-4b18-bfba-e33ca221fe04" providerId="ADAL" clId="{F549DB6A-91AA-440F-86FE-C04B94CB82F9}" dt="2023-07-23T22:01:18.672" v="15129" actId="6549"/>
          <ac:spMkLst>
            <pc:docMk/>
            <pc:sldMk cId="3350506433" sldId="285"/>
            <ac:spMk id="14" creationId="{DE001BB2-3DA3-606A-1AA5-31960E9B0D71}"/>
          </ac:spMkLst>
        </pc:spChg>
        <pc:picChg chg="add del mod">
          <ac:chgData name="BOUNATIROU Rodolphe" userId="02a2522b-b6cf-4b18-bfba-e33ca221fe04" providerId="ADAL" clId="{F549DB6A-91AA-440F-86FE-C04B94CB82F9}" dt="2023-07-23T21:19:39.765" v="14835" actId="478"/>
          <ac:picMkLst>
            <pc:docMk/>
            <pc:sldMk cId="3350506433" sldId="285"/>
            <ac:picMk id="4" creationId="{E66CEA9E-54B1-EBCE-3AAC-0152F9B12D78}"/>
          </ac:picMkLst>
        </pc:picChg>
        <pc:picChg chg="add del mod ord">
          <ac:chgData name="BOUNATIROU Rodolphe" userId="02a2522b-b6cf-4b18-bfba-e33ca221fe04" providerId="ADAL" clId="{F549DB6A-91AA-440F-86FE-C04B94CB82F9}" dt="2023-07-23T21:21:21.016" v="14866" actId="478"/>
          <ac:picMkLst>
            <pc:docMk/>
            <pc:sldMk cId="3350506433" sldId="285"/>
            <ac:picMk id="9" creationId="{7DFAAC6F-8940-A6E7-C073-297170361D74}"/>
          </ac:picMkLst>
        </pc:picChg>
        <pc:picChg chg="add del mod ord">
          <ac:chgData name="BOUNATIROU Rodolphe" userId="02a2522b-b6cf-4b18-bfba-e33ca221fe04" providerId="ADAL" clId="{F549DB6A-91AA-440F-86FE-C04B94CB82F9}" dt="2023-07-23T21:26:32.222" v="14908" actId="478"/>
          <ac:picMkLst>
            <pc:docMk/>
            <pc:sldMk cId="3350506433" sldId="285"/>
            <ac:picMk id="11" creationId="{61DDC38F-99ED-E20F-5107-B2671A8D7197}"/>
          </ac:picMkLst>
        </pc:picChg>
        <pc:picChg chg="add mod ord">
          <ac:chgData name="BOUNATIROU Rodolphe" userId="02a2522b-b6cf-4b18-bfba-e33ca221fe04" providerId="ADAL" clId="{F549DB6A-91AA-440F-86FE-C04B94CB82F9}" dt="2023-07-23T21:26:40.605" v="14913" actId="167"/>
          <ac:picMkLst>
            <pc:docMk/>
            <pc:sldMk cId="3350506433" sldId="285"/>
            <ac:picMk id="13" creationId="{58A8AC99-8501-9C36-2D46-2691BD2E929B}"/>
          </ac:picMkLst>
        </pc:picChg>
      </pc:sldChg>
      <pc:sldChg chg="addSp delSp modSp new mod delAnim modAnim modNotesTx">
        <pc:chgData name="BOUNATIROU Rodolphe" userId="02a2522b-b6cf-4b18-bfba-e33ca221fe04" providerId="ADAL" clId="{F549DB6A-91AA-440F-86FE-C04B94CB82F9}" dt="2023-07-23T22:12:10.440" v="16286" actId="20577"/>
        <pc:sldMkLst>
          <pc:docMk/>
          <pc:sldMk cId="1042488604" sldId="286"/>
        </pc:sldMkLst>
        <pc:spChg chg="mod">
          <ac:chgData name="BOUNATIROU Rodolphe" userId="02a2522b-b6cf-4b18-bfba-e33ca221fe04" providerId="ADAL" clId="{F549DB6A-91AA-440F-86FE-C04B94CB82F9}" dt="2023-07-23T21:15:10.964" v="14424" actId="13926"/>
          <ac:spMkLst>
            <pc:docMk/>
            <pc:sldMk cId="1042488604" sldId="286"/>
            <ac:spMk id="2" creationId="{FABF4B5E-8272-F2B2-5821-1CBB47B3CF9C}"/>
          </ac:spMkLst>
        </pc:spChg>
        <pc:spChg chg="add del mod">
          <ac:chgData name="BOUNATIROU Rodolphe" userId="02a2522b-b6cf-4b18-bfba-e33ca221fe04" providerId="ADAL" clId="{F549DB6A-91AA-440F-86FE-C04B94CB82F9}" dt="2023-07-23T21:13:14.892" v="14255" actId="478"/>
          <ac:spMkLst>
            <pc:docMk/>
            <pc:sldMk cId="1042488604" sldId="286"/>
            <ac:spMk id="3" creationId="{DA6D78BA-0BCA-73EB-1D74-C30C730D202D}"/>
          </ac:spMkLst>
        </pc:spChg>
        <pc:spChg chg="add mod">
          <ac:chgData name="BOUNATIROU Rodolphe" userId="02a2522b-b6cf-4b18-bfba-e33ca221fe04" providerId="ADAL" clId="{F549DB6A-91AA-440F-86FE-C04B94CB82F9}" dt="2023-07-23T21:09:47.145" v="13919" actId="20577"/>
          <ac:spMkLst>
            <pc:docMk/>
            <pc:sldMk cId="1042488604" sldId="286"/>
            <ac:spMk id="4" creationId="{C5A7A877-B435-BF78-4F85-4E3404B53105}"/>
          </ac:spMkLst>
        </pc:spChg>
        <pc:spChg chg="add mod">
          <ac:chgData name="BOUNATIROU Rodolphe" userId="02a2522b-b6cf-4b18-bfba-e33ca221fe04" providerId="ADAL" clId="{F549DB6A-91AA-440F-86FE-C04B94CB82F9}" dt="2023-07-23T21:12:01.071" v="14216" actId="20577"/>
          <ac:spMkLst>
            <pc:docMk/>
            <pc:sldMk cId="1042488604" sldId="286"/>
            <ac:spMk id="5" creationId="{95FDB463-A15B-A13D-5849-5121790DD08F}"/>
          </ac:spMkLst>
        </pc:spChg>
        <pc:spChg chg="add mod">
          <ac:chgData name="BOUNATIROU Rodolphe" userId="02a2522b-b6cf-4b18-bfba-e33ca221fe04" providerId="ADAL" clId="{F549DB6A-91AA-440F-86FE-C04B94CB82F9}" dt="2023-07-23T21:13:16.568" v="14256" actId="1076"/>
          <ac:spMkLst>
            <pc:docMk/>
            <pc:sldMk cId="1042488604" sldId="286"/>
            <ac:spMk id="6" creationId="{F29088F7-3718-7707-7572-69A7FFC45F74}"/>
          </ac:spMkLst>
        </pc:spChg>
        <pc:spChg chg="add mod">
          <ac:chgData name="BOUNATIROU Rodolphe" userId="02a2522b-b6cf-4b18-bfba-e33ca221fe04" providerId="ADAL" clId="{F549DB6A-91AA-440F-86FE-C04B94CB82F9}" dt="2023-07-23T22:01:01.723" v="15121" actId="6549"/>
          <ac:spMkLst>
            <pc:docMk/>
            <pc:sldMk cId="1042488604" sldId="286"/>
            <ac:spMk id="7" creationId="{BDFF5C82-5E33-861E-38A5-0D8EB4043F8A}"/>
          </ac:spMkLst>
        </pc:spChg>
      </pc:sldChg>
      <pc:sldChg chg="addSp delSp modSp new mod modAnim modNotesTx">
        <pc:chgData name="BOUNATIROU Rodolphe" userId="02a2522b-b6cf-4b18-bfba-e33ca221fe04" providerId="ADAL" clId="{F549DB6A-91AA-440F-86FE-C04B94CB82F9}" dt="2023-07-23T22:11:32.984" v="16189" actId="20577"/>
        <pc:sldMkLst>
          <pc:docMk/>
          <pc:sldMk cId="1068074650" sldId="287"/>
        </pc:sldMkLst>
        <pc:spChg chg="mod">
          <ac:chgData name="BOUNATIROU Rodolphe" userId="02a2522b-b6cf-4b18-bfba-e33ca221fe04" providerId="ADAL" clId="{F549DB6A-91AA-440F-86FE-C04B94CB82F9}" dt="2023-07-23T22:11:19.629" v="16147" actId="20577"/>
          <ac:spMkLst>
            <pc:docMk/>
            <pc:sldMk cId="1068074650" sldId="287"/>
            <ac:spMk id="2" creationId="{3F04130D-8DCD-62C3-5F19-4A0D6FD81609}"/>
          </ac:spMkLst>
        </pc:spChg>
        <pc:spChg chg="add del">
          <ac:chgData name="BOUNATIROU Rodolphe" userId="02a2522b-b6cf-4b18-bfba-e33ca221fe04" providerId="ADAL" clId="{F549DB6A-91AA-440F-86FE-C04B94CB82F9}" dt="2023-07-23T21:12:59.932" v="14245" actId="11529"/>
          <ac:spMkLst>
            <pc:docMk/>
            <pc:sldMk cId="1068074650" sldId="287"/>
            <ac:spMk id="3" creationId="{74CB132D-3D91-CF6F-3099-6E47BE641FA3}"/>
          </ac:spMkLst>
        </pc:spChg>
        <pc:spChg chg="add mod">
          <ac:chgData name="BOUNATIROU Rodolphe" userId="02a2522b-b6cf-4b18-bfba-e33ca221fe04" providerId="ADAL" clId="{F549DB6A-91AA-440F-86FE-C04B94CB82F9}" dt="2023-07-23T22:10:50.934" v="16138" actId="20577"/>
          <ac:spMkLst>
            <pc:docMk/>
            <pc:sldMk cId="1068074650" sldId="287"/>
            <ac:spMk id="4" creationId="{6401D35A-1325-9D1A-6FBD-98F3B2738E82}"/>
          </ac:spMkLst>
        </pc:spChg>
        <pc:spChg chg="add mod">
          <ac:chgData name="BOUNATIROU Rodolphe" userId="02a2522b-b6cf-4b18-bfba-e33ca221fe04" providerId="ADAL" clId="{F549DB6A-91AA-440F-86FE-C04B94CB82F9}" dt="2023-07-23T21:14:29.914" v="14412" actId="20577"/>
          <ac:spMkLst>
            <pc:docMk/>
            <pc:sldMk cId="1068074650" sldId="287"/>
            <ac:spMk id="5" creationId="{D77A4720-7B30-C9AC-0C4B-B95B17767C9E}"/>
          </ac:spMkLst>
        </pc:spChg>
        <pc:spChg chg="add mod">
          <ac:chgData name="BOUNATIROU Rodolphe" userId="02a2522b-b6cf-4b18-bfba-e33ca221fe04" providerId="ADAL" clId="{F549DB6A-91AA-440F-86FE-C04B94CB82F9}" dt="2023-07-23T22:01:08.521" v="15124" actId="20577"/>
          <ac:spMkLst>
            <pc:docMk/>
            <pc:sldMk cId="1068074650" sldId="287"/>
            <ac:spMk id="6" creationId="{4171BE5B-0D83-6763-4DDD-9B1468E77FFC}"/>
          </ac:spMkLst>
        </pc:spChg>
      </pc:sldChg>
      <pc:sldChg chg="addSp delSp modSp new mod modAnim modNotesTx">
        <pc:chgData name="BOUNATIROU Rodolphe" userId="02a2522b-b6cf-4b18-bfba-e33ca221fe04" providerId="ADAL" clId="{F549DB6A-91AA-440F-86FE-C04B94CB82F9}" dt="2023-07-23T22:06:45.431" v="15697" actId="20577"/>
        <pc:sldMkLst>
          <pc:docMk/>
          <pc:sldMk cId="240229104" sldId="288"/>
        </pc:sldMkLst>
        <pc:spChg chg="mod">
          <ac:chgData name="BOUNATIROU Rodolphe" userId="02a2522b-b6cf-4b18-bfba-e33ca221fe04" providerId="ADAL" clId="{F549DB6A-91AA-440F-86FE-C04B94CB82F9}" dt="2023-07-23T21:23:08.882" v="14907" actId="20577"/>
          <ac:spMkLst>
            <pc:docMk/>
            <pc:sldMk cId="240229104" sldId="288"/>
            <ac:spMk id="2" creationId="{95430555-DAD1-3F1E-D9C4-378A46577B64}"/>
          </ac:spMkLst>
        </pc:spChg>
        <pc:spChg chg="add mod">
          <ac:chgData name="BOUNATIROU Rodolphe" userId="02a2522b-b6cf-4b18-bfba-e33ca221fe04" providerId="ADAL" clId="{F549DB6A-91AA-440F-86FE-C04B94CB82F9}" dt="2023-07-23T22:03:55.418" v="15460" actId="1076"/>
          <ac:spMkLst>
            <pc:docMk/>
            <pc:sldMk cId="240229104" sldId="288"/>
            <ac:spMk id="5" creationId="{3767F873-1B82-698B-4E74-0A8D2E4B5566}"/>
          </ac:spMkLst>
        </pc:spChg>
        <pc:spChg chg="add mod">
          <ac:chgData name="BOUNATIROU Rodolphe" userId="02a2522b-b6cf-4b18-bfba-e33ca221fe04" providerId="ADAL" clId="{F549DB6A-91AA-440F-86FE-C04B94CB82F9}" dt="2023-07-23T22:03:55.418" v="15460" actId="1076"/>
          <ac:spMkLst>
            <pc:docMk/>
            <pc:sldMk cId="240229104" sldId="288"/>
            <ac:spMk id="6" creationId="{8CAA8615-48AB-143B-ACA7-507F7AB1A1C8}"/>
          </ac:spMkLst>
        </pc:spChg>
        <pc:spChg chg="add mod">
          <ac:chgData name="BOUNATIROU Rodolphe" userId="02a2522b-b6cf-4b18-bfba-e33ca221fe04" providerId="ADAL" clId="{F549DB6A-91AA-440F-86FE-C04B94CB82F9}" dt="2023-07-23T22:03:55.418" v="15460" actId="1076"/>
          <ac:spMkLst>
            <pc:docMk/>
            <pc:sldMk cId="240229104" sldId="288"/>
            <ac:spMk id="7" creationId="{810AE9D4-5676-A100-FF3B-80B0396A72B6}"/>
          </ac:spMkLst>
        </pc:spChg>
        <pc:spChg chg="add mod">
          <ac:chgData name="BOUNATIROU Rodolphe" userId="02a2522b-b6cf-4b18-bfba-e33ca221fe04" providerId="ADAL" clId="{F549DB6A-91AA-440F-86FE-C04B94CB82F9}" dt="2023-07-23T22:01:26.562" v="15132" actId="20577"/>
          <ac:spMkLst>
            <pc:docMk/>
            <pc:sldMk cId="240229104" sldId="288"/>
            <ac:spMk id="8" creationId="{CCD50112-59DD-E3C4-626D-9DD23A995B7C}"/>
          </ac:spMkLst>
        </pc:spChg>
        <pc:picChg chg="add del mod">
          <ac:chgData name="BOUNATIROU Rodolphe" userId="02a2522b-b6cf-4b18-bfba-e33ca221fe04" providerId="ADAL" clId="{F549DB6A-91AA-440F-86FE-C04B94CB82F9}" dt="2023-07-23T22:03:32.224" v="15451" actId="478"/>
          <ac:picMkLst>
            <pc:docMk/>
            <pc:sldMk cId="240229104" sldId="288"/>
            <ac:picMk id="4" creationId="{25CB2B6B-C255-9101-6FED-73302B64EAC2}"/>
          </ac:picMkLst>
        </pc:picChg>
        <pc:picChg chg="add mod ord">
          <ac:chgData name="BOUNATIROU Rodolphe" userId="02a2522b-b6cf-4b18-bfba-e33ca221fe04" providerId="ADAL" clId="{F549DB6A-91AA-440F-86FE-C04B94CB82F9}" dt="2023-07-23T22:03:55.418" v="15460" actId="1076"/>
          <ac:picMkLst>
            <pc:docMk/>
            <pc:sldMk cId="240229104" sldId="288"/>
            <ac:picMk id="10" creationId="{539AA799-06AF-5E51-F4C8-456C0556D663}"/>
          </ac:picMkLst>
        </pc:picChg>
      </pc:sldChg>
      <pc:sldChg chg="new del">
        <pc:chgData name="BOUNATIROU Rodolphe" userId="02a2522b-b6cf-4b18-bfba-e33ca221fe04" providerId="ADAL" clId="{F549DB6A-91AA-440F-86FE-C04B94CB82F9}" dt="2023-07-23T22:07:37.168" v="15699" actId="680"/>
        <pc:sldMkLst>
          <pc:docMk/>
          <pc:sldMk cId="1251050973" sldId="289"/>
        </pc:sldMkLst>
      </pc:sldChg>
      <pc:sldChg chg="addSp modSp new mod modAnim modNotesTx">
        <pc:chgData name="BOUNATIROU Rodolphe" userId="02a2522b-b6cf-4b18-bfba-e33ca221fe04" providerId="ADAL" clId="{F549DB6A-91AA-440F-86FE-C04B94CB82F9}" dt="2023-07-23T22:23:00.563" v="17633" actId="20577"/>
        <pc:sldMkLst>
          <pc:docMk/>
          <pc:sldMk cId="3214163507" sldId="289"/>
        </pc:sldMkLst>
        <pc:spChg chg="mod">
          <ac:chgData name="BOUNATIROU Rodolphe" userId="02a2522b-b6cf-4b18-bfba-e33ca221fe04" providerId="ADAL" clId="{F549DB6A-91AA-440F-86FE-C04B94CB82F9}" dt="2023-07-23T22:07:58.151" v="15726" actId="20577"/>
          <ac:spMkLst>
            <pc:docMk/>
            <pc:sldMk cId="3214163507" sldId="289"/>
            <ac:spMk id="2" creationId="{E73EAAC0-8685-C9C2-8875-1A392AB473B9}"/>
          </ac:spMkLst>
        </pc:spChg>
        <pc:spChg chg="mod">
          <ac:chgData name="BOUNATIROU Rodolphe" userId="02a2522b-b6cf-4b18-bfba-e33ca221fe04" providerId="ADAL" clId="{F549DB6A-91AA-440F-86FE-C04B94CB82F9}" dt="2023-07-23T22:13:36.865" v="16409" actId="20577"/>
          <ac:spMkLst>
            <pc:docMk/>
            <pc:sldMk cId="3214163507" sldId="289"/>
            <ac:spMk id="3" creationId="{CD233F8A-0F2B-52F5-8B30-DEC08921C247}"/>
          </ac:spMkLst>
        </pc:spChg>
        <pc:spChg chg="mod">
          <ac:chgData name="BOUNATIROU Rodolphe" userId="02a2522b-b6cf-4b18-bfba-e33ca221fe04" providerId="ADAL" clId="{F549DB6A-91AA-440F-86FE-C04B94CB82F9}" dt="2023-07-23T22:19:20.710" v="17015" actId="20577"/>
          <ac:spMkLst>
            <pc:docMk/>
            <pc:sldMk cId="3214163507" sldId="289"/>
            <ac:spMk id="4" creationId="{5D6B3D19-CF4A-F341-7F04-6AEE26E1F5DA}"/>
          </ac:spMkLst>
        </pc:spChg>
        <pc:spChg chg="add mod">
          <ac:chgData name="BOUNATIROU Rodolphe" userId="02a2522b-b6cf-4b18-bfba-e33ca221fe04" providerId="ADAL" clId="{F549DB6A-91AA-440F-86FE-C04B94CB82F9}" dt="2023-07-23T22:23:00.563" v="17633" actId="20577"/>
          <ac:spMkLst>
            <pc:docMk/>
            <pc:sldMk cId="3214163507" sldId="289"/>
            <ac:spMk id="5" creationId="{C60F2EA3-B3F2-902A-25CF-17912DD3FE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C21E6-8610-43E4-98DA-6E96099DCB25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23F77-0DF6-458C-940E-CB4AE400D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25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pattern Command, fait partie des patterns comportementaux</a:t>
            </a:r>
            <a:br>
              <a:rPr lang="fr-FR" dirty="0"/>
            </a:br>
            <a:br>
              <a:rPr lang="fr-FR" dirty="0"/>
            </a:br>
            <a:r>
              <a:rPr lang="fr-FR" dirty="0"/>
              <a:t>Il permet de transformer les instructions sous la forme d’objets autonomes.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56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appliquer le concept du pattern commande,</a:t>
            </a:r>
          </a:p>
          <a:p>
            <a:endParaRPr lang="fr-FR" dirty="0"/>
          </a:p>
          <a:p>
            <a:r>
              <a:rPr lang="fr-FR" dirty="0"/>
              <a:t>J’ai générer un projet </a:t>
            </a:r>
            <a:r>
              <a:rPr lang="fr-FR" dirty="0" err="1"/>
              <a:t>winform</a:t>
            </a:r>
            <a:r>
              <a:rPr lang="fr-FR" dirty="0"/>
              <a:t>, qui va permettre de générer des commandes qui vont être passé à l’</a:t>
            </a:r>
            <a:r>
              <a:rPr lang="fr-FR" dirty="0" err="1"/>
              <a:t>invoker</a:t>
            </a:r>
            <a:r>
              <a:rPr lang="fr-FR" dirty="0"/>
              <a:t>,</a:t>
            </a:r>
          </a:p>
          <a:p>
            <a:r>
              <a:rPr lang="fr-FR" dirty="0"/>
              <a:t>Et qui feront bouger notre personnage, le </a:t>
            </a:r>
            <a:r>
              <a:rPr lang="fr-FR" dirty="0" err="1"/>
              <a:t>receiver</a:t>
            </a:r>
            <a:r>
              <a:rPr lang="fr-FR" dirty="0"/>
              <a:t>, ici représenté sous la forme de Charlie.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359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vous donner un ordre d’idée voici un peu comment va se dérouler la séquence de notre programme</a:t>
            </a:r>
            <a:br>
              <a:rPr lang="fr-FR" dirty="0"/>
            </a:br>
            <a:r>
              <a:rPr lang="fr-FR" dirty="0"/>
              <a:t>pour une commande aller à gauche de 3 cases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991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bouton « En route </a:t>
            </a:r>
            <a:r>
              <a:rPr lang="fr-FR" dirty="0" err="1"/>
              <a:t>charlie</a:t>
            </a:r>
            <a:r>
              <a:rPr lang="fr-FR" dirty="0"/>
              <a:t> » va générer une commande qui sera différente en fonction du bouton radio cochée.&lt;CLIC&gt;</a:t>
            </a:r>
          </a:p>
          <a:p>
            <a:r>
              <a:rPr lang="fr-FR" dirty="0"/>
              <a:t>Cette commande sera passé à notre </a:t>
            </a:r>
            <a:r>
              <a:rPr lang="fr-FR" dirty="0" err="1"/>
              <a:t>invoker</a:t>
            </a:r>
            <a:r>
              <a:rPr lang="fr-FR" dirty="0"/>
              <a:t> qui à été instancié dans le constructeur de la </a:t>
            </a:r>
            <a:r>
              <a:rPr lang="fr-FR" dirty="0" err="1"/>
              <a:t>form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Pour correspondre au diagramme de séquence de la précédente diapositive on va considérer que le commande qui sera envoyé pour </a:t>
            </a:r>
            <a:r>
              <a:rPr lang="fr-FR" dirty="0" err="1"/>
              <a:t>éxécution</a:t>
            </a:r>
            <a:r>
              <a:rPr lang="fr-FR" dirty="0"/>
              <a:t> à notre </a:t>
            </a:r>
            <a:r>
              <a:rPr lang="fr-FR" dirty="0" err="1"/>
              <a:t>Invoker</a:t>
            </a:r>
            <a:r>
              <a:rPr lang="fr-FR" dirty="0"/>
              <a:t> sera</a:t>
            </a:r>
          </a:p>
          <a:p>
            <a:r>
              <a:rPr lang="fr-FR" dirty="0"/>
              <a:t>La commande Aller a gauche de 3 pas.&lt;CLIC&gt;</a:t>
            </a:r>
            <a:br>
              <a:rPr lang="fr-FR" dirty="0"/>
            </a:br>
            <a:br>
              <a:rPr lang="fr-FR" dirty="0"/>
            </a:br>
            <a:r>
              <a:rPr lang="fr-FR" dirty="0"/>
              <a:t>Puis-je passer à la suite ?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979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 vu dans le diagramme de séquence on va venir </a:t>
            </a:r>
            <a:r>
              <a:rPr lang="fr-FR" dirty="0" err="1"/>
              <a:t>éxécuter</a:t>
            </a:r>
            <a:r>
              <a:rPr lang="fr-FR" dirty="0"/>
              <a:t> la commande qui déplacera Charlie à gauche de 3 pas.</a:t>
            </a:r>
          </a:p>
          <a:p>
            <a:endParaRPr lang="fr-FR" dirty="0"/>
          </a:p>
          <a:p>
            <a:r>
              <a:rPr lang="fr-FR" dirty="0"/>
              <a:t>Si la commande s’est bien exécuter </a:t>
            </a:r>
            <a:br>
              <a:rPr lang="fr-FR" dirty="0"/>
            </a:br>
            <a:r>
              <a:rPr lang="fr-FR" dirty="0"/>
              <a:t>plus de retour en arrière possible la liste de répétition est vidée.</a:t>
            </a:r>
          </a:p>
          <a:p>
            <a:r>
              <a:rPr lang="fr-FR" dirty="0"/>
              <a:t>Puis on viens ajouter à la liste des commandes,</a:t>
            </a:r>
          </a:p>
          <a:p>
            <a:endParaRPr lang="fr-FR" dirty="0"/>
          </a:p>
          <a:p>
            <a:r>
              <a:rPr lang="fr-FR" dirty="0"/>
              <a:t>Par ailleurs ceci est un choix mais les collections </a:t>
            </a:r>
            <a:r>
              <a:rPr lang="fr-FR" dirty="0" err="1"/>
              <a:t>commands</a:t>
            </a:r>
            <a:r>
              <a:rPr lang="fr-FR" dirty="0"/>
              <a:t> et </a:t>
            </a:r>
            <a:r>
              <a:rPr lang="fr-FR" dirty="0" err="1"/>
              <a:t>redo</a:t>
            </a:r>
            <a:r>
              <a:rPr lang="fr-FR" dirty="0"/>
              <a:t> sont des piles LIFO (Last In First Out) représenté par la classe générique Stack</a:t>
            </a:r>
          </a:p>
          <a:p>
            <a:br>
              <a:rPr lang="fr-FR" dirty="0"/>
            </a:b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354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savoir si la commande s’</a:t>
            </a:r>
            <a:r>
              <a:rPr lang="fr-FR" dirty="0" err="1"/>
              <a:t>execute</a:t>
            </a:r>
            <a:r>
              <a:rPr lang="fr-FR" dirty="0"/>
              <a:t> bien on retourne ce que nous renverra notre </a:t>
            </a:r>
            <a:r>
              <a:rPr lang="fr-FR" dirty="0" err="1"/>
              <a:t>receiver</a:t>
            </a:r>
            <a:r>
              <a:rPr lang="fr-FR" dirty="0"/>
              <a:t>, </a:t>
            </a:r>
            <a:r>
              <a:rPr lang="fr-FR" dirty="0" err="1"/>
              <a:t>charlie</a:t>
            </a:r>
            <a:r>
              <a:rPr lang="fr-FR" dirty="0"/>
              <a:t>, lorsqu’on lui demandera de se déplacer à gauche de 3 pas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859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Et enfin dernier étage de notre séquence voici le code coté personnage.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010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la liste des différents avantages et inconvénients du pattern command.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En premier avantage on notera le premier principe SOLID a savoir le principe de responsabilité unique&lt;CLIC&gt;,</a:t>
            </a:r>
          </a:p>
          <a:p>
            <a:r>
              <a:rPr lang="fr-FR" dirty="0"/>
              <a:t>Avec le pattern command on sépare les classe qui invoque les opérations des classes qui les effectuent.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En deuxième avantage se sera la deuxième lettre du principe SOLID, le principe d’ouverture et de fermeture&lt;CLIC&gt;,</a:t>
            </a:r>
          </a:p>
          <a:p>
            <a:r>
              <a:rPr lang="fr-FR" dirty="0"/>
              <a:t>Grace à ce pattern il sera possible d’</a:t>
            </a:r>
            <a:r>
              <a:rPr lang="fr-FR" dirty="0" err="1"/>
              <a:t>impléménter</a:t>
            </a:r>
            <a:r>
              <a:rPr lang="fr-FR" dirty="0"/>
              <a:t> de nouvelle commandes dans nos solutions sans en modifier le contenu existant.</a:t>
            </a:r>
          </a:p>
          <a:p>
            <a:endParaRPr lang="fr-FR" dirty="0"/>
          </a:p>
          <a:p>
            <a:r>
              <a:rPr lang="fr-FR" dirty="0"/>
              <a:t>On peut implémenter des fonctionnalités telles qu’annuler ou rétablir&lt;CLIC&gt;</a:t>
            </a:r>
          </a:p>
          <a:p>
            <a:endParaRPr lang="fr-FR" dirty="0"/>
          </a:p>
          <a:p>
            <a:r>
              <a:rPr lang="fr-FR" dirty="0"/>
              <a:t>Cela permet de différer l’</a:t>
            </a:r>
            <a:r>
              <a:rPr lang="fr-FR" dirty="0" err="1"/>
              <a:t>éxécution</a:t>
            </a:r>
            <a:r>
              <a:rPr lang="fr-FR" dirty="0"/>
              <a:t> de nos traitement &lt;CLIC&gt;</a:t>
            </a:r>
          </a:p>
          <a:p>
            <a:endParaRPr lang="fr-FR" dirty="0"/>
          </a:p>
          <a:p>
            <a:r>
              <a:rPr lang="fr-FR" dirty="0"/>
              <a:t>On peut également assembler plusieurs commandes simples en une commande plus complexe&lt;CLIC&gt;</a:t>
            </a:r>
          </a:p>
          <a:p>
            <a:endParaRPr lang="fr-FR" dirty="0"/>
          </a:p>
          <a:p>
            <a:r>
              <a:rPr lang="fr-FR" dirty="0"/>
              <a:t>Toutefois tout ces apports se font au prix d’un inconvénient,</a:t>
            </a:r>
          </a:p>
          <a:p>
            <a:endParaRPr lang="fr-FR" dirty="0"/>
          </a:p>
          <a:p>
            <a:r>
              <a:rPr lang="fr-FR" dirty="0"/>
              <a:t>Le pattern Command complexifie le code en ajoutant une couche supplémentaire entre les demandeurs et les récepteurs&lt;CLIC&gt;</a:t>
            </a:r>
          </a:p>
          <a:p>
            <a:endParaRPr lang="fr-FR" dirty="0"/>
          </a:p>
          <a:p>
            <a:r>
              <a:rPr lang="fr-FR" dirty="0"/>
              <a:t>Avant que je ne passe au pattern Memento auriez vous des questions?</a:t>
            </a:r>
          </a:p>
          <a:p>
            <a:endParaRPr lang="fr-FR" dirty="0"/>
          </a:p>
          <a:p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988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767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 le pattern Command,</a:t>
            </a:r>
          </a:p>
          <a:p>
            <a:r>
              <a:rPr lang="fr-FR" dirty="0"/>
              <a:t>Le pattern Memento est un pattern qui rentre dans la catégorie des pattern comportementaux.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Et comme nous le fait comprendre son principe le pattern Memento, va consister à pourvoir mémoriser, mais également restituer l’état d’un objet.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7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Imaginons une transaction…</a:t>
            </a:r>
            <a:br>
              <a:rPr lang="fr-FR" dirty="0"/>
            </a:br>
            <a:r>
              <a:rPr lang="fr-FR" dirty="0"/>
              <a:t>Vous avez mis un article sur </a:t>
            </a:r>
            <a:r>
              <a:rPr lang="fr-FR" dirty="0" err="1"/>
              <a:t>leboncoin</a:t>
            </a:r>
            <a:r>
              <a:rPr lang="fr-FR" dirty="0"/>
              <a:t>,</a:t>
            </a:r>
          </a:p>
          <a:p>
            <a:r>
              <a:rPr lang="fr-FR" dirty="0" err="1"/>
              <a:t>Intéréssé</a:t>
            </a:r>
            <a:r>
              <a:rPr lang="fr-FR" dirty="0"/>
              <a:t> Pauline vous l’</a:t>
            </a:r>
            <a:r>
              <a:rPr lang="fr-FR" dirty="0" err="1"/>
              <a:t>achéte</a:t>
            </a:r>
            <a:r>
              <a:rPr lang="fr-FR" dirty="0"/>
              <a:t> au prix convenu 200€,</a:t>
            </a:r>
            <a:br>
              <a:rPr lang="fr-FR" dirty="0"/>
            </a:br>
            <a:r>
              <a:rPr lang="fr-FR" dirty="0"/>
              <a:t>Vous lui joignez donc un RIB pour qu’elle puisse </a:t>
            </a:r>
            <a:r>
              <a:rPr lang="fr-FR" dirty="0" err="1"/>
              <a:t>éfféctué</a:t>
            </a:r>
            <a:r>
              <a:rPr lang="fr-FR" dirty="0"/>
              <a:t> le virement sur votre compte.</a:t>
            </a:r>
            <a:br>
              <a:rPr lang="fr-FR" dirty="0"/>
            </a:br>
            <a:r>
              <a:rPr lang="fr-FR" dirty="0"/>
              <a:t>Mais par erreur le RIB que vous lui joignez correspond à votre livret A </a:t>
            </a:r>
            <a:r>
              <a:rPr lang="fr-FR" dirty="0" err="1"/>
              <a:t>plafoné</a:t>
            </a:r>
            <a:r>
              <a:rPr lang="fr-FR" dirty="0"/>
              <a:t> a 22950€ et vous avez déjà 22900€ dessus.</a:t>
            </a:r>
            <a:br>
              <a:rPr lang="fr-FR" dirty="0"/>
            </a:br>
            <a:r>
              <a:rPr lang="fr-FR" dirty="0"/>
              <a:t>La transaction commencerais par débiter Pauline,</a:t>
            </a:r>
          </a:p>
          <a:p>
            <a:r>
              <a:rPr lang="fr-FR" dirty="0"/>
              <a:t>Qui tomberais à 1800€,&lt;CLIC&gt;</a:t>
            </a:r>
          </a:p>
          <a:p>
            <a:r>
              <a:rPr lang="fr-FR" dirty="0"/>
              <a:t>Puis cela serait censé vous créditer de 200€ &lt;CLIC&gt;</a:t>
            </a:r>
          </a:p>
          <a:p>
            <a:r>
              <a:rPr lang="fr-FR" dirty="0"/>
              <a:t>Cependant votre plafond serait dépassé donc la banque refuse le paiement&lt;CLIC&gt;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686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Imaginons que nous voulions créer une interface graphique qui gère un jeu vidéo, ou un éditeur de texte par exemple.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Pour faire notre interface nous avons créer une classe Bouton qui gérera tout les boutons de nos différentes interfaces graphique.&lt;CLIC&gt;</a:t>
            </a:r>
            <a:br>
              <a:rPr lang="fr-FR" dirty="0"/>
            </a:br>
            <a:br>
              <a:rPr lang="fr-FR" dirty="0"/>
            </a:br>
            <a:r>
              <a:rPr lang="fr-FR" dirty="0"/>
              <a:t>Bien qu’il se ressemblent, ces boutons ont tous censé exécuter des instructions différentes.</a:t>
            </a:r>
            <a:br>
              <a:rPr lang="fr-FR" dirty="0"/>
            </a:br>
            <a:r>
              <a:rPr lang="fr-FR" dirty="0"/>
              <a:t>Mais comme chacun de ses boutons hérite de la même classe ou va on mettre le code des actions à réaliser?&lt;CLIC&gt;</a:t>
            </a:r>
          </a:p>
          <a:p>
            <a:endParaRPr lang="fr-FR" dirty="0"/>
          </a:p>
          <a:p>
            <a:r>
              <a:rPr lang="fr-FR" dirty="0"/>
              <a:t>On pourrait éventuellement créer des sous classes pour contenir les instructions exécutés lors d’un click.</a:t>
            </a:r>
          </a:p>
          <a:p>
            <a:r>
              <a:rPr lang="fr-FR" dirty="0"/>
              <a:t>Mais voyons ensemble les défauts de cette dernière approche.&lt;CLIC&gt;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975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la fin de la transaction voici l’état à la fin de cette dernière</a:t>
            </a:r>
          </a:p>
          <a:p>
            <a:endParaRPr lang="fr-FR" dirty="0"/>
          </a:p>
          <a:p>
            <a:r>
              <a:rPr lang="fr-FR" dirty="0"/>
              <a:t>Mais du coup, il y’a un problème ou sont passé les 200€ de Pauline?</a:t>
            </a:r>
          </a:p>
          <a:p>
            <a:r>
              <a:rPr lang="fr-FR" dirty="0"/>
              <a:t>Et comment les restaurer?</a:t>
            </a:r>
            <a:br>
              <a:rPr lang="fr-FR" dirty="0"/>
            </a:br>
            <a:br>
              <a:rPr lang="fr-FR" dirty="0"/>
            </a:br>
            <a:r>
              <a:rPr lang="fr-FR" dirty="0"/>
              <a:t>On pourrait les recréditer mais si il y’avait eu des frais supplémentaire durant la transaction par la plateforme ou la banque?</a:t>
            </a:r>
          </a:p>
          <a:p>
            <a:r>
              <a:rPr lang="fr-FR" dirty="0"/>
              <a:t>&lt;CLIC&gt;</a:t>
            </a:r>
            <a:br>
              <a:rPr lang="fr-FR" dirty="0"/>
            </a:br>
            <a:br>
              <a:rPr lang="fr-FR" dirty="0"/>
            </a:br>
            <a:r>
              <a:rPr lang="fr-FR" dirty="0"/>
              <a:t>Bref, le plus simple serait avant toute transaction d’effectuer une sauvegarde de l’état et de pouvoir en faire un retour</a:t>
            </a:r>
          </a:p>
          <a:p>
            <a:r>
              <a:rPr lang="fr-FR" dirty="0"/>
              <a:t>À cet état antérieur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663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 va on s’y prendre?</a:t>
            </a:r>
            <a:br>
              <a:rPr lang="fr-FR" dirty="0"/>
            </a:br>
            <a:br>
              <a:rPr lang="fr-FR" dirty="0"/>
            </a:br>
            <a:r>
              <a:rPr lang="fr-FR" dirty="0"/>
              <a:t>Tout d’abord il nous faut un objet à sauvegarder,</a:t>
            </a:r>
          </a:p>
          <a:p>
            <a:r>
              <a:rPr lang="fr-FR" dirty="0"/>
              <a:t>Cet objet va être associé à un </a:t>
            </a:r>
            <a:r>
              <a:rPr lang="fr-FR" dirty="0" err="1"/>
              <a:t>Originator</a:t>
            </a:r>
            <a:r>
              <a:rPr lang="fr-FR" dirty="0"/>
              <a:t> qu’on </a:t>
            </a:r>
            <a:r>
              <a:rPr lang="fr-FR" dirty="0" err="1"/>
              <a:t>pourait</a:t>
            </a:r>
            <a:r>
              <a:rPr lang="fr-FR" dirty="0"/>
              <a:t> traduire par Créateur.&lt;CLIC&gt;</a:t>
            </a:r>
            <a:br>
              <a:rPr lang="fr-FR" dirty="0"/>
            </a:br>
            <a:r>
              <a:rPr lang="fr-FR" dirty="0"/>
              <a:t>Cet objet va permettre avoir deux </a:t>
            </a:r>
            <a:r>
              <a:rPr lang="fr-FR" dirty="0" err="1"/>
              <a:t>roles</a:t>
            </a:r>
            <a:r>
              <a:rPr lang="fr-FR" dirty="0"/>
              <a:t>, créer le Memento qui sera en quelque sorte la photographie de notre objet.&lt;CLIC&gt;</a:t>
            </a:r>
            <a:br>
              <a:rPr lang="fr-FR" dirty="0"/>
            </a:br>
            <a:r>
              <a:rPr lang="fr-FR" dirty="0"/>
              <a:t>Il aura aussi le </a:t>
            </a:r>
            <a:r>
              <a:rPr lang="fr-FR" dirty="0" err="1"/>
              <a:t>role</a:t>
            </a:r>
            <a:r>
              <a:rPr lang="fr-FR" dirty="0"/>
              <a:t> de l’écraser lorsque le Memento en fera la demande,&lt;CLIC&gt;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7443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Viens alors le Memento,</a:t>
            </a:r>
          </a:p>
          <a:p>
            <a:endParaRPr lang="fr-FR" dirty="0"/>
          </a:p>
          <a:p>
            <a:r>
              <a:rPr lang="fr-FR" dirty="0"/>
              <a:t>Il est une sorte de « photographie » de notre objet prise à un instant T par l’</a:t>
            </a:r>
            <a:r>
              <a:rPr lang="fr-FR" dirty="0" err="1"/>
              <a:t>Originator</a:t>
            </a:r>
            <a:r>
              <a:rPr lang="fr-FR" dirty="0"/>
              <a:t>.</a:t>
            </a:r>
          </a:p>
          <a:p>
            <a:endParaRPr lang="fr-FR" dirty="0"/>
          </a:p>
          <a:p>
            <a:br>
              <a:rPr lang="fr-FR" dirty="0"/>
            </a:br>
            <a:br>
              <a:rPr lang="fr-FR" dirty="0"/>
            </a:br>
            <a:r>
              <a:rPr lang="fr-FR" dirty="0"/>
              <a:t>Lors de l’appel à son constructeur il créer donc une copie de l’instance de l’objet qu’on lui passe c’est donc cet aspect la partie photographie.&lt;CLIC&gt;</a:t>
            </a:r>
            <a:br>
              <a:rPr lang="fr-FR" dirty="0"/>
            </a:br>
            <a:r>
              <a:rPr lang="fr-FR" dirty="0"/>
              <a:t>Et il peut également demander à l’</a:t>
            </a:r>
            <a:r>
              <a:rPr lang="fr-FR" dirty="0" err="1"/>
              <a:t>Originator</a:t>
            </a:r>
            <a:r>
              <a:rPr lang="fr-FR" dirty="0"/>
              <a:t> de restaurer son état par rapport à la copie qu’il à créer &lt;CLIC&gt;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992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Et viens enfin le dernier élément le </a:t>
            </a:r>
            <a:r>
              <a:rPr lang="fr-FR" dirty="0" err="1"/>
              <a:t>Caretaker</a:t>
            </a:r>
            <a:r>
              <a:rPr lang="fr-FR" dirty="0"/>
              <a:t> qu’on pourrait traduire par le Gardien,</a:t>
            </a:r>
          </a:p>
          <a:p>
            <a:endParaRPr lang="fr-FR" dirty="0"/>
          </a:p>
          <a:p>
            <a:r>
              <a:rPr lang="fr-FR" dirty="0"/>
              <a:t>Son rôle et de faire un historique des memento &lt;CLIC&gt;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6605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un </a:t>
            </a:r>
            <a:r>
              <a:rPr lang="fr-FR" dirty="0" err="1"/>
              <a:t>shèma</a:t>
            </a:r>
            <a:r>
              <a:rPr lang="fr-FR" dirty="0"/>
              <a:t> classique qui pourrait implémenter le memento</a:t>
            </a:r>
          </a:p>
          <a:p>
            <a:endParaRPr lang="fr-FR" dirty="0"/>
          </a:p>
          <a:p>
            <a:r>
              <a:rPr lang="fr-FR" dirty="0"/>
              <a:t>À gauche on y retrouve l’</a:t>
            </a:r>
            <a:r>
              <a:rPr lang="fr-FR" dirty="0" err="1"/>
              <a:t>originator</a:t>
            </a:r>
            <a:r>
              <a:rPr lang="fr-FR" dirty="0"/>
              <a:t>, la zone centrale pourrait être appelé la zone memento et enfin à droite le Gardien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3979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Ici on retrouve nos 3 structures appliqué pour notre cas de transaction.</a:t>
            </a:r>
          </a:p>
          <a:p>
            <a:endParaRPr lang="fr-FR" dirty="0"/>
          </a:p>
          <a:p>
            <a:r>
              <a:rPr lang="fr-FR" dirty="0"/>
              <a:t>On notera par ailleurs que j’ai préféré aller sur du générique, afin de générer de memento plus rapidement les memento marchant de manière similaire.</a:t>
            </a:r>
            <a:br>
              <a:rPr lang="fr-FR" dirty="0"/>
            </a:br>
            <a:r>
              <a:rPr lang="fr-FR" dirty="0"/>
              <a:t>Toutefois afin d’accéder à la méthode clone j’ai imposé à mon type générique de réaliser l’interface </a:t>
            </a:r>
            <a:r>
              <a:rPr lang="fr-FR" dirty="0" err="1"/>
              <a:t>ICloneable</a:t>
            </a:r>
            <a:r>
              <a:rPr lang="fr-FR" dirty="0"/>
              <a:t>.&lt;CLIC&gt;</a:t>
            </a:r>
          </a:p>
          <a:p>
            <a:endParaRPr lang="fr-FR" dirty="0"/>
          </a:p>
          <a:p>
            <a:r>
              <a:rPr lang="fr-FR" dirty="0"/>
              <a:t>Pour la partie démo sur l’aspect code si il y’a des questions sur l’implémentation du Pattern je vais ouvrir VISUAL STUDIO. </a:t>
            </a:r>
          </a:p>
          <a:p>
            <a:endParaRPr lang="fr-FR" dirty="0"/>
          </a:p>
          <a:p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6832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en bref les avantages du Pattern Memento</a:t>
            </a:r>
          </a:p>
          <a:p>
            <a:r>
              <a:rPr lang="fr-FR" dirty="0"/>
              <a:t>Il permet de prendre l’état de l’instance en photo tout en respectant son encapsulation &lt;CLIC&gt;</a:t>
            </a:r>
            <a:br>
              <a:rPr lang="fr-FR" dirty="0"/>
            </a:br>
            <a:r>
              <a:rPr lang="fr-FR" dirty="0"/>
              <a:t>On peut simplifier le code en laissant le gardien gérer l’historique du créateur &lt;CLIC&gt;</a:t>
            </a:r>
          </a:p>
          <a:p>
            <a:endParaRPr lang="fr-FR" dirty="0"/>
          </a:p>
          <a:p>
            <a:r>
              <a:rPr lang="fr-FR" dirty="0"/>
              <a:t>En revanche il a quelques inconvénients.</a:t>
            </a:r>
            <a:br>
              <a:rPr lang="fr-FR" dirty="0"/>
            </a:br>
            <a:r>
              <a:rPr lang="fr-FR" dirty="0"/>
              <a:t>Comme petite </a:t>
            </a:r>
            <a:r>
              <a:rPr lang="fr-FR" dirty="0" err="1"/>
              <a:t>annecdote</a:t>
            </a:r>
            <a:r>
              <a:rPr lang="fr-FR" dirty="0"/>
              <a:t> sur la page d’introduction au pattern j’en avais parler,</a:t>
            </a:r>
          </a:p>
          <a:p>
            <a:r>
              <a:rPr lang="fr-FR" dirty="0"/>
              <a:t>Il consomme beaucoup de RAM&lt;CLIC&gt;</a:t>
            </a:r>
          </a:p>
          <a:p>
            <a:r>
              <a:rPr lang="fr-FR" dirty="0"/>
              <a:t>Il impose au gardien de garder la trace du cycle de vie des créateur pour détruire les memento obsolète&lt;CLIC&gt;</a:t>
            </a:r>
          </a:p>
          <a:p>
            <a:r>
              <a:rPr lang="fr-FR" dirty="0"/>
              <a:t>Beaucoup de langage dynamique ne peuvent pas garantir que l’état du memento ne puisse pas être modifié&lt;CLIC&gt;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001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finir ma présentation vous retrouverez tout mon travail avec la commande que vous voyez apparaitre &lt;CLIC&gt;</a:t>
            </a:r>
          </a:p>
          <a:p>
            <a:r>
              <a:rPr lang="fr-FR" dirty="0"/>
              <a:t>Pour mes sources je me suis en grande partie inspiré de Pattern Guru, et de quelques forums.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Je remercie Sophie, de m’avoir aidé aussi bien en vérifiant ma compréhension des Pattern que sur un aspect plutôt axé présentation de mon Powerpoint.&lt;CLIC&gt;</a:t>
            </a:r>
            <a:br>
              <a:rPr lang="fr-FR" dirty="0"/>
            </a:br>
            <a:r>
              <a:rPr lang="fr-FR" dirty="0"/>
              <a:t>Je vous remercie également de m’avoir écouté et vous invite à me poser vos questions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041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Cette approche a donc plusieurs défauts</a:t>
            </a:r>
            <a:br>
              <a:rPr lang="fr-FR" dirty="0"/>
            </a:br>
            <a:br>
              <a:rPr lang="fr-FR" dirty="0"/>
            </a:br>
            <a:r>
              <a:rPr lang="fr-FR" dirty="0"/>
              <a:t>Toute modification de la classe mère risque de causer des erreurs dans les classes filles&lt;CLIC&gt;</a:t>
            </a:r>
            <a:br>
              <a:rPr lang="fr-FR" dirty="0"/>
            </a:br>
            <a:br>
              <a:rPr lang="fr-FR" dirty="0"/>
            </a:br>
            <a:r>
              <a:rPr lang="fr-FR" dirty="0"/>
              <a:t>Et un autre problème est que l’on risque d’implémenter le même code à des endroits différent si on rajoute par exemple des </a:t>
            </a:r>
            <a:r>
              <a:rPr lang="fr-FR" dirty="0" err="1"/>
              <a:t>MenuItem</a:t>
            </a:r>
            <a:r>
              <a:rPr lang="fr-FR" dirty="0"/>
              <a:t>&lt;CLIC&gt;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547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illustrer autrement la redondance du code,</a:t>
            </a:r>
          </a:p>
          <a:p>
            <a:r>
              <a:rPr lang="fr-FR" dirty="0"/>
              <a:t>Voici notre deux classes </a:t>
            </a:r>
            <a:r>
              <a:rPr lang="fr-FR" dirty="0" err="1"/>
              <a:t>ButtonOk</a:t>
            </a:r>
            <a:r>
              <a:rPr lang="fr-FR" dirty="0"/>
              <a:t> et </a:t>
            </a:r>
            <a:r>
              <a:rPr lang="fr-FR" dirty="0" err="1"/>
              <a:t>MenuItemOk</a:t>
            </a:r>
            <a:r>
              <a:rPr lang="fr-FR" dirty="0"/>
              <a:t>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Imaginons que l’action qu’elle déclenche lors d’un clic soit d’envoyer une instruction à la classe métier.</a:t>
            </a:r>
            <a:br>
              <a:rPr lang="fr-FR" dirty="0"/>
            </a:br>
            <a:r>
              <a:rPr lang="fr-FR" dirty="0"/>
              <a:t>On va exécuter la même instruction Valider auprès de la logique métier.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55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solutionner ce problème,</a:t>
            </a:r>
          </a:p>
          <a:p>
            <a:r>
              <a:rPr lang="fr-FR" dirty="0"/>
              <a:t>En transformant l’instruction comme un objet on pourrais y stocker les paramètres et l’exécuter en temps voulu.</a:t>
            </a:r>
          </a:p>
          <a:p>
            <a:endParaRPr lang="fr-FR" dirty="0"/>
          </a:p>
          <a:p>
            <a:r>
              <a:rPr lang="fr-FR" dirty="0"/>
              <a:t>Dans le constructeur de nos boutons on pourrait ainsi placer la commande et c’est cette dernière qui viendrais faire le lien entre la logique métier et l’interface graphique,</a:t>
            </a:r>
          </a:p>
          <a:p>
            <a:r>
              <a:rPr lang="fr-FR" dirty="0"/>
              <a:t>Par conséquent pas besoin de définir d’héritage pour les différentes instructions. Et les commandes similaires auraient juste une commande commune.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199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Bien maintenant qu’on a vu la notion de Command dans la partie problématique.</a:t>
            </a:r>
            <a:br>
              <a:rPr lang="fr-FR" dirty="0"/>
            </a:br>
            <a:r>
              <a:rPr lang="fr-FR" dirty="0"/>
              <a:t>On va pouvoir voir la partie </a:t>
            </a:r>
            <a:r>
              <a:rPr lang="fr-FR" dirty="0" err="1"/>
              <a:t>Receiver</a:t>
            </a:r>
            <a:r>
              <a:rPr lang="fr-FR" dirty="0"/>
              <a:t>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Le </a:t>
            </a:r>
            <a:r>
              <a:rPr lang="fr-FR" dirty="0" err="1"/>
              <a:t>receiver</a:t>
            </a:r>
            <a:r>
              <a:rPr lang="fr-FR" dirty="0"/>
              <a:t> c’est l’instance d’un objet qui </a:t>
            </a:r>
            <a:r>
              <a:rPr lang="fr-FR" dirty="0" err="1"/>
              <a:t>executera</a:t>
            </a:r>
            <a:r>
              <a:rPr lang="fr-FR" dirty="0"/>
              <a:t> notre command.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Dans le cas ou on abordera notre exemple,&lt;CLIC&gt;</a:t>
            </a:r>
          </a:p>
          <a:p>
            <a:r>
              <a:rPr lang="fr-FR" dirty="0"/>
              <a:t>Ce sera une instance de Personnage qui servira de </a:t>
            </a:r>
            <a:r>
              <a:rPr lang="fr-FR" dirty="0" err="1"/>
              <a:t>recaiver</a:t>
            </a:r>
            <a:r>
              <a:rPr lang="fr-FR" dirty="0"/>
              <a:t> a nos commandes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692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dernière notion essentiel sera l’</a:t>
            </a:r>
            <a:r>
              <a:rPr lang="fr-FR" dirty="0" err="1"/>
              <a:t>Invoker</a:t>
            </a:r>
            <a:r>
              <a:rPr lang="fr-FR" dirty="0"/>
              <a:t>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C’est cette classe qui recevra et </a:t>
            </a:r>
            <a:r>
              <a:rPr lang="fr-FR" dirty="0" err="1"/>
              <a:t>éxécutera</a:t>
            </a:r>
            <a:r>
              <a:rPr lang="fr-FR" dirty="0"/>
              <a:t> les commandes qu’on lui enverra,&lt;CLIC&gt;</a:t>
            </a:r>
          </a:p>
          <a:p>
            <a:r>
              <a:rPr lang="fr-FR" dirty="0"/>
              <a:t>Elle pourra également les enregistrer.&lt;CLIC&gt;</a:t>
            </a:r>
            <a:br>
              <a:rPr lang="fr-FR" dirty="0"/>
            </a:br>
            <a:br>
              <a:rPr lang="fr-FR" dirty="0"/>
            </a:br>
            <a:r>
              <a:rPr lang="fr-FR" dirty="0"/>
              <a:t>Dans le diagramme appliqué que je vous montrerais, j’ai fait le choix de n’enregistrer que les commandes qui ont fonctionnés.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500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 on observe le diagramme générique on peut le découper en trois section…</a:t>
            </a:r>
            <a:br>
              <a:rPr lang="fr-FR" dirty="0"/>
            </a:br>
            <a:endParaRPr lang="fr-FR" dirty="0"/>
          </a:p>
          <a:p>
            <a:r>
              <a:rPr lang="fr-FR" dirty="0"/>
              <a:t>&lt;CLIC&gt;</a:t>
            </a:r>
            <a:br>
              <a:rPr lang="fr-FR" dirty="0"/>
            </a:br>
            <a:r>
              <a:rPr lang="fr-FR" dirty="0"/>
              <a:t>La section </a:t>
            </a:r>
            <a:r>
              <a:rPr lang="fr-FR" dirty="0" err="1"/>
              <a:t>invoker</a:t>
            </a:r>
            <a:r>
              <a:rPr lang="fr-FR" dirty="0"/>
              <a:t> en violet,</a:t>
            </a:r>
          </a:p>
          <a:p>
            <a:r>
              <a:rPr lang="fr-FR" dirty="0"/>
              <a:t>La section command en bleue,</a:t>
            </a:r>
          </a:p>
          <a:p>
            <a:r>
              <a:rPr lang="fr-FR" dirty="0"/>
              <a:t>La section </a:t>
            </a:r>
            <a:r>
              <a:rPr lang="fr-FR" dirty="0" err="1"/>
              <a:t>receiver</a:t>
            </a:r>
            <a:r>
              <a:rPr lang="fr-FR" dirty="0"/>
              <a:t> en vert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675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simplifier le diagramme je n’ai représenter qu’une commande concrète.</a:t>
            </a:r>
          </a:p>
          <a:p>
            <a:endParaRPr lang="fr-FR" dirty="0"/>
          </a:p>
          <a:p>
            <a:r>
              <a:rPr lang="fr-FR" dirty="0"/>
              <a:t>On retrouve bel est bien les 3 structures du Pattern Commande</a:t>
            </a:r>
          </a:p>
          <a:p>
            <a:r>
              <a:rPr lang="fr-FR" dirty="0"/>
              <a:t>Tout d’abord la notion essentiel. La partie commande &lt;CLIC&gt;</a:t>
            </a:r>
            <a:br>
              <a:rPr lang="fr-FR" dirty="0"/>
            </a:br>
            <a:r>
              <a:rPr lang="fr-FR" dirty="0"/>
              <a:t>Ensuite l’endroit ou va s’exercer la dite commande, le </a:t>
            </a:r>
            <a:r>
              <a:rPr lang="fr-FR" dirty="0" err="1"/>
              <a:t>receiver</a:t>
            </a:r>
            <a:r>
              <a:rPr lang="fr-FR" dirty="0"/>
              <a:t>.&lt;CLIC&gt;</a:t>
            </a:r>
            <a:br>
              <a:rPr lang="fr-FR" dirty="0"/>
            </a:br>
            <a:r>
              <a:rPr lang="fr-FR" dirty="0"/>
              <a:t>Enfin la partie en charge de l’</a:t>
            </a:r>
            <a:r>
              <a:rPr lang="fr-FR" dirty="0" err="1"/>
              <a:t>éxecution</a:t>
            </a:r>
            <a:r>
              <a:rPr lang="fr-FR" dirty="0"/>
              <a:t>, de la réception et de l’enregistrement l’</a:t>
            </a:r>
            <a:r>
              <a:rPr lang="fr-FR" dirty="0" err="1"/>
              <a:t>invoker</a:t>
            </a:r>
            <a:r>
              <a:rPr lang="fr-FR" dirty="0"/>
              <a:t>,&lt;CLIC&gt;</a:t>
            </a:r>
          </a:p>
          <a:p>
            <a:endParaRPr lang="fr-FR" dirty="0"/>
          </a:p>
          <a:p>
            <a:br>
              <a:rPr lang="fr-FR" dirty="0"/>
            </a:br>
            <a:r>
              <a:rPr lang="fr-FR" dirty="0"/>
              <a:t>Ici on voit qu’il y’a deux liens entre l’</a:t>
            </a:r>
            <a:r>
              <a:rPr lang="fr-FR" dirty="0" err="1"/>
              <a:t>invoker</a:t>
            </a:r>
            <a:r>
              <a:rPr lang="fr-FR" dirty="0"/>
              <a:t> et l’interface </a:t>
            </a:r>
            <a:r>
              <a:rPr lang="fr-FR" dirty="0" err="1"/>
              <a:t>Icommand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Ce n’est pas un impératif mais </a:t>
            </a:r>
            <a:r>
              <a:rPr lang="fr-FR" dirty="0" err="1"/>
              <a:t>grace</a:t>
            </a:r>
            <a:r>
              <a:rPr lang="fr-FR" dirty="0"/>
              <a:t> à cela je vais pouvoir annuler et répéter les </a:t>
            </a:r>
            <a:r>
              <a:rPr lang="fr-FR" dirty="0" err="1"/>
              <a:t>commands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La pile </a:t>
            </a:r>
            <a:r>
              <a:rPr lang="fr-FR" dirty="0" err="1"/>
              <a:t>commands</a:t>
            </a:r>
            <a:r>
              <a:rPr lang="fr-FR" dirty="0"/>
              <a:t> désigne toutes les commandes </a:t>
            </a:r>
            <a:r>
              <a:rPr lang="fr-FR" dirty="0" err="1"/>
              <a:t>éfféctuées</a:t>
            </a:r>
            <a:r>
              <a:rPr lang="fr-FR" dirty="0"/>
              <a:t> qui ont réussie.</a:t>
            </a:r>
            <a:br>
              <a:rPr lang="fr-FR" dirty="0"/>
            </a:br>
            <a:r>
              <a:rPr lang="fr-FR" dirty="0"/>
              <a:t>La pile </a:t>
            </a:r>
            <a:r>
              <a:rPr lang="fr-FR" dirty="0" err="1"/>
              <a:t>redo</a:t>
            </a:r>
            <a:r>
              <a:rPr lang="fr-FR" dirty="0"/>
              <a:t> désigne toutes les commandes possibles à répéter.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35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48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42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171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7519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18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686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755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716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0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95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45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62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02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43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01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92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60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EC86FC-BCD0-432D-BC81-BC09D60919C6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127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FD865-C333-A731-3240-C0B669D6C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Pattern Command et Memento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6507F6-9832-E011-2F30-1E64A9B25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Une explication simple et précise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61061E0-845B-9BC2-9F5E-59619F46245C}"/>
              </a:ext>
            </a:extLst>
          </p:cNvPr>
          <p:cNvSpPr txBox="1"/>
          <p:nvPr/>
        </p:nvSpPr>
        <p:spPr>
          <a:xfrm>
            <a:off x="10635916" y="714056"/>
            <a:ext cx="56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06252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400E8-B6FD-4578-2737-D2F6F692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– Diagramme – Avant Propos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8A2C97-84F5-4E72-60D4-5F2B33E7D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060575"/>
            <a:ext cx="9404723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u="sng" dirty="0" err="1">
                <a:highlight>
                  <a:srgbClr val="FF00FF"/>
                </a:highlight>
              </a:rPr>
              <a:t>Invoker</a:t>
            </a:r>
            <a:endParaRPr lang="fr-FR" sz="3200" u="sng" dirty="0">
              <a:highlight>
                <a:srgbClr val="FF00FF"/>
              </a:highlight>
            </a:endParaRPr>
          </a:p>
          <a:p>
            <a:r>
              <a:rPr lang="fr-FR" dirty="0"/>
              <a:t>Reçoit/</a:t>
            </a:r>
            <a:r>
              <a:rPr lang="fr-FR" dirty="0" err="1"/>
              <a:t>éxécute</a:t>
            </a:r>
            <a:r>
              <a:rPr lang="fr-FR" dirty="0"/>
              <a:t> les commandes</a:t>
            </a:r>
          </a:p>
          <a:p>
            <a:r>
              <a:rPr lang="fr-FR" dirty="0"/>
              <a:t>Enregistre les commandes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C673170-0EF1-4387-CC2B-3D5036FCB6BB}"/>
              </a:ext>
            </a:extLst>
          </p:cNvPr>
          <p:cNvSpPr txBox="1"/>
          <p:nvPr/>
        </p:nvSpPr>
        <p:spPr>
          <a:xfrm>
            <a:off x="10587789" y="759671"/>
            <a:ext cx="62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7595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585AF368-22C8-E241-F5EA-F18CA2E5A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849" y="1747105"/>
            <a:ext cx="5166129" cy="452134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0E79EFF-58C9-65E1-0B6F-EE1A8F6E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– Diagramme UML Générique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D65FAA-5C83-7571-5599-1562EC408055}"/>
              </a:ext>
            </a:extLst>
          </p:cNvPr>
          <p:cNvSpPr txBox="1"/>
          <p:nvPr/>
        </p:nvSpPr>
        <p:spPr>
          <a:xfrm>
            <a:off x="10599821" y="723577"/>
            <a:ext cx="62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94A1BC-9D5D-BD1A-3F5C-0CC43455608D}"/>
              </a:ext>
            </a:extLst>
          </p:cNvPr>
          <p:cNvSpPr/>
          <p:nvPr/>
        </p:nvSpPr>
        <p:spPr>
          <a:xfrm>
            <a:off x="2788377" y="1707376"/>
            <a:ext cx="2072381" cy="1288487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86D394-F5B9-A143-A8DB-3AFF168AB021}"/>
              </a:ext>
            </a:extLst>
          </p:cNvPr>
          <p:cNvSpPr/>
          <p:nvPr/>
        </p:nvSpPr>
        <p:spPr>
          <a:xfrm>
            <a:off x="4962172" y="1747105"/>
            <a:ext cx="2791326" cy="2936814"/>
          </a:xfrm>
          <a:prstGeom prst="rect">
            <a:avLst/>
          </a:prstGeom>
          <a:solidFill>
            <a:schemeClr val="accent5">
              <a:lumMod val="75000"/>
              <a:alpha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2F676B-DA7A-AD3B-DA41-0015EF3D1705}"/>
              </a:ext>
            </a:extLst>
          </p:cNvPr>
          <p:cNvSpPr/>
          <p:nvPr/>
        </p:nvSpPr>
        <p:spPr>
          <a:xfrm>
            <a:off x="2840849" y="3612554"/>
            <a:ext cx="1867844" cy="2335619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885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D8953712-BF1E-5093-F5A2-2D8FFC36E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041" y="2127001"/>
            <a:ext cx="5042159" cy="37593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90572F4-EE96-CC95-18A8-745C04C2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– Diagramme UML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ED144D1-9CC0-8FFE-81C6-92435BB48D6D}"/>
              </a:ext>
            </a:extLst>
          </p:cNvPr>
          <p:cNvSpPr txBox="1"/>
          <p:nvPr/>
        </p:nvSpPr>
        <p:spPr>
          <a:xfrm>
            <a:off x="10539663" y="783651"/>
            <a:ext cx="517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</a:t>
            </a:r>
          </a:p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97E788-E5C4-63E0-98C2-2590E6AA8583}"/>
              </a:ext>
            </a:extLst>
          </p:cNvPr>
          <p:cNvSpPr/>
          <p:nvPr/>
        </p:nvSpPr>
        <p:spPr>
          <a:xfrm>
            <a:off x="2683041" y="2093582"/>
            <a:ext cx="2237874" cy="2105439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B1998B-725D-7095-629D-1B502AB6403D}"/>
              </a:ext>
            </a:extLst>
          </p:cNvPr>
          <p:cNvSpPr/>
          <p:nvPr/>
        </p:nvSpPr>
        <p:spPr>
          <a:xfrm>
            <a:off x="6096000" y="2093581"/>
            <a:ext cx="1629200" cy="3532143"/>
          </a:xfrm>
          <a:prstGeom prst="rect">
            <a:avLst/>
          </a:prstGeom>
          <a:solidFill>
            <a:schemeClr val="accent5">
              <a:lumMod val="75000"/>
              <a:alpha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69D237-8A1E-137B-C6C4-CCCAE4FCBF08}"/>
              </a:ext>
            </a:extLst>
          </p:cNvPr>
          <p:cNvSpPr/>
          <p:nvPr/>
        </p:nvSpPr>
        <p:spPr>
          <a:xfrm>
            <a:off x="2683041" y="4577860"/>
            <a:ext cx="2237874" cy="1169797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34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960191-538F-8EEE-3BC1-BA7183BAC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– Application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6D1A59-27C5-282E-2394-501B51A0D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406347"/>
            <a:ext cx="7035896" cy="47920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135950-20E2-6401-1972-CC8395453D61}"/>
              </a:ext>
            </a:extLst>
          </p:cNvPr>
          <p:cNvSpPr/>
          <p:nvPr/>
        </p:nvSpPr>
        <p:spPr>
          <a:xfrm>
            <a:off x="3982453" y="3043990"/>
            <a:ext cx="2478505" cy="926432"/>
          </a:xfrm>
          <a:prstGeom prst="rect">
            <a:avLst/>
          </a:prstGeom>
          <a:solidFill>
            <a:schemeClr val="accent5">
              <a:lumMod val="75000"/>
              <a:alpha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128C3A-BEF3-6A95-4339-14FD3BCE17F9}"/>
              </a:ext>
            </a:extLst>
          </p:cNvPr>
          <p:cNvSpPr/>
          <p:nvPr/>
        </p:nvSpPr>
        <p:spPr>
          <a:xfrm>
            <a:off x="2334126" y="3429000"/>
            <a:ext cx="427278" cy="541421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BB11DD-C46D-BBBC-B109-0D8BDABA2973}"/>
              </a:ext>
            </a:extLst>
          </p:cNvPr>
          <p:cNvSpPr txBox="1"/>
          <p:nvPr/>
        </p:nvSpPr>
        <p:spPr>
          <a:xfrm>
            <a:off x="10551886" y="783651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55743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73041-FB58-E6C6-2286-4E1CD3DC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- Application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3A195A-51B6-6790-9139-335229113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227" y="2399700"/>
            <a:ext cx="7906156" cy="379114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9973BF5-0894-EBA6-161D-B40C0E3615A1}"/>
              </a:ext>
            </a:extLst>
          </p:cNvPr>
          <p:cNvSpPr txBox="1"/>
          <p:nvPr/>
        </p:nvSpPr>
        <p:spPr>
          <a:xfrm>
            <a:off x="10551886" y="783651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85243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D0029-45B3-3F50-39ED-F11F932D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– Application – </a:t>
            </a:r>
            <a:r>
              <a:rPr lang="fr-FR" sz="3200" dirty="0" err="1"/>
              <a:t>Géneration</a:t>
            </a:r>
            <a:r>
              <a:rPr lang="fr-FR" sz="3200" dirty="0"/>
              <a:t> Commande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128EF9B-9FEB-B690-B6D6-37A502120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186" y="1951975"/>
            <a:ext cx="6824598" cy="448162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21B8DCC-2F7D-1F4A-0010-C4ACCAAE9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64" y="2352639"/>
            <a:ext cx="3835597" cy="13907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C78B83-6BF4-E0E6-DCFE-9388DB81FEEB}"/>
              </a:ext>
            </a:extLst>
          </p:cNvPr>
          <p:cNvSpPr/>
          <p:nvPr/>
        </p:nvSpPr>
        <p:spPr>
          <a:xfrm>
            <a:off x="590754" y="3211286"/>
            <a:ext cx="3280230" cy="43542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7FB76589-8678-552E-BC5D-874F5DBE8295}"/>
              </a:ext>
            </a:extLst>
          </p:cNvPr>
          <p:cNvSpPr/>
          <p:nvPr/>
        </p:nvSpPr>
        <p:spPr>
          <a:xfrm rot="547632">
            <a:off x="3343441" y="3346148"/>
            <a:ext cx="2165819" cy="601131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43F6A0AA-7685-85A9-9F3A-224D43B95635}"/>
              </a:ext>
            </a:extLst>
          </p:cNvPr>
          <p:cNvGrpSpPr/>
          <p:nvPr/>
        </p:nvGrpSpPr>
        <p:grpSpPr>
          <a:xfrm>
            <a:off x="3681397" y="4646091"/>
            <a:ext cx="987661" cy="1390721"/>
            <a:chOff x="9204155" y="1853248"/>
            <a:chExt cx="2033337" cy="2863132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10E6C911-3972-8184-8E47-4057D657F7AF}"/>
                </a:ext>
              </a:extLst>
            </p:cNvPr>
            <p:cNvGrpSpPr/>
            <p:nvPr/>
          </p:nvGrpSpPr>
          <p:grpSpPr>
            <a:xfrm>
              <a:off x="9204155" y="1853248"/>
              <a:ext cx="2033337" cy="2863132"/>
              <a:chOff x="1359569" y="2110585"/>
              <a:chExt cx="2033337" cy="286313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7AEB550-B30E-2D82-D826-9D621A714541}"/>
                  </a:ext>
                </a:extLst>
              </p:cNvPr>
              <p:cNvSpPr/>
              <p:nvPr/>
            </p:nvSpPr>
            <p:spPr>
              <a:xfrm>
                <a:off x="1359569" y="2110585"/>
                <a:ext cx="2033337" cy="2863132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5D96E690-B595-1AFE-1C75-E4F835972176}"/>
                  </a:ext>
                </a:extLst>
              </p:cNvPr>
              <p:cNvSpPr/>
              <p:nvPr/>
            </p:nvSpPr>
            <p:spPr>
              <a:xfrm>
                <a:off x="1540041" y="2406315"/>
                <a:ext cx="1708485" cy="18117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4FDB30B4-8699-214D-4B87-FA19316525AE}"/>
                </a:ext>
              </a:extLst>
            </p:cNvPr>
            <p:cNvSpPr/>
            <p:nvPr/>
          </p:nvSpPr>
          <p:spPr>
            <a:xfrm>
              <a:off x="9735274" y="2435207"/>
              <a:ext cx="1227221" cy="1239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E334B2C5-2454-35A2-269C-71AFB8A60CA8}"/>
                </a:ext>
              </a:extLst>
            </p:cNvPr>
            <p:cNvSpPr/>
            <p:nvPr/>
          </p:nvSpPr>
          <p:spPr>
            <a:xfrm>
              <a:off x="10450286" y="3510672"/>
              <a:ext cx="649704" cy="613804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17F1622-4CA6-427A-EA8A-0FC5303016DE}"/>
              </a:ext>
            </a:extLst>
          </p:cNvPr>
          <p:cNvGrpSpPr/>
          <p:nvPr/>
        </p:nvGrpSpPr>
        <p:grpSpPr>
          <a:xfrm>
            <a:off x="1455272" y="4646091"/>
            <a:ext cx="987661" cy="1390721"/>
            <a:chOff x="3230913" y="2351082"/>
            <a:chExt cx="2033337" cy="2863132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0057EFFD-CEB1-B88C-8F32-3A5002A306CC}"/>
                </a:ext>
              </a:extLst>
            </p:cNvPr>
            <p:cNvGrpSpPr/>
            <p:nvPr/>
          </p:nvGrpSpPr>
          <p:grpSpPr>
            <a:xfrm>
              <a:off x="3230913" y="2351082"/>
              <a:ext cx="2033337" cy="2863132"/>
              <a:chOff x="3230913" y="2351082"/>
              <a:chExt cx="2033337" cy="2863132"/>
            </a:xfrm>
          </p:grpSpPr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8BA571B2-5BE7-840D-7CDC-58E4A1921B3C}"/>
                  </a:ext>
                </a:extLst>
              </p:cNvPr>
              <p:cNvGrpSpPr/>
              <p:nvPr/>
            </p:nvGrpSpPr>
            <p:grpSpPr>
              <a:xfrm>
                <a:off x="3230913" y="2351082"/>
                <a:ext cx="2033337" cy="2863132"/>
                <a:chOff x="1359569" y="2110585"/>
                <a:chExt cx="2033337" cy="2863132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7D99A7A-1743-09AA-18E0-D25305BC313E}"/>
                    </a:ext>
                  </a:extLst>
                </p:cNvPr>
                <p:cNvSpPr/>
                <p:nvPr/>
              </p:nvSpPr>
              <p:spPr>
                <a:xfrm>
                  <a:off x="1359569" y="2110585"/>
                  <a:ext cx="2033337" cy="2863132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D820A60A-D037-71A6-312A-A3257EF91FA4}"/>
                    </a:ext>
                  </a:extLst>
                </p:cNvPr>
                <p:cNvSpPr/>
                <p:nvPr/>
              </p:nvSpPr>
              <p:spPr>
                <a:xfrm>
                  <a:off x="1540041" y="2406315"/>
                  <a:ext cx="1708485" cy="18117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9" name="Flèche : droite 18">
                <a:extLst>
                  <a:ext uri="{FF2B5EF4-FFF2-40B4-BE49-F238E27FC236}">
                    <a16:creationId xmlns:a16="http://schemas.microsoft.com/office/drawing/2014/main" id="{939A3B59-2D82-BD76-A6DE-D7EA94435336}"/>
                  </a:ext>
                </a:extLst>
              </p:cNvPr>
              <p:cNvSpPr/>
              <p:nvPr/>
            </p:nvSpPr>
            <p:spPr>
              <a:xfrm rot="5400000">
                <a:off x="3633970" y="2975251"/>
                <a:ext cx="1227221" cy="12392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80CFFE2C-290A-A774-B65C-121041077D00}"/>
                </a:ext>
              </a:extLst>
            </p:cNvPr>
            <p:cNvSpPr/>
            <p:nvPr/>
          </p:nvSpPr>
          <p:spPr>
            <a:xfrm>
              <a:off x="4506262" y="4092518"/>
              <a:ext cx="649704" cy="613804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9AE6323-B98D-7425-2AFB-036724E48559}"/>
              </a:ext>
            </a:extLst>
          </p:cNvPr>
          <p:cNvGrpSpPr/>
          <p:nvPr/>
        </p:nvGrpSpPr>
        <p:grpSpPr>
          <a:xfrm>
            <a:off x="367420" y="4638063"/>
            <a:ext cx="987661" cy="1390721"/>
            <a:chOff x="148805" y="2163311"/>
            <a:chExt cx="2033337" cy="2863132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8CACF904-3811-DB85-96CA-534C78A6F381}"/>
                </a:ext>
              </a:extLst>
            </p:cNvPr>
            <p:cNvGrpSpPr/>
            <p:nvPr/>
          </p:nvGrpSpPr>
          <p:grpSpPr>
            <a:xfrm>
              <a:off x="148805" y="2163311"/>
              <a:ext cx="2033337" cy="2863132"/>
              <a:chOff x="148805" y="2163311"/>
              <a:chExt cx="2033337" cy="2863132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6DCBD461-5BFA-A1DB-9E86-91A6A0690CB6}"/>
                  </a:ext>
                </a:extLst>
              </p:cNvPr>
              <p:cNvGrpSpPr/>
              <p:nvPr/>
            </p:nvGrpSpPr>
            <p:grpSpPr>
              <a:xfrm>
                <a:off x="148805" y="2163311"/>
                <a:ext cx="2033337" cy="2863132"/>
                <a:chOff x="1359569" y="2110585"/>
                <a:chExt cx="2033337" cy="286313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D69E3EF-B6E3-C483-292D-3CA50EF48E17}"/>
                    </a:ext>
                  </a:extLst>
                </p:cNvPr>
                <p:cNvSpPr/>
                <p:nvPr/>
              </p:nvSpPr>
              <p:spPr>
                <a:xfrm>
                  <a:off x="1359569" y="2110585"/>
                  <a:ext cx="2033337" cy="2863132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BAB84FC1-A3DB-BDA3-C982-91EDF0219C5B}"/>
                    </a:ext>
                  </a:extLst>
                </p:cNvPr>
                <p:cNvSpPr/>
                <p:nvPr/>
              </p:nvSpPr>
              <p:spPr>
                <a:xfrm>
                  <a:off x="1540041" y="2406315"/>
                  <a:ext cx="1708485" cy="18117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26" name="Flèche : droite 25">
                <a:extLst>
                  <a:ext uri="{FF2B5EF4-FFF2-40B4-BE49-F238E27FC236}">
                    <a16:creationId xmlns:a16="http://schemas.microsoft.com/office/drawing/2014/main" id="{DC3A426B-51CD-F0F5-DE61-E8FB6700EAEA}"/>
                  </a:ext>
                </a:extLst>
              </p:cNvPr>
              <p:cNvSpPr/>
              <p:nvPr/>
            </p:nvSpPr>
            <p:spPr>
              <a:xfrm rot="16200000">
                <a:off x="560411" y="2658191"/>
                <a:ext cx="1274157" cy="128664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DF8B618-3DB8-A628-86F0-1FAC5D4D2E09}"/>
                </a:ext>
              </a:extLst>
            </p:cNvPr>
            <p:cNvSpPr/>
            <p:nvPr/>
          </p:nvSpPr>
          <p:spPr>
            <a:xfrm>
              <a:off x="1406106" y="3797771"/>
              <a:ext cx="649704" cy="613804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DA9F5AE-F363-6D39-207F-0C26AF563976}"/>
              </a:ext>
            </a:extLst>
          </p:cNvPr>
          <p:cNvGrpSpPr/>
          <p:nvPr/>
        </p:nvGrpSpPr>
        <p:grpSpPr>
          <a:xfrm>
            <a:off x="2569207" y="4646091"/>
            <a:ext cx="987661" cy="1390721"/>
            <a:chOff x="6703162" y="1877176"/>
            <a:chExt cx="2033337" cy="286313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7011B388-0406-89B2-FAB4-CE1AD85AAD3C}"/>
                </a:ext>
              </a:extLst>
            </p:cNvPr>
            <p:cNvGrpSpPr/>
            <p:nvPr/>
          </p:nvGrpSpPr>
          <p:grpSpPr>
            <a:xfrm>
              <a:off x="6703162" y="1877176"/>
              <a:ext cx="2033337" cy="2863132"/>
              <a:chOff x="1359569" y="2110585"/>
              <a:chExt cx="2033337" cy="286313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DF647F5-A3BB-29FC-6CF9-A40655DE9D31}"/>
                  </a:ext>
                </a:extLst>
              </p:cNvPr>
              <p:cNvSpPr/>
              <p:nvPr/>
            </p:nvSpPr>
            <p:spPr>
              <a:xfrm>
                <a:off x="1359569" y="2110585"/>
                <a:ext cx="2033337" cy="2863132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0F97F281-4DEE-5025-C513-3B20C496FDE7}"/>
                  </a:ext>
                </a:extLst>
              </p:cNvPr>
              <p:cNvSpPr/>
              <p:nvPr/>
            </p:nvSpPr>
            <p:spPr>
              <a:xfrm>
                <a:off x="1540041" y="2406315"/>
                <a:ext cx="1708485" cy="18117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1" name="Flèche : droite 30">
              <a:extLst>
                <a:ext uri="{FF2B5EF4-FFF2-40B4-BE49-F238E27FC236}">
                  <a16:creationId xmlns:a16="http://schemas.microsoft.com/office/drawing/2014/main" id="{73852F7A-AC0E-5476-841B-300DB33FB64B}"/>
                </a:ext>
              </a:extLst>
            </p:cNvPr>
            <p:cNvSpPr/>
            <p:nvPr/>
          </p:nvSpPr>
          <p:spPr>
            <a:xfrm rot="10800000">
              <a:off x="7106219" y="2459135"/>
              <a:ext cx="1227221" cy="1239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C7F3193E-D5BB-4776-40E5-451A6C15CF2B}"/>
                </a:ext>
              </a:extLst>
            </p:cNvPr>
            <p:cNvSpPr/>
            <p:nvPr/>
          </p:nvSpPr>
          <p:spPr>
            <a:xfrm>
              <a:off x="7953996" y="3555080"/>
              <a:ext cx="649704" cy="613804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D42CC65F-D9FA-13C0-84F8-F8CB7CF1B393}"/>
              </a:ext>
            </a:extLst>
          </p:cNvPr>
          <p:cNvGrpSpPr/>
          <p:nvPr/>
        </p:nvGrpSpPr>
        <p:grpSpPr>
          <a:xfrm>
            <a:off x="1430371" y="1758360"/>
            <a:ext cx="1867381" cy="2629451"/>
            <a:chOff x="6703162" y="1877176"/>
            <a:chExt cx="2033337" cy="2863132"/>
          </a:xfrm>
        </p:grpSpPr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C02B24CC-2F59-35A1-86E1-89B4AB18DC94}"/>
                </a:ext>
              </a:extLst>
            </p:cNvPr>
            <p:cNvGrpSpPr/>
            <p:nvPr/>
          </p:nvGrpSpPr>
          <p:grpSpPr>
            <a:xfrm>
              <a:off x="6703162" y="1877176"/>
              <a:ext cx="2033337" cy="2863132"/>
              <a:chOff x="1359569" y="2110585"/>
              <a:chExt cx="2033337" cy="286313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97AADBA-2C3B-0EE6-950C-96F5ED88D874}"/>
                  </a:ext>
                </a:extLst>
              </p:cNvPr>
              <p:cNvSpPr/>
              <p:nvPr/>
            </p:nvSpPr>
            <p:spPr>
              <a:xfrm>
                <a:off x="1359569" y="2110585"/>
                <a:ext cx="2033337" cy="2863132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E0884B1B-A7FA-0CEE-5E64-2D391A1B68DD}"/>
                  </a:ext>
                </a:extLst>
              </p:cNvPr>
              <p:cNvSpPr/>
              <p:nvPr/>
            </p:nvSpPr>
            <p:spPr>
              <a:xfrm>
                <a:off x="1540041" y="2406315"/>
                <a:ext cx="1708485" cy="18117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7" name="Flèche : droite 36">
              <a:extLst>
                <a:ext uri="{FF2B5EF4-FFF2-40B4-BE49-F238E27FC236}">
                  <a16:creationId xmlns:a16="http://schemas.microsoft.com/office/drawing/2014/main" id="{D3118345-0EFA-E99D-B550-C9FEB86C3B62}"/>
                </a:ext>
              </a:extLst>
            </p:cNvPr>
            <p:cNvSpPr/>
            <p:nvPr/>
          </p:nvSpPr>
          <p:spPr>
            <a:xfrm rot="10800000">
              <a:off x="7106219" y="2459135"/>
              <a:ext cx="1227221" cy="1239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57A04D07-2861-2E90-15AB-1BC94B5B59D5}"/>
                </a:ext>
              </a:extLst>
            </p:cNvPr>
            <p:cNvSpPr/>
            <p:nvPr/>
          </p:nvSpPr>
          <p:spPr>
            <a:xfrm>
              <a:off x="7953996" y="3555080"/>
              <a:ext cx="649704" cy="613804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3</a:t>
              </a:r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B4CFE7B3-F574-A7DC-2BE3-18BF29A481B2}"/>
              </a:ext>
            </a:extLst>
          </p:cNvPr>
          <p:cNvSpPr txBox="1"/>
          <p:nvPr/>
        </p:nvSpPr>
        <p:spPr>
          <a:xfrm>
            <a:off x="10551886" y="783651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37768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A3B58A-7F79-BD5D-95D7-B8CC2AC2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Application –</a:t>
            </a:r>
            <a:br>
              <a:rPr lang="fr-FR" dirty="0"/>
            </a:br>
            <a:r>
              <a:rPr lang="fr-FR" sz="2800" dirty="0" err="1"/>
              <a:t>Invoker</a:t>
            </a:r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AEA5547-D96F-7B76-C51C-F60BDEB70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26" y="3285048"/>
            <a:ext cx="4438878" cy="2940201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9CADC493-7A29-E11A-C7E6-D2C3A11CDD6D}"/>
              </a:ext>
            </a:extLst>
          </p:cNvPr>
          <p:cNvGrpSpPr/>
          <p:nvPr/>
        </p:nvGrpSpPr>
        <p:grpSpPr>
          <a:xfrm>
            <a:off x="5795210" y="1769027"/>
            <a:ext cx="6096000" cy="4306920"/>
            <a:chOff x="5771148" y="1853248"/>
            <a:chExt cx="6096000" cy="430692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88CDC9-AE0A-9D03-B1B6-26A0883F759C}"/>
                </a:ext>
              </a:extLst>
            </p:cNvPr>
            <p:cNvSpPr/>
            <p:nvPr/>
          </p:nvSpPr>
          <p:spPr>
            <a:xfrm>
              <a:off x="5771148" y="1853248"/>
              <a:ext cx="6096000" cy="430692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err="1"/>
                <a:t>commands</a:t>
              </a:r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dirty="0" err="1"/>
                <a:t>redo</a:t>
              </a:r>
              <a:endParaRPr lang="fr-FR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2B4AAF-A728-BC08-AD3E-F59D875C8581}"/>
                </a:ext>
              </a:extLst>
            </p:cNvPr>
            <p:cNvSpPr/>
            <p:nvPr/>
          </p:nvSpPr>
          <p:spPr>
            <a:xfrm>
              <a:off x="7680612" y="2057400"/>
              <a:ext cx="4018547" cy="13716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62E9A-70C1-E897-B1C6-68ADF7FB55E1}"/>
                </a:ext>
              </a:extLst>
            </p:cNvPr>
            <p:cNvSpPr/>
            <p:nvPr/>
          </p:nvSpPr>
          <p:spPr>
            <a:xfrm>
              <a:off x="7680613" y="4006708"/>
              <a:ext cx="4018547" cy="13716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2A948031-CD16-06BE-510E-34163A55F636}"/>
              </a:ext>
            </a:extLst>
          </p:cNvPr>
          <p:cNvGrpSpPr/>
          <p:nvPr/>
        </p:nvGrpSpPr>
        <p:grpSpPr>
          <a:xfrm>
            <a:off x="3051851" y="1973178"/>
            <a:ext cx="835170" cy="1176181"/>
            <a:chOff x="2512698" y="5089358"/>
            <a:chExt cx="1031255" cy="1452330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6921429C-280D-8A66-959D-2C1C3B5A761C}"/>
                </a:ext>
              </a:extLst>
            </p:cNvPr>
            <p:cNvGrpSpPr/>
            <p:nvPr/>
          </p:nvGrpSpPr>
          <p:grpSpPr>
            <a:xfrm>
              <a:off x="2512698" y="5089358"/>
              <a:ext cx="1031255" cy="1452106"/>
              <a:chOff x="6703162" y="1877176"/>
              <a:chExt cx="2033337" cy="2863132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3A940A89-1132-6287-F346-22F8201990AA}"/>
                  </a:ext>
                </a:extLst>
              </p:cNvPr>
              <p:cNvGrpSpPr/>
              <p:nvPr/>
            </p:nvGrpSpPr>
            <p:grpSpPr>
              <a:xfrm>
                <a:off x="6703162" y="1877176"/>
                <a:ext cx="2033337" cy="2863132"/>
                <a:chOff x="1359569" y="2110585"/>
                <a:chExt cx="2033337" cy="2863132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A5D6947-1E95-4AE1-C2A4-69A1507A9E39}"/>
                    </a:ext>
                  </a:extLst>
                </p:cNvPr>
                <p:cNvSpPr/>
                <p:nvPr/>
              </p:nvSpPr>
              <p:spPr>
                <a:xfrm>
                  <a:off x="1359569" y="2110585"/>
                  <a:ext cx="2033337" cy="2863132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Ellipse 25">
                  <a:extLst>
                    <a:ext uri="{FF2B5EF4-FFF2-40B4-BE49-F238E27FC236}">
                      <a16:creationId xmlns:a16="http://schemas.microsoft.com/office/drawing/2014/main" id="{E47E5D2B-C5EF-4C0A-5081-8EFF06C9F99C}"/>
                    </a:ext>
                  </a:extLst>
                </p:cNvPr>
                <p:cNvSpPr/>
                <p:nvPr/>
              </p:nvSpPr>
              <p:spPr>
                <a:xfrm>
                  <a:off x="1540041" y="2406315"/>
                  <a:ext cx="1708485" cy="18117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3" name="Flèche : droite 22">
                <a:extLst>
                  <a:ext uri="{FF2B5EF4-FFF2-40B4-BE49-F238E27FC236}">
                    <a16:creationId xmlns:a16="http://schemas.microsoft.com/office/drawing/2014/main" id="{C6EA26F1-9351-E149-8420-CC77A520DA46}"/>
                  </a:ext>
                </a:extLst>
              </p:cNvPr>
              <p:cNvSpPr/>
              <p:nvPr/>
            </p:nvSpPr>
            <p:spPr>
              <a:xfrm rot="10800000">
                <a:off x="7106219" y="2459135"/>
                <a:ext cx="1227221" cy="12392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97BCDA75-A1E6-F1C1-8838-5891382E9E1A}"/>
                  </a:ext>
                </a:extLst>
              </p:cNvPr>
              <p:cNvSpPr/>
              <p:nvPr/>
            </p:nvSpPr>
            <p:spPr>
              <a:xfrm>
                <a:off x="7953996" y="3555080"/>
                <a:ext cx="649704" cy="613804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3</a:t>
                </a:r>
              </a:p>
            </p:txBody>
          </p:sp>
        </p:grp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8396D482-6815-6F22-DF52-B85A53C2AE7E}"/>
                </a:ext>
              </a:extLst>
            </p:cNvPr>
            <p:cNvSpPr/>
            <p:nvPr/>
          </p:nvSpPr>
          <p:spPr>
            <a:xfrm>
              <a:off x="2565555" y="5961616"/>
              <a:ext cx="575660" cy="58007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1E8FB5F7-C79D-51E1-F067-A15D6EF9E3F1}"/>
              </a:ext>
            </a:extLst>
          </p:cNvPr>
          <p:cNvSpPr txBox="1"/>
          <p:nvPr/>
        </p:nvSpPr>
        <p:spPr>
          <a:xfrm>
            <a:off x="10551886" y="783651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9376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7 L 0.39661 0.014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31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214D5E-38B3-31C6-3B5F-745FEDFA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Application</a:t>
            </a:r>
            <a:br>
              <a:rPr lang="fr-FR" dirty="0"/>
            </a:br>
            <a:r>
              <a:rPr lang="fr-FR" sz="2800" dirty="0" err="1"/>
              <a:t>CommandAllerAGauche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0827B8-7E44-C277-3CB8-62E9B0762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157973"/>
            <a:ext cx="5251720" cy="9779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0E71119-8BFA-0358-8B0D-D2AA0A4EE3DB}"/>
              </a:ext>
            </a:extLst>
          </p:cNvPr>
          <p:cNvSpPr txBox="1"/>
          <p:nvPr/>
        </p:nvSpPr>
        <p:spPr>
          <a:xfrm>
            <a:off x="10551886" y="783651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03616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3C3DE-292D-1482-7796-6676B28F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– Application –</a:t>
            </a:r>
            <a:br>
              <a:rPr lang="fr-FR" dirty="0"/>
            </a:br>
            <a:r>
              <a:rPr lang="fr-FR" sz="2800" dirty="0"/>
              <a:t>Personnage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C93C70-203B-56BD-DCA8-C8CC13059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0" y="2118021"/>
            <a:ext cx="4644739" cy="184036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933D80D-C949-C373-3B15-93F135D3F7D3}"/>
              </a:ext>
            </a:extLst>
          </p:cNvPr>
          <p:cNvSpPr txBox="1"/>
          <p:nvPr/>
        </p:nvSpPr>
        <p:spPr>
          <a:xfrm>
            <a:off x="10539854" y="7475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903691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F2DEC-16B6-F130-8381-A046A1E5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– Avantages &amp; inconvénients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AB5EBD-D2E1-017F-3D6E-BA0C09422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2061412"/>
            <a:ext cx="4396338" cy="576262"/>
          </a:xfrm>
        </p:spPr>
        <p:txBody>
          <a:bodyPr/>
          <a:lstStyle/>
          <a:p>
            <a:r>
              <a:rPr lang="fr-FR" dirty="0"/>
              <a:t>Avantages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E6777A-77A3-AAB2-24BA-AEA0B809B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689422"/>
            <a:ext cx="4396339" cy="3566915"/>
          </a:xfrm>
        </p:spPr>
        <p:txBody>
          <a:bodyPr/>
          <a:lstStyle/>
          <a:p>
            <a:r>
              <a:rPr lang="fr-FR" dirty="0"/>
              <a:t>Responsabilité unique</a:t>
            </a:r>
          </a:p>
          <a:p>
            <a:r>
              <a:rPr lang="fr-FR" dirty="0"/>
              <a:t>Ouvert/Fermé</a:t>
            </a:r>
          </a:p>
          <a:p>
            <a:r>
              <a:rPr lang="fr-FR" dirty="0"/>
              <a:t>Annuler/Rétablir</a:t>
            </a:r>
          </a:p>
          <a:p>
            <a:r>
              <a:rPr lang="fr-FR" dirty="0"/>
              <a:t>Traitement différé</a:t>
            </a:r>
          </a:p>
          <a:p>
            <a:r>
              <a:rPr lang="fr-FR" dirty="0"/>
              <a:t>Assemblage commandes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9546E78-59DF-3633-2EF1-EC1EC8818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4" y="2061411"/>
            <a:ext cx="4396339" cy="576262"/>
          </a:xfrm>
        </p:spPr>
        <p:txBody>
          <a:bodyPr/>
          <a:lstStyle/>
          <a:p>
            <a:r>
              <a:rPr lang="fr-FR" dirty="0"/>
              <a:t>Inconvénients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B906D1-FE93-C248-DF90-A6ABACC46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637672"/>
            <a:ext cx="4396339" cy="3618665"/>
          </a:xfrm>
        </p:spPr>
        <p:txBody>
          <a:bodyPr/>
          <a:lstStyle/>
          <a:p>
            <a:r>
              <a:rPr lang="fr-FR" dirty="0"/>
              <a:t>Complexifie le code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5DD8BB0-6AFE-8C47-0535-CFB6984ECB32}"/>
              </a:ext>
            </a:extLst>
          </p:cNvPr>
          <p:cNvSpPr txBox="1"/>
          <p:nvPr/>
        </p:nvSpPr>
        <p:spPr>
          <a:xfrm>
            <a:off x="10539854" y="7475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18429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241E1-4E79-042A-B1A4-AD6803A1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17A98E-172A-CEAD-B007-CC2474F30B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Command &amp; memento</a:t>
            </a:r>
          </a:p>
          <a:p>
            <a:r>
              <a:rPr lang="fr-FR" dirty="0"/>
              <a:t>Présentation</a:t>
            </a:r>
          </a:p>
          <a:p>
            <a:r>
              <a:rPr lang="fr-FR" dirty="0"/>
              <a:t>Problématique</a:t>
            </a:r>
          </a:p>
          <a:p>
            <a:r>
              <a:rPr lang="fr-FR" dirty="0"/>
              <a:t>Diagramme de classe UML</a:t>
            </a:r>
          </a:p>
          <a:p>
            <a:pPr lvl="1"/>
            <a:r>
              <a:rPr lang="fr-FR" dirty="0"/>
              <a:t>Générique</a:t>
            </a:r>
          </a:p>
          <a:p>
            <a:pPr lvl="1"/>
            <a:r>
              <a:rPr lang="fr-FR" dirty="0"/>
              <a:t>Appliqué à l’exemple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864DC0-BF58-9F24-3431-FCFC517AF7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Uniquement Command</a:t>
            </a:r>
          </a:p>
          <a:p>
            <a:r>
              <a:rPr lang="fr-FR" dirty="0"/>
              <a:t>Application</a:t>
            </a:r>
          </a:p>
          <a:p>
            <a:r>
              <a:rPr lang="fr-FR" dirty="0"/>
              <a:t>Démo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6AA110-1B71-931D-6823-CCF457B765DF}"/>
              </a:ext>
            </a:extLst>
          </p:cNvPr>
          <p:cNvSpPr txBox="1"/>
          <p:nvPr/>
        </p:nvSpPr>
        <p:spPr>
          <a:xfrm>
            <a:off x="10599820" y="774213"/>
            <a:ext cx="67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91570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6EDCC-F6C8-4CFD-FEB5-661F7356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Memento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7DBD4B-CC94-5CCF-A807-88311348A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peu lourd mais bien pratique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C917698-202F-4524-D267-A5C211382C3B}"/>
              </a:ext>
            </a:extLst>
          </p:cNvPr>
          <p:cNvSpPr txBox="1"/>
          <p:nvPr/>
        </p:nvSpPr>
        <p:spPr>
          <a:xfrm>
            <a:off x="10599821" y="786245"/>
            <a:ext cx="75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4881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D6E6E-5EEE-D849-E90C-2AE46CFC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Memento - Présentation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6F019E-F2BA-EB38-121B-F4AB1F5EA95B}"/>
              </a:ext>
            </a:extLst>
          </p:cNvPr>
          <p:cNvSpPr/>
          <p:nvPr/>
        </p:nvSpPr>
        <p:spPr>
          <a:xfrm>
            <a:off x="2763669" y="1672775"/>
            <a:ext cx="6187826" cy="1400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Comportemental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5C01A5-D36D-D736-1418-F1C15F807D06}"/>
              </a:ext>
            </a:extLst>
          </p:cNvPr>
          <p:cNvSpPr/>
          <p:nvPr/>
        </p:nvSpPr>
        <p:spPr>
          <a:xfrm>
            <a:off x="2763669" y="3826042"/>
            <a:ext cx="2903205" cy="135918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Mémoriser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D0134D-D233-18EC-EA76-496FAB120043}"/>
              </a:ext>
            </a:extLst>
          </p:cNvPr>
          <p:cNvSpPr/>
          <p:nvPr/>
        </p:nvSpPr>
        <p:spPr>
          <a:xfrm>
            <a:off x="6525128" y="3784696"/>
            <a:ext cx="3043990" cy="135918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Restaurer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91538DF-B510-0203-D19B-5878F15EB5D9}"/>
              </a:ext>
            </a:extLst>
          </p:cNvPr>
          <p:cNvSpPr txBox="1"/>
          <p:nvPr/>
        </p:nvSpPr>
        <p:spPr>
          <a:xfrm>
            <a:off x="10539854" y="7475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26904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ABB65-BFCA-89FD-1343-9D8F68BE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Memento - Problématique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B4DE5F1-1C06-F05D-E544-DDAFE1AB6E5A}"/>
              </a:ext>
            </a:extLst>
          </p:cNvPr>
          <p:cNvSpPr txBox="1"/>
          <p:nvPr/>
        </p:nvSpPr>
        <p:spPr>
          <a:xfrm>
            <a:off x="757989" y="2719137"/>
            <a:ext cx="158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Pauline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CFDE857-442A-A948-0E35-D4386315821C}"/>
              </a:ext>
            </a:extLst>
          </p:cNvPr>
          <p:cNvSpPr txBox="1"/>
          <p:nvPr/>
        </p:nvSpPr>
        <p:spPr>
          <a:xfrm>
            <a:off x="876507" y="4355432"/>
            <a:ext cx="135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E116B4-077C-EF75-9B9A-C8A05E337ED2}"/>
              </a:ext>
            </a:extLst>
          </p:cNvPr>
          <p:cNvSpPr/>
          <p:nvPr/>
        </p:nvSpPr>
        <p:spPr>
          <a:xfrm>
            <a:off x="2222673" y="4175284"/>
            <a:ext cx="7289341" cy="11189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22900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0527DD-4702-06CD-7C36-C6732D510891}"/>
              </a:ext>
            </a:extLst>
          </p:cNvPr>
          <p:cNvSpPr/>
          <p:nvPr/>
        </p:nvSpPr>
        <p:spPr>
          <a:xfrm>
            <a:off x="2222673" y="2462826"/>
            <a:ext cx="1471022" cy="1108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1800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EF341C-BF32-ACCD-6A56-1DE2E9D08056}"/>
              </a:ext>
            </a:extLst>
          </p:cNvPr>
          <p:cNvSpPr/>
          <p:nvPr/>
        </p:nvSpPr>
        <p:spPr>
          <a:xfrm>
            <a:off x="3693695" y="2473254"/>
            <a:ext cx="748482" cy="11085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CF6550-B1B3-F53E-D1DF-CF566DAB647B}"/>
              </a:ext>
            </a:extLst>
          </p:cNvPr>
          <p:cNvSpPr/>
          <p:nvPr/>
        </p:nvSpPr>
        <p:spPr>
          <a:xfrm>
            <a:off x="2227638" y="2449803"/>
            <a:ext cx="2214539" cy="11189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2000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FAE270-B10D-0E58-B668-58D7ECD243B4}"/>
              </a:ext>
            </a:extLst>
          </p:cNvPr>
          <p:cNvSpPr/>
          <p:nvPr/>
        </p:nvSpPr>
        <p:spPr>
          <a:xfrm>
            <a:off x="9635499" y="2903804"/>
            <a:ext cx="110080" cy="2654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D6C43D-5EAA-DEB5-EC92-8573B9685F06}"/>
              </a:ext>
            </a:extLst>
          </p:cNvPr>
          <p:cNvSpPr/>
          <p:nvPr/>
        </p:nvSpPr>
        <p:spPr>
          <a:xfrm>
            <a:off x="757989" y="1732932"/>
            <a:ext cx="10551695" cy="44155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/>
              <a:t>PAIEMENT</a:t>
            </a:r>
          </a:p>
          <a:p>
            <a:pPr algn="ctr"/>
            <a:r>
              <a:rPr lang="fr-FR" sz="6000" dirty="0"/>
              <a:t> REFUSE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DE66F9B-0E54-9964-66FD-58D68FC92813}"/>
              </a:ext>
            </a:extLst>
          </p:cNvPr>
          <p:cNvSpPr txBox="1"/>
          <p:nvPr/>
        </p:nvSpPr>
        <p:spPr>
          <a:xfrm>
            <a:off x="10539854" y="7475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73309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0.47592 0.2479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9" y="1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719E0B-D8B4-F719-0345-326089C4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Memento - Problématique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EE792-4B97-0E29-C897-18D55B9C3A3C}"/>
              </a:ext>
            </a:extLst>
          </p:cNvPr>
          <p:cNvSpPr/>
          <p:nvPr/>
        </p:nvSpPr>
        <p:spPr>
          <a:xfrm>
            <a:off x="1953032" y="1941277"/>
            <a:ext cx="1179095" cy="11670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1800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7C3ECCC-0510-224A-108A-49178C892D4C}"/>
              </a:ext>
            </a:extLst>
          </p:cNvPr>
          <p:cNvSpPr txBox="1"/>
          <p:nvPr/>
        </p:nvSpPr>
        <p:spPr>
          <a:xfrm>
            <a:off x="280643" y="2229650"/>
            <a:ext cx="150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Pauline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7A5F84-F184-8FF9-4820-7D004EBC774F}"/>
              </a:ext>
            </a:extLst>
          </p:cNvPr>
          <p:cNvSpPr txBox="1"/>
          <p:nvPr/>
        </p:nvSpPr>
        <p:spPr>
          <a:xfrm>
            <a:off x="497210" y="4324203"/>
            <a:ext cx="107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03B3DB-3D98-0BF7-C1BF-FFC734650DC0}"/>
              </a:ext>
            </a:extLst>
          </p:cNvPr>
          <p:cNvSpPr/>
          <p:nvPr/>
        </p:nvSpPr>
        <p:spPr>
          <a:xfrm>
            <a:off x="1953031" y="3925338"/>
            <a:ext cx="3717759" cy="11670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22900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577455-CD13-677D-1255-3BD1C3DE9593}"/>
              </a:ext>
            </a:extLst>
          </p:cNvPr>
          <p:cNvSpPr/>
          <p:nvPr/>
        </p:nvSpPr>
        <p:spPr>
          <a:xfrm>
            <a:off x="8193599" y="1859345"/>
            <a:ext cx="1268877" cy="116706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2000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5E26234-B742-DD2C-9185-696B143BD518}"/>
              </a:ext>
            </a:extLst>
          </p:cNvPr>
          <p:cNvSpPr txBox="1"/>
          <p:nvPr/>
        </p:nvSpPr>
        <p:spPr>
          <a:xfrm>
            <a:off x="6521210" y="2147718"/>
            <a:ext cx="150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Pauline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6F5B3D9-AFF6-F703-3220-DAD67960E36F}"/>
              </a:ext>
            </a:extLst>
          </p:cNvPr>
          <p:cNvSpPr txBox="1"/>
          <p:nvPr/>
        </p:nvSpPr>
        <p:spPr>
          <a:xfrm>
            <a:off x="6737777" y="4242271"/>
            <a:ext cx="107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E53338-952D-ED89-74E8-7D37DA1B2AA2}"/>
              </a:ext>
            </a:extLst>
          </p:cNvPr>
          <p:cNvSpPr/>
          <p:nvPr/>
        </p:nvSpPr>
        <p:spPr>
          <a:xfrm>
            <a:off x="8193598" y="3843406"/>
            <a:ext cx="3717759" cy="116706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22900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23AC43-7BBB-5D38-FC1D-46365B47E818}"/>
              </a:ext>
            </a:extLst>
          </p:cNvPr>
          <p:cNvCxnSpPr/>
          <p:nvPr/>
        </p:nvCxnSpPr>
        <p:spPr>
          <a:xfrm>
            <a:off x="6208295" y="1732548"/>
            <a:ext cx="0" cy="4920916"/>
          </a:xfrm>
          <a:prstGeom prst="line">
            <a:avLst/>
          </a:prstGeom>
          <a:ln w="762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62FF629E-7A4F-9E37-3380-0D8BAD4F2E29}"/>
              </a:ext>
            </a:extLst>
          </p:cNvPr>
          <p:cNvSpPr txBox="1"/>
          <p:nvPr/>
        </p:nvSpPr>
        <p:spPr>
          <a:xfrm>
            <a:off x="10539854" y="7475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1505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13B7C-3F25-86D1-59CB-F1B1CA1A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Memento – Application –</a:t>
            </a:r>
            <a:br>
              <a:rPr lang="fr-FR" dirty="0"/>
            </a:br>
            <a:r>
              <a:rPr lang="fr-FR" sz="2800" dirty="0" err="1">
                <a:highlight>
                  <a:srgbClr val="FF00FF"/>
                </a:highlight>
              </a:rPr>
              <a:t>Originator</a:t>
            </a:r>
            <a:endParaRPr lang="fr-FR" dirty="0">
              <a:highlight>
                <a:srgbClr val="FF00FF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D40CA-7A7E-A0D0-2799-E7458A590E6F}"/>
              </a:ext>
            </a:extLst>
          </p:cNvPr>
          <p:cNvSpPr/>
          <p:nvPr/>
        </p:nvSpPr>
        <p:spPr>
          <a:xfrm>
            <a:off x="646110" y="2105526"/>
            <a:ext cx="10832015" cy="10587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err="1"/>
              <a:t>Originator</a:t>
            </a:r>
            <a:endParaRPr lang="fr-FR" sz="3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857486-44FF-EDAC-25B0-B8582F457FCF}"/>
              </a:ext>
            </a:extLst>
          </p:cNvPr>
          <p:cNvSpPr/>
          <p:nvPr/>
        </p:nvSpPr>
        <p:spPr>
          <a:xfrm>
            <a:off x="646110" y="3513221"/>
            <a:ext cx="3898231" cy="878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Créer le Memento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DC794-2E85-A960-CCDA-ECE3D52AE52D}"/>
              </a:ext>
            </a:extLst>
          </p:cNvPr>
          <p:cNvSpPr/>
          <p:nvPr/>
        </p:nvSpPr>
        <p:spPr>
          <a:xfrm>
            <a:off x="6717630" y="3501189"/>
            <a:ext cx="4760495" cy="890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Peut écraser l’ancien objet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25C4991-5415-5AEF-0D5A-AF94BB4DBD9F}"/>
              </a:ext>
            </a:extLst>
          </p:cNvPr>
          <p:cNvSpPr txBox="1"/>
          <p:nvPr/>
        </p:nvSpPr>
        <p:spPr>
          <a:xfrm>
            <a:off x="10539854" y="7475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74372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F4B5E-8272-F2B2-5821-1CBB47B3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Memento – Application –</a:t>
            </a:r>
            <a:br>
              <a:rPr lang="fr-FR" dirty="0"/>
            </a:br>
            <a:r>
              <a:rPr lang="fr-FR" sz="2800" dirty="0">
                <a:highlight>
                  <a:srgbClr val="0000FF"/>
                </a:highlight>
              </a:rPr>
              <a:t>Memento</a:t>
            </a:r>
            <a:endParaRPr lang="fr-FR" dirty="0">
              <a:highlight>
                <a:srgbClr val="0000FF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A7A877-B435-BF78-4F85-4E3404B53105}"/>
              </a:ext>
            </a:extLst>
          </p:cNvPr>
          <p:cNvSpPr/>
          <p:nvPr/>
        </p:nvSpPr>
        <p:spPr>
          <a:xfrm>
            <a:off x="866274" y="3597442"/>
            <a:ext cx="10226842" cy="782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Créer une copie dans son constructeur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FDB463-A15B-A13D-5849-5121790DD08F}"/>
              </a:ext>
            </a:extLst>
          </p:cNvPr>
          <p:cNvSpPr/>
          <p:nvPr/>
        </p:nvSpPr>
        <p:spPr>
          <a:xfrm>
            <a:off x="2492542" y="4547937"/>
            <a:ext cx="7206916" cy="10708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Fournis l’état à restaurer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9088F7-3718-7707-7572-69A7FFC45F74}"/>
              </a:ext>
            </a:extLst>
          </p:cNvPr>
          <p:cNvSpPr/>
          <p:nvPr/>
        </p:nvSpPr>
        <p:spPr>
          <a:xfrm>
            <a:off x="646111" y="2201779"/>
            <a:ext cx="10832015" cy="10587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Memento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FF5C82-5E33-861E-38A5-0D8EB4043F8A}"/>
              </a:ext>
            </a:extLst>
          </p:cNvPr>
          <p:cNvSpPr txBox="1"/>
          <p:nvPr/>
        </p:nvSpPr>
        <p:spPr>
          <a:xfrm>
            <a:off x="10539854" y="7475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0424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04130D-8DCD-62C3-5F19-4A0D6FD8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Memento – Application –</a:t>
            </a:r>
            <a:br>
              <a:rPr lang="fr-FR" dirty="0"/>
            </a:br>
            <a:r>
              <a:rPr lang="fr-FR" sz="2800" dirty="0" err="1">
                <a:highlight>
                  <a:srgbClr val="808000"/>
                </a:highlight>
              </a:rPr>
              <a:t>Caretaker</a:t>
            </a:r>
            <a:endParaRPr lang="fr-FR" dirty="0">
              <a:highlight>
                <a:srgbClr val="8080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01D35A-1325-9D1A-6FBD-98F3B2738E82}"/>
              </a:ext>
            </a:extLst>
          </p:cNvPr>
          <p:cNvSpPr/>
          <p:nvPr/>
        </p:nvSpPr>
        <p:spPr>
          <a:xfrm>
            <a:off x="646110" y="2105526"/>
            <a:ext cx="10832015" cy="10587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Guardian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7A4720-7B30-C9AC-0C4B-B95B17767C9E}"/>
              </a:ext>
            </a:extLst>
          </p:cNvPr>
          <p:cNvSpPr/>
          <p:nvPr/>
        </p:nvSpPr>
        <p:spPr>
          <a:xfrm>
            <a:off x="646110" y="3429000"/>
            <a:ext cx="10832015" cy="1407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Historique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71BE5B-0D83-6763-4DDD-9B1468E77FFC}"/>
              </a:ext>
            </a:extLst>
          </p:cNvPr>
          <p:cNvSpPr txBox="1"/>
          <p:nvPr/>
        </p:nvSpPr>
        <p:spPr>
          <a:xfrm>
            <a:off x="10539854" y="7475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0680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58A8AC99-8501-9C36-2D46-2691BD2E9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256" y="2196942"/>
            <a:ext cx="9588122" cy="380681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26504A0-3EDF-4B6C-426F-C276A5D5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Memento – Diagramme UML classique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746E30-C8C4-8F0D-3D91-68F8C2CE29D4}"/>
              </a:ext>
            </a:extLst>
          </p:cNvPr>
          <p:cNvSpPr/>
          <p:nvPr/>
        </p:nvSpPr>
        <p:spPr>
          <a:xfrm>
            <a:off x="8460407" y="3362824"/>
            <a:ext cx="2189747" cy="2201779"/>
          </a:xfrm>
          <a:prstGeom prst="rect">
            <a:avLst/>
          </a:prstGeom>
          <a:solidFill>
            <a:schemeClr val="accent3">
              <a:lumMod val="75000"/>
              <a:alpha val="17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C7B40-CE11-FAD9-C16F-5A765BCF6E89}"/>
              </a:ext>
            </a:extLst>
          </p:cNvPr>
          <p:cNvSpPr/>
          <p:nvPr/>
        </p:nvSpPr>
        <p:spPr>
          <a:xfrm>
            <a:off x="4657123" y="2463464"/>
            <a:ext cx="3240907" cy="2905626"/>
          </a:xfrm>
          <a:prstGeom prst="rect">
            <a:avLst/>
          </a:prstGeom>
          <a:solidFill>
            <a:schemeClr val="accent5">
              <a:alpha val="17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C7EB88-207F-C733-25D7-9886EFE943B4}"/>
              </a:ext>
            </a:extLst>
          </p:cNvPr>
          <p:cNvSpPr/>
          <p:nvPr/>
        </p:nvSpPr>
        <p:spPr>
          <a:xfrm>
            <a:off x="1667575" y="3916277"/>
            <a:ext cx="2427171" cy="1094874"/>
          </a:xfrm>
          <a:prstGeom prst="rect">
            <a:avLst/>
          </a:prstGeom>
          <a:solidFill>
            <a:schemeClr val="accent6">
              <a:alpha val="17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E001BB2-3DA3-606A-1AA5-31960E9B0D71}"/>
              </a:ext>
            </a:extLst>
          </p:cNvPr>
          <p:cNvSpPr txBox="1"/>
          <p:nvPr/>
        </p:nvSpPr>
        <p:spPr>
          <a:xfrm>
            <a:off x="10539854" y="7475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350506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539AA799-06AF-5E51-F4C8-456C0556D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593" y="1981544"/>
            <a:ext cx="7667902" cy="431275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5430555-DAD1-3F1E-D9C4-378A4657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Memento – Diagramme UML pour Transaction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67F873-1B82-698B-4E74-0A8D2E4B5566}"/>
              </a:ext>
            </a:extLst>
          </p:cNvPr>
          <p:cNvSpPr/>
          <p:nvPr/>
        </p:nvSpPr>
        <p:spPr>
          <a:xfrm>
            <a:off x="7093893" y="3251532"/>
            <a:ext cx="1678282" cy="2201779"/>
          </a:xfrm>
          <a:prstGeom prst="rect">
            <a:avLst/>
          </a:prstGeom>
          <a:solidFill>
            <a:schemeClr val="accent3">
              <a:lumMod val="75000"/>
              <a:alpha val="17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A8615-48AB-143B-ACA7-507F7AB1A1C8}"/>
              </a:ext>
            </a:extLst>
          </p:cNvPr>
          <p:cNvSpPr/>
          <p:nvPr/>
        </p:nvSpPr>
        <p:spPr>
          <a:xfrm>
            <a:off x="4383504" y="2547685"/>
            <a:ext cx="1888056" cy="2905626"/>
          </a:xfrm>
          <a:prstGeom prst="rect">
            <a:avLst/>
          </a:prstGeom>
          <a:solidFill>
            <a:schemeClr val="accent5">
              <a:alpha val="17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0AE9D4-5676-A100-FF3B-80B0396A72B6}"/>
              </a:ext>
            </a:extLst>
          </p:cNvPr>
          <p:cNvSpPr/>
          <p:nvPr/>
        </p:nvSpPr>
        <p:spPr>
          <a:xfrm>
            <a:off x="2077392" y="4535905"/>
            <a:ext cx="2025314" cy="1293011"/>
          </a:xfrm>
          <a:prstGeom prst="rect">
            <a:avLst/>
          </a:prstGeom>
          <a:solidFill>
            <a:schemeClr val="accent6">
              <a:alpha val="17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CD50112-59DD-E3C4-626D-9DD23A995B7C}"/>
              </a:ext>
            </a:extLst>
          </p:cNvPr>
          <p:cNvSpPr txBox="1"/>
          <p:nvPr/>
        </p:nvSpPr>
        <p:spPr>
          <a:xfrm>
            <a:off x="10539854" y="7475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4022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EAAC0-8685-C9C2-8875-1A392AB4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Memento – Avantages &amp; 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33F8A-0F2B-52F5-8B30-DEC08921C2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Avantages</a:t>
            </a:r>
          </a:p>
          <a:p>
            <a:r>
              <a:rPr lang="fr-FR" dirty="0"/>
              <a:t>Respecte l’encapsulation</a:t>
            </a:r>
          </a:p>
          <a:p>
            <a:r>
              <a:rPr lang="fr-FR" dirty="0"/>
              <a:t>Possibilité de simplifier avec le Gardien</a:t>
            </a:r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6B3D19-CF4A-F341-7F04-6AEE26E1F5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Inconvénients</a:t>
            </a:r>
          </a:p>
          <a:p>
            <a:r>
              <a:rPr lang="fr-FR" dirty="0"/>
              <a:t>RAM</a:t>
            </a:r>
          </a:p>
          <a:p>
            <a:r>
              <a:rPr lang="fr-FR" dirty="0"/>
              <a:t>Gestion cycle vie des créateurs par le gardien</a:t>
            </a:r>
          </a:p>
          <a:p>
            <a:r>
              <a:rPr lang="fr-FR" dirty="0"/>
              <a:t>Langage dynamiques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60F2EA3-B3F2-902A-25CF-17912DD3FE7A}"/>
              </a:ext>
            </a:extLst>
          </p:cNvPr>
          <p:cNvSpPr txBox="1"/>
          <p:nvPr/>
        </p:nvSpPr>
        <p:spPr>
          <a:xfrm>
            <a:off x="10539854" y="7475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21416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6EDCC-F6C8-4CFD-FEB5-661F7356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Command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7DBD4B-CC94-5CCF-A807-88311348A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pattern pour les commander tous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C917698-202F-4524-D267-A5C211382C3B}"/>
              </a:ext>
            </a:extLst>
          </p:cNvPr>
          <p:cNvSpPr txBox="1"/>
          <p:nvPr/>
        </p:nvSpPr>
        <p:spPr>
          <a:xfrm>
            <a:off x="10599821" y="786245"/>
            <a:ext cx="75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78053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2297C-4AAB-0738-EB48-B931050B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A635C8-5BD0-465A-2709-B346565B55E3}"/>
              </a:ext>
            </a:extLst>
          </p:cNvPr>
          <p:cNvSpPr/>
          <p:nvPr/>
        </p:nvSpPr>
        <p:spPr>
          <a:xfrm>
            <a:off x="1046748" y="1973178"/>
            <a:ext cx="9829800" cy="96252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git clone https://github.com/rbounatirou/ExemplePatternExpoCDA.git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912517-2AFA-9080-210A-F3BA7CDA2103}"/>
              </a:ext>
            </a:extLst>
          </p:cNvPr>
          <p:cNvSpPr/>
          <p:nvPr/>
        </p:nvSpPr>
        <p:spPr>
          <a:xfrm>
            <a:off x="3585411" y="3429000"/>
            <a:ext cx="4824663" cy="176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400" dirty="0"/>
              <a:t>MERCI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22A4A4-36DE-46C1-9850-D71EA2446E8F}"/>
              </a:ext>
            </a:extLst>
          </p:cNvPr>
          <p:cNvSpPr txBox="1"/>
          <p:nvPr/>
        </p:nvSpPr>
        <p:spPr>
          <a:xfrm>
            <a:off x="10520948" y="7475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53151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D92A0-AA09-5DE8-BD7D-C06E4E0B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– Présentation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0C4A-F79A-741A-7FF2-8CA519EFCC42}"/>
              </a:ext>
            </a:extLst>
          </p:cNvPr>
          <p:cNvSpPr/>
          <p:nvPr/>
        </p:nvSpPr>
        <p:spPr>
          <a:xfrm>
            <a:off x="646111" y="1853248"/>
            <a:ext cx="3916218" cy="812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Comportemental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390CC9-32E7-0047-646F-C46193279BD6}"/>
              </a:ext>
            </a:extLst>
          </p:cNvPr>
          <p:cNvSpPr/>
          <p:nvPr/>
        </p:nvSpPr>
        <p:spPr>
          <a:xfrm>
            <a:off x="711200" y="2974109"/>
            <a:ext cx="3851129" cy="618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AllerAGauche</a:t>
            </a:r>
            <a:r>
              <a:rPr lang="fr-FR" dirty="0"/>
              <a:t>(10)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9782EA8B-2FDB-B595-3E50-6749DC105C3F}"/>
              </a:ext>
            </a:extLst>
          </p:cNvPr>
          <p:cNvSpPr/>
          <p:nvPr/>
        </p:nvSpPr>
        <p:spPr>
          <a:xfrm>
            <a:off x="4719782" y="3048001"/>
            <a:ext cx="3214254" cy="45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83B4D17-D3E0-FF54-15B7-55500B982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142" y="2456872"/>
            <a:ext cx="2158923" cy="15055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E1E7E60-3541-A150-7A45-3401A004DB86}"/>
              </a:ext>
            </a:extLst>
          </p:cNvPr>
          <p:cNvSpPr txBox="1"/>
          <p:nvPr/>
        </p:nvSpPr>
        <p:spPr>
          <a:xfrm>
            <a:off x="10635916" y="783651"/>
            <a:ext cx="67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1578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2627FA-12BB-033C-ABDF-786E449600F1}"/>
              </a:ext>
            </a:extLst>
          </p:cNvPr>
          <p:cNvSpPr/>
          <p:nvPr/>
        </p:nvSpPr>
        <p:spPr>
          <a:xfrm>
            <a:off x="445477" y="2813538"/>
            <a:ext cx="3411415" cy="300110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C17711-6011-1CC5-F12F-41964C12CE5C}"/>
              </a:ext>
            </a:extLst>
          </p:cNvPr>
          <p:cNvSpPr/>
          <p:nvPr/>
        </p:nvSpPr>
        <p:spPr>
          <a:xfrm>
            <a:off x="6318738" y="2813538"/>
            <a:ext cx="4909532" cy="28252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B00BE6-1C4C-7478-8FF0-6756D070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– Problématique</a:t>
            </a:r>
          </a:p>
        </p:txBody>
      </p:sp>
      <p:pic>
        <p:nvPicPr>
          <p:cNvPr id="2050" name="Picture 2" descr="De nombreuses sous-classes de boutons">
            <a:extLst>
              <a:ext uri="{FF2B5EF4-FFF2-40B4-BE49-F238E27FC236}">
                <a16:creationId xmlns:a16="http://schemas.microsoft.com/office/drawing/2014/main" id="{2D5B4878-E150-455F-ECB4-7EE4F0628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524" y="3110279"/>
            <a:ext cx="38100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blème résolu grâce au patron de conception commande">
            <a:extLst>
              <a:ext uri="{FF2B5EF4-FFF2-40B4-BE49-F238E27FC236}">
                <a16:creationId xmlns:a16="http://schemas.microsoft.com/office/drawing/2014/main" id="{0D4ED2B2-C255-312D-028B-50CDFDB8C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30" y="2917581"/>
            <a:ext cx="21907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Problème résolu grâce au patron de conception commande">
            <a:extLst>
              <a:ext uri="{FF2B5EF4-FFF2-40B4-BE49-F238E27FC236}">
                <a16:creationId xmlns:a16="http://schemas.microsoft.com/office/drawing/2014/main" id="{1EB2E532-5531-87F0-FD49-EFE40256BE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0" t="60118" r="29431" b="1944"/>
          <a:stretch/>
        </p:blipFill>
        <p:spPr bwMode="auto">
          <a:xfrm>
            <a:off x="4839251" y="1698150"/>
            <a:ext cx="1010565" cy="93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F5C50E9-ADC8-1C58-9DC1-2E4D55AAE606}"/>
              </a:ext>
            </a:extLst>
          </p:cNvPr>
          <p:cNvSpPr txBox="1"/>
          <p:nvPr/>
        </p:nvSpPr>
        <p:spPr>
          <a:xfrm>
            <a:off x="10574215" y="433283"/>
            <a:ext cx="386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4706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AE364E-C9AB-25FF-C10A-F6C7A88E464C}"/>
              </a:ext>
            </a:extLst>
          </p:cNvPr>
          <p:cNvSpPr/>
          <p:nvPr/>
        </p:nvSpPr>
        <p:spPr>
          <a:xfrm>
            <a:off x="1078523" y="2250831"/>
            <a:ext cx="4126523" cy="208670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6FF635-08EF-AD20-B27A-BBA374FB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– Problématique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737A26-CC50-BF87-97FA-A69E1CCF99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Défauts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Modification classe mère risqué</a:t>
            </a:r>
          </a:p>
          <a:p>
            <a:r>
              <a:rPr lang="fr-FR" dirty="0"/>
              <a:t>Implémentations multiples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Picture 2" descr="De nombreuses sous-classes de boutons">
            <a:extLst>
              <a:ext uri="{FF2B5EF4-FFF2-40B4-BE49-F238E27FC236}">
                <a16:creationId xmlns:a16="http://schemas.microsoft.com/office/drawing/2014/main" id="{09AF8BF3-AC26-F518-BD65-8D4C39A4ED9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522" y="2346464"/>
            <a:ext cx="38100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A7142F4F-3329-2870-B162-09A7954965C7}"/>
              </a:ext>
            </a:extLst>
          </p:cNvPr>
          <p:cNvGrpSpPr/>
          <p:nvPr/>
        </p:nvGrpSpPr>
        <p:grpSpPr>
          <a:xfrm>
            <a:off x="1078523" y="4484651"/>
            <a:ext cx="4126523" cy="2169269"/>
            <a:chOff x="1078523" y="4484651"/>
            <a:chExt cx="4126523" cy="216926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EA9D44-7171-8AE3-64FB-DDFD371986E1}"/>
                </a:ext>
              </a:extLst>
            </p:cNvPr>
            <p:cNvSpPr/>
            <p:nvPr/>
          </p:nvSpPr>
          <p:spPr>
            <a:xfrm>
              <a:off x="1078523" y="4484651"/>
              <a:ext cx="4126523" cy="2169269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DC23AF-68F3-49B9-502C-B337768F66FF}"/>
                </a:ext>
              </a:extLst>
            </p:cNvPr>
            <p:cNvSpPr/>
            <p:nvPr/>
          </p:nvSpPr>
          <p:spPr>
            <a:xfrm>
              <a:off x="2016369" y="4665975"/>
              <a:ext cx="2227385" cy="3983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bg1"/>
                  </a:solidFill>
                </a:rPr>
                <a:t>MenuItem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40EC1C-53DD-C6E6-D61C-5921C713FEB3}"/>
                </a:ext>
              </a:extLst>
            </p:cNvPr>
            <p:cNvSpPr/>
            <p:nvPr/>
          </p:nvSpPr>
          <p:spPr>
            <a:xfrm>
              <a:off x="2139462" y="5791200"/>
              <a:ext cx="1981200" cy="46513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bg1"/>
                  </a:solidFill>
                </a:rPr>
                <a:t>OkMenuItem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7F4E1F36-A1AF-684E-624C-B4A9FA97788C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3130062" y="5064369"/>
              <a:ext cx="0" cy="7268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5AF7715-A0EF-5B06-275D-7729B78DFCB6}"/>
              </a:ext>
            </a:extLst>
          </p:cNvPr>
          <p:cNvSpPr/>
          <p:nvPr/>
        </p:nvSpPr>
        <p:spPr>
          <a:xfrm>
            <a:off x="2139460" y="5791200"/>
            <a:ext cx="1981201" cy="465137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219360-6F03-53CC-F422-23A971B9955C}"/>
              </a:ext>
            </a:extLst>
          </p:cNvPr>
          <p:cNvSpPr/>
          <p:nvPr/>
        </p:nvSpPr>
        <p:spPr>
          <a:xfrm>
            <a:off x="1301262" y="3188677"/>
            <a:ext cx="1043353" cy="339969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BF9D454-F721-7F8D-E3BC-B0CB3E9D8592}"/>
              </a:ext>
            </a:extLst>
          </p:cNvPr>
          <p:cNvSpPr txBox="1"/>
          <p:nvPr/>
        </p:nvSpPr>
        <p:spPr>
          <a:xfrm>
            <a:off x="10574215" y="433283"/>
            <a:ext cx="386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5248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27778-6DFF-D29A-F1F1-CB6AAF44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4759"/>
          </a:xfrm>
        </p:spPr>
        <p:txBody>
          <a:bodyPr/>
          <a:lstStyle/>
          <a:p>
            <a:r>
              <a:rPr lang="fr-FR" dirty="0"/>
              <a:t>Command - Problématique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435DE673-5121-1CD7-9363-106726721F27}"/>
              </a:ext>
            </a:extLst>
          </p:cNvPr>
          <p:cNvGrpSpPr/>
          <p:nvPr/>
        </p:nvGrpSpPr>
        <p:grpSpPr>
          <a:xfrm>
            <a:off x="785446" y="2145323"/>
            <a:ext cx="2790092" cy="2426677"/>
            <a:chOff x="785446" y="2145323"/>
            <a:chExt cx="2790092" cy="242667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4A3602-EB64-DC16-D66F-E350658C9CB9}"/>
                </a:ext>
              </a:extLst>
            </p:cNvPr>
            <p:cNvSpPr/>
            <p:nvPr/>
          </p:nvSpPr>
          <p:spPr>
            <a:xfrm>
              <a:off x="785446" y="2145323"/>
              <a:ext cx="2790092" cy="2426677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452A6F-E214-959B-8BA6-29592B180422}"/>
                </a:ext>
              </a:extLst>
            </p:cNvPr>
            <p:cNvSpPr/>
            <p:nvPr/>
          </p:nvSpPr>
          <p:spPr>
            <a:xfrm>
              <a:off x="914400" y="2391508"/>
              <a:ext cx="2532185" cy="7033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ButtonOk</a:t>
              </a:r>
              <a:endParaRPr lang="fr-FR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5F5828-103A-E6F0-3758-645805783946}"/>
                </a:ext>
              </a:extLst>
            </p:cNvPr>
            <p:cNvSpPr/>
            <p:nvPr/>
          </p:nvSpPr>
          <p:spPr>
            <a:xfrm>
              <a:off x="914400" y="3622431"/>
              <a:ext cx="2532185" cy="7033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MenuItemOk</a:t>
              </a:r>
              <a:endParaRPr lang="fr-FR" dirty="0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983A946D-7E14-C5A0-D11C-084E1C9E0100}"/>
              </a:ext>
            </a:extLst>
          </p:cNvPr>
          <p:cNvSpPr txBox="1"/>
          <p:nvPr/>
        </p:nvSpPr>
        <p:spPr>
          <a:xfrm>
            <a:off x="10574215" y="433283"/>
            <a:ext cx="3868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2400" dirty="0"/>
              <a:t>7</a:t>
            </a:r>
          </a:p>
          <a:p>
            <a:endParaRPr lang="fr-F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CAB8CC-C473-F501-09BD-B7DF1177D6EE}"/>
              </a:ext>
            </a:extLst>
          </p:cNvPr>
          <p:cNvSpPr/>
          <p:nvPr/>
        </p:nvSpPr>
        <p:spPr>
          <a:xfrm>
            <a:off x="7666892" y="1641231"/>
            <a:ext cx="3294185" cy="404446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2" descr="Icône Rouages dans Small &amp; Flat Icons">
            <a:extLst>
              <a:ext uri="{FF2B5EF4-FFF2-40B4-BE49-F238E27FC236}">
                <a16:creationId xmlns:a16="http://schemas.microsoft.com/office/drawing/2014/main" id="{D0D983D9-4E86-55A4-6238-F642C12CC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0" y="2312627"/>
            <a:ext cx="2619607" cy="261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1046FCD9-C2CE-66DF-9512-0B2306502CDE}"/>
              </a:ext>
            </a:extLst>
          </p:cNvPr>
          <p:cNvSpPr/>
          <p:nvPr/>
        </p:nvSpPr>
        <p:spPr>
          <a:xfrm>
            <a:off x="3810000" y="2625969"/>
            <a:ext cx="3519602" cy="4689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6776C97A-EB45-54A9-763F-3E048C724506}"/>
              </a:ext>
            </a:extLst>
          </p:cNvPr>
          <p:cNvSpPr/>
          <p:nvPr/>
        </p:nvSpPr>
        <p:spPr>
          <a:xfrm>
            <a:off x="3810000" y="3528646"/>
            <a:ext cx="3519602" cy="4689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44654E6-CD3D-5725-0061-B726F024C6EF}"/>
              </a:ext>
            </a:extLst>
          </p:cNvPr>
          <p:cNvSpPr txBox="1"/>
          <p:nvPr/>
        </p:nvSpPr>
        <p:spPr>
          <a:xfrm>
            <a:off x="785446" y="1559169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GUI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DC25B36-FC76-709A-F8BE-8A96F2A6507F}"/>
              </a:ext>
            </a:extLst>
          </p:cNvPr>
          <p:cNvSpPr txBox="1"/>
          <p:nvPr/>
        </p:nvSpPr>
        <p:spPr>
          <a:xfrm>
            <a:off x="8897815" y="1171947"/>
            <a:ext cx="206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Logique métier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20B0DEB-7D72-B797-E474-503B3C11E191}"/>
              </a:ext>
            </a:extLst>
          </p:cNvPr>
          <p:cNvSpPr txBox="1"/>
          <p:nvPr/>
        </p:nvSpPr>
        <p:spPr>
          <a:xfrm>
            <a:off x="3810000" y="2145323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Valider(2)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E9E3A17-7BEA-09B6-183F-B1533906C92F}"/>
              </a:ext>
            </a:extLst>
          </p:cNvPr>
          <p:cNvSpPr txBox="1"/>
          <p:nvPr/>
        </p:nvSpPr>
        <p:spPr>
          <a:xfrm>
            <a:off x="3810000" y="322384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Valider(2)</a:t>
            </a:r>
          </a:p>
        </p:txBody>
      </p:sp>
    </p:spTree>
    <p:extLst>
      <p:ext uri="{BB962C8B-B14F-4D97-AF65-F5344CB8AC3E}">
        <p14:creationId xmlns:p14="http://schemas.microsoft.com/office/powerpoint/2010/main" val="393116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27778-6DFF-D29A-F1F1-CB6AAF44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4759"/>
          </a:xfrm>
        </p:spPr>
        <p:txBody>
          <a:bodyPr/>
          <a:lstStyle/>
          <a:p>
            <a:r>
              <a:rPr lang="fr-FR" dirty="0"/>
              <a:t>Command - Problématique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435DE673-5121-1CD7-9363-106726721F27}"/>
              </a:ext>
            </a:extLst>
          </p:cNvPr>
          <p:cNvGrpSpPr/>
          <p:nvPr/>
        </p:nvGrpSpPr>
        <p:grpSpPr>
          <a:xfrm>
            <a:off x="785446" y="2145323"/>
            <a:ext cx="2790092" cy="2426677"/>
            <a:chOff x="785446" y="2145323"/>
            <a:chExt cx="2790092" cy="242667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4A3602-EB64-DC16-D66F-E350658C9CB9}"/>
                </a:ext>
              </a:extLst>
            </p:cNvPr>
            <p:cNvSpPr/>
            <p:nvPr/>
          </p:nvSpPr>
          <p:spPr>
            <a:xfrm>
              <a:off x="785446" y="2145323"/>
              <a:ext cx="2790092" cy="2426677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452A6F-E214-959B-8BA6-29592B180422}"/>
                </a:ext>
              </a:extLst>
            </p:cNvPr>
            <p:cNvSpPr/>
            <p:nvPr/>
          </p:nvSpPr>
          <p:spPr>
            <a:xfrm>
              <a:off x="914400" y="2391508"/>
              <a:ext cx="2532185" cy="7033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Button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5F5828-103A-E6F0-3758-645805783946}"/>
                </a:ext>
              </a:extLst>
            </p:cNvPr>
            <p:cNvSpPr/>
            <p:nvPr/>
          </p:nvSpPr>
          <p:spPr>
            <a:xfrm>
              <a:off x="914400" y="3622431"/>
              <a:ext cx="2532185" cy="7033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MenuItem</a:t>
              </a:r>
              <a:endParaRPr lang="fr-FR" dirty="0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983A946D-7E14-C5A0-D11C-084E1C9E0100}"/>
              </a:ext>
            </a:extLst>
          </p:cNvPr>
          <p:cNvSpPr txBox="1"/>
          <p:nvPr/>
        </p:nvSpPr>
        <p:spPr>
          <a:xfrm>
            <a:off x="10574215" y="433283"/>
            <a:ext cx="386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CAB8CC-C473-F501-09BD-B7DF1177D6EE}"/>
              </a:ext>
            </a:extLst>
          </p:cNvPr>
          <p:cNvSpPr/>
          <p:nvPr/>
        </p:nvSpPr>
        <p:spPr>
          <a:xfrm>
            <a:off x="7666892" y="1641231"/>
            <a:ext cx="3294185" cy="404446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2" descr="Icône Rouages dans Small &amp; Flat Icons">
            <a:extLst>
              <a:ext uri="{FF2B5EF4-FFF2-40B4-BE49-F238E27FC236}">
                <a16:creationId xmlns:a16="http://schemas.microsoft.com/office/drawing/2014/main" id="{D0D983D9-4E86-55A4-6238-F642C12CC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0" y="2312627"/>
            <a:ext cx="2619607" cy="261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1046FCD9-C2CE-66DF-9512-0B2306502CDE}"/>
              </a:ext>
            </a:extLst>
          </p:cNvPr>
          <p:cNvSpPr/>
          <p:nvPr/>
        </p:nvSpPr>
        <p:spPr>
          <a:xfrm>
            <a:off x="3681048" y="2625969"/>
            <a:ext cx="917078" cy="4689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6776C97A-EB45-54A9-763F-3E048C724506}"/>
              </a:ext>
            </a:extLst>
          </p:cNvPr>
          <p:cNvSpPr/>
          <p:nvPr/>
        </p:nvSpPr>
        <p:spPr>
          <a:xfrm>
            <a:off x="3704491" y="3856892"/>
            <a:ext cx="917078" cy="4689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44654E6-CD3D-5725-0061-B726F024C6EF}"/>
              </a:ext>
            </a:extLst>
          </p:cNvPr>
          <p:cNvSpPr txBox="1"/>
          <p:nvPr/>
        </p:nvSpPr>
        <p:spPr>
          <a:xfrm>
            <a:off x="785446" y="1559169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GUI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DC25B36-FC76-709A-F8BE-8A96F2A6507F}"/>
              </a:ext>
            </a:extLst>
          </p:cNvPr>
          <p:cNvSpPr txBox="1"/>
          <p:nvPr/>
        </p:nvSpPr>
        <p:spPr>
          <a:xfrm>
            <a:off x="8897815" y="1171947"/>
            <a:ext cx="206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Logique métier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79FDE3-A150-6995-7516-62CC694E5EA7}"/>
              </a:ext>
            </a:extLst>
          </p:cNvPr>
          <p:cNvSpPr/>
          <p:nvPr/>
        </p:nvSpPr>
        <p:spPr>
          <a:xfrm>
            <a:off x="4703636" y="2391507"/>
            <a:ext cx="1521317" cy="218049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/>
              <a:t>Commande</a:t>
            </a:r>
          </a:p>
          <a:p>
            <a:pPr algn="ctr"/>
            <a:r>
              <a:rPr lang="fr-FR" sz="1400" dirty="0"/>
              <a:t>Valider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-nb : 2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32764B14-8113-2CBA-E898-DF5038A3A8B2}"/>
              </a:ext>
            </a:extLst>
          </p:cNvPr>
          <p:cNvSpPr/>
          <p:nvPr/>
        </p:nvSpPr>
        <p:spPr>
          <a:xfrm>
            <a:off x="6330462" y="3194538"/>
            <a:ext cx="1207477" cy="4689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7A0A59-60A9-9DF5-D6B9-A3216ECF48D2}"/>
              </a:ext>
            </a:extLst>
          </p:cNvPr>
          <p:cNvSpPr txBox="1"/>
          <p:nvPr/>
        </p:nvSpPr>
        <p:spPr>
          <a:xfrm>
            <a:off x="6330462" y="2625969"/>
            <a:ext cx="120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Valider(2)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F94A8BB-4E23-7396-C7A5-E2746A90B463}"/>
              </a:ext>
            </a:extLst>
          </p:cNvPr>
          <p:cNvSpPr txBox="1"/>
          <p:nvPr/>
        </p:nvSpPr>
        <p:spPr>
          <a:xfrm>
            <a:off x="10574215" y="433283"/>
            <a:ext cx="3868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2400" dirty="0"/>
              <a:t>8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0600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400E8-B6FD-4578-2737-D2F6F692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– Diagramme – Avant Propos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8A2C97-84F5-4E72-60D4-5F2B33E7D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060575"/>
            <a:ext cx="9404723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u="sng" dirty="0" err="1">
                <a:highlight>
                  <a:srgbClr val="008000"/>
                </a:highlight>
              </a:rPr>
              <a:t>Receiver</a:t>
            </a:r>
            <a:endParaRPr lang="fr-FR" sz="3200" u="sng" dirty="0">
              <a:highlight>
                <a:srgbClr val="008000"/>
              </a:highlight>
            </a:endParaRPr>
          </a:p>
          <a:p>
            <a:r>
              <a:rPr lang="fr-FR" dirty="0" err="1"/>
              <a:t>Element</a:t>
            </a:r>
            <a:r>
              <a:rPr lang="fr-FR" dirty="0"/>
              <a:t> qui va recevoir l’ordre de la command.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C673170-0EF1-4387-CC2B-3D5036FCB6BB}"/>
              </a:ext>
            </a:extLst>
          </p:cNvPr>
          <p:cNvSpPr txBox="1"/>
          <p:nvPr/>
        </p:nvSpPr>
        <p:spPr>
          <a:xfrm>
            <a:off x="10587789" y="759671"/>
            <a:ext cx="62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</a:p>
          <a:p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CE8D45D-26C3-F9C9-A40A-94E3A4ABF507}"/>
              </a:ext>
            </a:extLst>
          </p:cNvPr>
          <p:cNvGrpSpPr/>
          <p:nvPr/>
        </p:nvGrpSpPr>
        <p:grpSpPr>
          <a:xfrm>
            <a:off x="4238870" y="4370501"/>
            <a:ext cx="756803" cy="1065651"/>
            <a:chOff x="6703162" y="1877176"/>
            <a:chExt cx="2033337" cy="2863132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25996941-ACF1-B04F-E4B7-74146B4F8F66}"/>
                </a:ext>
              </a:extLst>
            </p:cNvPr>
            <p:cNvGrpSpPr/>
            <p:nvPr/>
          </p:nvGrpSpPr>
          <p:grpSpPr>
            <a:xfrm>
              <a:off x="6703162" y="1877176"/>
              <a:ext cx="2033337" cy="2863132"/>
              <a:chOff x="1359569" y="2110585"/>
              <a:chExt cx="2033337" cy="286313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47CF9A-D1CC-18AD-CC35-2B9D63C2C29C}"/>
                  </a:ext>
                </a:extLst>
              </p:cNvPr>
              <p:cNvSpPr/>
              <p:nvPr/>
            </p:nvSpPr>
            <p:spPr>
              <a:xfrm>
                <a:off x="1359569" y="2110585"/>
                <a:ext cx="2033337" cy="2863132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506C6B32-C9CD-134F-AE6C-10D368CB0CAD}"/>
                  </a:ext>
                </a:extLst>
              </p:cNvPr>
              <p:cNvSpPr/>
              <p:nvPr/>
            </p:nvSpPr>
            <p:spPr>
              <a:xfrm>
                <a:off x="1540041" y="2406315"/>
                <a:ext cx="1708485" cy="18117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1156D2E4-0BFD-B781-8A27-7279522158FD}"/>
                </a:ext>
              </a:extLst>
            </p:cNvPr>
            <p:cNvSpPr/>
            <p:nvPr/>
          </p:nvSpPr>
          <p:spPr>
            <a:xfrm rot="10800000">
              <a:off x="7106219" y="2459135"/>
              <a:ext cx="1227221" cy="1239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C6E03336-74A4-7697-8D62-59DF15FE12F0}"/>
                </a:ext>
              </a:extLst>
            </p:cNvPr>
            <p:cNvSpPr/>
            <p:nvPr/>
          </p:nvSpPr>
          <p:spPr>
            <a:xfrm>
              <a:off x="7953996" y="3555080"/>
              <a:ext cx="649704" cy="613804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</a:t>
              </a:r>
            </a:p>
          </p:txBody>
        </p: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A88AFB6B-85F2-4912-008E-1D3D032642E5}"/>
              </a:ext>
            </a:extLst>
          </p:cNvPr>
          <p:cNvSpPr/>
          <p:nvPr/>
        </p:nvSpPr>
        <p:spPr>
          <a:xfrm>
            <a:off x="2078877" y="3828745"/>
            <a:ext cx="1595181" cy="1607407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58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807</TotalTime>
  <Words>2174</Words>
  <Application>Microsoft Office PowerPoint</Application>
  <PresentationFormat>Grand écran</PresentationFormat>
  <Paragraphs>296</Paragraphs>
  <Slides>30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Wingdings 3</vt:lpstr>
      <vt:lpstr>Ion</vt:lpstr>
      <vt:lpstr>Pattern Command et Memento</vt:lpstr>
      <vt:lpstr>Présentation PowerPoint</vt:lpstr>
      <vt:lpstr>Pattern Command</vt:lpstr>
      <vt:lpstr>Command – Présentation</vt:lpstr>
      <vt:lpstr>Command – Problématique</vt:lpstr>
      <vt:lpstr>Command – Problématique</vt:lpstr>
      <vt:lpstr>Command - Problématique</vt:lpstr>
      <vt:lpstr>Command - Problématique</vt:lpstr>
      <vt:lpstr>Command – Diagramme – Avant Propos</vt:lpstr>
      <vt:lpstr>Command – Diagramme – Avant Propos</vt:lpstr>
      <vt:lpstr>Command – Diagramme UML Générique</vt:lpstr>
      <vt:lpstr>Command – Diagramme UML</vt:lpstr>
      <vt:lpstr>Command – Application</vt:lpstr>
      <vt:lpstr>Command - Application</vt:lpstr>
      <vt:lpstr>Command – Application – Géneration Commande</vt:lpstr>
      <vt:lpstr>Command Application – Invoker</vt:lpstr>
      <vt:lpstr>Command Application CommandAllerAGauche</vt:lpstr>
      <vt:lpstr>Command – Application – Personnage</vt:lpstr>
      <vt:lpstr>Command – Avantages &amp; inconvénients </vt:lpstr>
      <vt:lpstr>Pattern Memento</vt:lpstr>
      <vt:lpstr>Memento - Présentation</vt:lpstr>
      <vt:lpstr>Memento - Problématique</vt:lpstr>
      <vt:lpstr>Memento - Problématique</vt:lpstr>
      <vt:lpstr>Memento – Application – Originator</vt:lpstr>
      <vt:lpstr>Memento – Application – Memento</vt:lpstr>
      <vt:lpstr>Memento – Application – Caretaker</vt:lpstr>
      <vt:lpstr>Memento – Diagramme UML classique</vt:lpstr>
      <vt:lpstr>Memento – Diagramme UML pour Transaction</vt:lpstr>
      <vt:lpstr>Memento – Avantages &amp; inconvénients</vt:lpstr>
      <vt:lpstr>Informations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Command et Memento</dc:title>
  <dc:creator>BOUNATIROU Rodolphe</dc:creator>
  <cp:lastModifiedBy>BOUNATIROU Rodolphe</cp:lastModifiedBy>
  <cp:revision>1</cp:revision>
  <dcterms:created xsi:type="dcterms:W3CDTF">2023-07-21T07:00:18Z</dcterms:created>
  <dcterms:modified xsi:type="dcterms:W3CDTF">2023-07-23T22:23:27Z</dcterms:modified>
</cp:coreProperties>
</file>