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notesMasterIdLst>
    <p:notesMasterId r:id="rId32"/>
  </p:notesMasterIdLst>
  <p:sldIdLst>
    <p:sldId id="256" r:id="rId2"/>
    <p:sldId id="257" r:id="rId3"/>
    <p:sldId id="258" r:id="rId4"/>
    <p:sldId id="259" r:id="rId5"/>
    <p:sldId id="264" r:id="rId6"/>
    <p:sldId id="266" r:id="rId7"/>
    <p:sldId id="260" r:id="rId8"/>
    <p:sldId id="263" r:id="rId9"/>
    <p:sldId id="271" r:id="rId10"/>
    <p:sldId id="268" r:id="rId11"/>
    <p:sldId id="272" r:id="rId12"/>
    <p:sldId id="269" r:id="rId13"/>
    <p:sldId id="270" r:id="rId14"/>
    <p:sldId id="276" r:id="rId15"/>
    <p:sldId id="274" r:id="rId16"/>
    <p:sldId id="275" r:id="rId17"/>
    <p:sldId id="277" r:id="rId18"/>
    <p:sldId id="278" r:id="rId19"/>
    <p:sldId id="280" r:id="rId20"/>
    <p:sldId id="279" r:id="rId21"/>
    <p:sldId id="281" r:id="rId22"/>
    <p:sldId id="282" r:id="rId23"/>
    <p:sldId id="283" r:id="rId24"/>
    <p:sldId id="284" r:id="rId25"/>
    <p:sldId id="286" r:id="rId26"/>
    <p:sldId id="287" r:id="rId27"/>
    <p:sldId id="285" r:id="rId28"/>
    <p:sldId id="288" r:id="rId29"/>
    <p:sldId id="289" r:id="rId30"/>
    <p:sldId id="273"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72268" autoAdjust="0"/>
  </p:normalViewPr>
  <p:slideViewPr>
    <p:cSldViewPr snapToGrid="0">
      <p:cViewPr varScale="1">
        <p:scale>
          <a:sx n="82" d="100"/>
          <a:sy n="82" d="100"/>
        </p:scale>
        <p:origin x="1710"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OUNATIROU Rodolphe" userId="02a2522b-b6cf-4b18-bfba-e33ca221fe04" providerId="ADAL" clId="{581DE2E0-AF6D-40A4-BAD9-248F751FCF5F}"/>
    <pc:docChg chg="undo redo custSel addSld delSld modSld modMainMaster">
      <pc:chgData name="BOUNATIROU Rodolphe" userId="02a2522b-b6cf-4b18-bfba-e33ca221fe04" providerId="ADAL" clId="{581DE2E0-AF6D-40A4-BAD9-248F751FCF5F}" dt="2023-07-21T09:53:39.201" v="5799" actId="20577"/>
      <pc:docMkLst>
        <pc:docMk/>
      </pc:docMkLst>
      <pc:sldChg chg="modSp">
        <pc:chgData name="BOUNATIROU Rodolphe" userId="02a2522b-b6cf-4b18-bfba-e33ca221fe04" providerId="ADAL" clId="{581DE2E0-AF6D-40A4-BAD9-248F751FCF5F}" dt="2023-07-21T07:12:11.378" v="194"/>
        <pc:sldMkLst>
          <pc:docMk/>
          <pc:sldMk cId="2506252847" sldId="256"/>
        </pc:sldMkLst>
        <pc:spChg chg="mod">
          <ac:chgData name="BOUNATIROU Rodolphe" userId="02a2522b-b6cf-4b18-bfba-e33ca221fe04" providerId="ADAL" clId="{581DE2E0-AF6D-40A4-BAD9-248F751FCF5F}" dt="2023-07-21T07:12:11.378" v="194"/>
          <ac:spMkLst>
            <pc:docMk/>
            <pc:sldMk cId="2506252847" sldId="256"/>
            <ac:spMk id="2" creationId="{D7AFD865-C333-A731-3240-C0B669D6CE2F}"/>
          </ac:spMkLst>
        </pc:spChg>
        <pc:spChg chg="mod">
          <ac:chgData name="BOUNATIROU Rodolphe" userId="02a2522b-b6cf-4b18-bfba-e33ca221fe04" providerId="ADAL" clId="{581DE2E0-AF6D-40A4-BAD9-248F751FCF5F}" dt="2023-07-21T07:12:11.378" v="194"/>
          <ac:spMkLst>
            <pc:docMk/>
            <pc:sldMk cId="2506252847" sldId="256"/>
            <ac:spMk id="3" creationId="{456507F6-9832-E011-2F30-1E64A9B2517A}"/>
          </ac:spMkLst>
        </pc:spChg>
      </pc:sldChg>
      <pc:sldChg chg="modSp">
        <pc:chgData name="BOUNATIROU Rodolphe" userId="02a2522b-b6cf-4b18-bfba-e33ca221fe04" providerId="ADAL" clId="{581DE2E0-AF6D-40A4-BAD9-248F751FCF5F}" dt="2023-07-21T07:12:11.378" v="194"/>
        <pc:sldMkLst>
          <pc:docMk/>
          <pc:sldMk cId="3691570155" sldId="257"/>
        </pc:sldMkLst>
        <pc:spChg chg="mod">
          <ac:chgData name="BOUNATIROU Rodolphe" userId="02a2522b-b6cf-4b18-bfba-e33ca221fe04" providerId="ADAL" clId="{581DE2E0-AF6D-40A4-BAD9-248F751FCF5F}" dt="2023-07-21T07:12:11.378" v="194"/>
          <ac:spMkLst>
            <pc:docMk/>
            <pc:sldMk cId="3691570155" sldId="257"/>
            <ac:spMk id="2" creationId="{867241E1-4E79-042A-B1A4-AD6803A19B89}"/>
          </ac:spMkLst>
        </pc:spChg>
        <pc:spChg chg="mod">
          <ac:chgData name="BOUNATIROU Rodolphe" userId="02a2522b-b6cf-4b18-bfba-e33ca221fe04" providerId="ADAL" clId="{581DE2E0-AF6D-40A4-BAD9-248F751FCF5F}" dt="2023-07-21T07:12:11.378" v="194"/>
          <ac:spMkLst>
            <pc:docMk/>
            <pc:sldMk cId="3691570155" sldId="257"/>
            <ac:spMk id="3" creationId="{5517A98E-172A-CEAD-B007-CC2474F30B79}"/>
          </ac:spMkLst>
        </pc:spChg>
        <pc:spChg chg="mod">
          <ac:chgData name="BOUNATIROU Rodolphe" userId="02a2522b-b6cf-4b18-bfba-e33ca221fe04" providerId="ADAL" clId="{581DE2E0-AF6D-40A4-BAD9-248F751FCF5F}" dt="2023-07-21T07:12:11.378" v="194"/>
          <ac:spMkLst>
            <pc:docMk/>
            <pc:sldMk cId="3691570155" sldId="257"/>
            <ac:spMk id="4" creationId="{13864DC0-BF58-9F24-3431-FCFC517AF734}"/>
          </ac:spMkLst>
        </pc:spChg>
      </pc:sldChg>
      <pc:sldChg chg="modSp">
        <pc:chgData name="BOUNATIROU Rodolphe" userId="02a2522b-b6cf-4b18-bfba-e33ca221fe04" providerId="ADAL" clId="{581DE2E0-AF6D-40A4-BAD9-248F751FCF5F}" dt="2023-07-21T07:12:11.378" v="194"/>
        <pc:sldMkLst>
          <pc:docMk/>
          <pc:sldMk cId="4078053784" sldId="258"/>
        </pc:sldMkLst>
        <pc:spChg chg="mod">
          <ac:chgData name="BOUNATIROU Rodolphe" userId="02a2522b-b6cf-4b18-bfba-e33ca221fe04" providerId="ADAL" clId="{581DE2E0-AF6D-40A4-BAD9-248F751FCF5F}" dt="2023-07-21T07:12:11.378" v="194"/>
          <ac:spMkLst>
            <pc:docMk/>
            <pc:sldMk cId="4078053784" sldId="258"/>
            <ac:spMk id="2" creationId="{5136EDCC-F6C8-4CFD-FEB5-661F7356702B}"/>
          </ac:spMkLst>
        </pc:spChg>
        <pc:spChg chg="mod">
          <ac:chgData name="BOUNATIROU Rodolphe" userId="02a2522b-b6cf-4b18-bfba-e33ca221fe04" providerId="ADAL" clId="{581DE2E0-AF6D-40A4-BAD9-248F751FCF5F}" dt="2023-07-21T07:12:11.378" v="194"/>
          <ac:spMkLst>
            <pc:docMk/>
            <pc:sldMk cId="4078053784" sldId="258"/>
            <ac:spMk id="3" creationId="{FE7DBD4B-CC94-5CCF-A807-88311348A8F1}"/>
          </ac:spMkLst>
        </pc:spChg>
      </pc:sldChg>
      <pc:sldChg chg="addSp delSp modSp new mod modAnim modNotesTx">
        <pc:chgData name="BOUNATIROU Rodolphe" userId="02a2522b-b6cf-4b18-bfba-e33ca221fe04" providerId="ADAL" clId="{581DE2E0-AF6D-40A4-BAD9-248F751FCF5F}" dt="2023-07-21T07:34:22.486" v="566" actId="20577"/>
        <pc:sldMkLst>
          <pc:docMk/>
          <pc:sldMk cId="1415788608" sldId="259"/>
        </pc:sldMkLst>
        <pc:spChg chg="mod">
          <ac:chgData name="BOUNATIROU Rodolphe" userId="02a2522b-b6cf-4b18-bfba-e33ca221fe04" providerId="ADAL" clId="{581DE2E0-AF6D-40A4-BAD9-248F751FCF5F}" dt="2023-07-21T07:13:31.008" v="228" actId="20577"/>
          <ac:spMkLst>
            <pc:docMk/>
            <pc:sldMk cId="1415788608" sldId="259"/>
            <ac:spMk id="2" creationId="{551D92A0-AA09-5DE8-BD7D-C06E4E0B571F}"/>
          </ac:spMkLst>
        </pc:spChg>
        <pc:spChg chg="add mod">
          <ac:chgData name="BOUNATIROU Rodolphe" userId="02a2522b-b6cf-4b18-bfba-e33ca221fe04" providerId="ADAL" clId="{581DE2E0-AF6D-40A4-BAD9-248F751FCF5F}" dt="2023-07-21T07:14:14.059" v="258" actId="1076"/>
          <ac:spMkLst>
            <pc:docMk/>
            <pc:sldMk cId="1415788608" sldId="259"/>
            <ac:spMk id="3" creationId="{F26B0C4A-F79A-741A-7FF2-8CA519EFCC42}"/>
          </ac:spMkLst>
        </pc:spChg>
        <pc:spChg chg="add mod">
          <ac:chgData name="BOUNATIROU Rodolphe" userId="02a2522b-b6cf-4b18-bfba-e33ca221fe04" providerId="ADAL" clId="{581DE2E0-AF6D-40A4-BAD9-248F751FCF5F}" dt="2023-07-21T07:20:53.981" v="329" actId="20577"/>
          <ac:spMkLst>
            <pc:docMk/>
            <pc:sldMk cId="1415788608" sldId="259"/>
            <ac:spMk id="4" creationId="{61390CC9-32E7-0047-646F-C46193279BD6}"/>
          </ac:spMkLst>
        </pc:spChg>
        <pc:spChg chg="add mod">
          <ac:chgData name="BOUNATIROU Rodolphe" userId="02a2522b-b6cf-4b18-bfba-e33ca221fe04" providerId="ADAL" clId="{581DE2E0-AF6D-40A4-BAD9-248F751FCF5F}" dt="2023-07-21T07:15:33.325" v="277" actId="14100"/>
          <ac:spMkLst>
            <pc:docMk/>
            <pc:sldMk cId="1415788608" sldId="259"/>
            <ac:spMk id="7" creationId="{9782EA8B-2FDB-B595-3E50-6749DC105C3F}"/>
          </ac:spMkLst>
        </pc:spChg>
        <pc:spChg chg="add del">
          <ac:chgData name="BOUNATIROU Rodolphe" userId="02a2522b-b6cf-4b18-bfba-e33ca221fe04" providerId="ADAL" clId="{581DE2E0-AF6D-40A4-BAD9-248F751FCF5F}" dt="2023-07-21T07:15:43.582" v="279" actId="11529"/>
          <ac:spMkLst>
            <pc:docMk/>
            <pc:sldMk cId="1415788608" sldId="259"/>
            <ac:spMk id="8" creationId="{BD1CD0C7-5DEF-2B93-9E4F-7F2EC6E6DE89}"/>
          </ac:spMkLst>
        </pc:spChg>
        <pc:spChg chg="add del mod">
          <ac:chgData name="BOUNATIROU Rodolphe" userId="02a2522b-b6cf-4b18-bfba-e33ca221fe04" providerId="ADAL" clId="{581DE2E0-AF6D-40A4-BAD9-248F751FCF5F}" dt="2023-07-21T07:16:22.130" v="316" actId="478"/>
          <ac:spMkLst>
            <pc:docMk/>
            <pc:sldMk cId="1415788608" sldId="259"/>
            <ac:spMk id="9" creationId="{47D12194-7986-0DD4-7E83-CED73A910F00}"/>
          </ac:spMkLst>
        </pc:spChg>
        <pc:picChg chg="add mod">
          <ac:chgData name="BOUNATIROU Rodolphe" userId="02a2522b-b6cf-4b18-bfba-e33ca221fe04" providerId="ADAL" clId="{581DE2E0-AF6D-40A4-BAD9-248F751FCF5F}" dt="2023-07-21T07:21:31.612" v="333" actId="14100"/>
          <ac:picMkLst>
            <pc:docMk/>
            <pc:sldMk cId="1415788608" sldId="259"/>
            <ac:picMk id="11" creationId="{A83B4D17-D3E0-FF54-15B7-55500B982B36}"/>
          </ac:picMkLst>
        </pc:picChg>
        <pc:cxnChg chg="add del mod">
          <ac:chgData name="BOUNATIROU Rodolphe" userId="02a2522b-b6cf-4b18-bfba-e33ca221fe04" providerId="ADAL" clId="{581DE2E0-AF6D-40A4-BAD9-248F751FCF5F}" dt="2023-07-21T07:15:19.281" v="273" actId="11529"/>
          <ac:cxnSpMkLst>
            <pc:docMk/>
            <pc:sldMk cId="1415788608" sldId="259"/>
            <ac:cxnSpMk id="6" creationId="{F005287B-5692-EBC2-DC01-A7C33AB1515F}"/>
          </ac:cxnSpMkLst>
        </pc:cxnChg>
      </pc:sldChg>
      <pc:sldChg chg="modSp del">
        <pc:chgData name="BOUNATIROU Rodolphe" userId="02a2522b-b6cf-4b18-bfba-e33ca221fe04" providerId="ADAL" clId="{581DE2E0-AF6D-40A4-BAD9-248F751FCF5F}" dt="2023-07-21T07:11:09.289" v="191" actId="2696"/>
        <pc:sldMkLst>
          <pc:docMk/>
          <pc:sldMk cId="3985380822" sldId="259"/>
        </pc:sldMkLst>
        <pc:spChg chg="mod">
          <ac:chgData name="BOUNATIROU Rodolphe" userId="02a2522b-b6cf-4b18-bfba-e33ca221fe04" providerId="ADAL" clId="{581DE2E0-AF6D-40A4-BAD9-248F751FCF5F}" dt="2023-07-21T07:10:41.866" v="190"/>
          <ac:spMkLst>
            <pc:docMk/>
            <pc:sldMk cId="3985380822" sldId="259"/>
            <ac:spMk id="2" creationId="{7A3DF5DE-2B97-A3AF-65BA-B8F0793D28C3}"/>
          </ac:spMkLst>
        </pc:spChg>
      </pc:sldChg>
      <pc:sldChg chg="addSp delSp modSp new mod modNotesTx">
        <pc:chgData name="BOUNATIROU Rodolphe" userId="02a2522b-b6cf-4b18-bfba-e33ca221fe04" providerId="ADAL" clId="{581DE2E0-AF6D-40A4-BAD9-248F751FCF5F}" dt="2023-07-21T09:53:32.448" v="5797" actId="20577"/>
        <pc:sldMkLst>
          <pc:docMk/>
          <pc:sldMk cId="3931165900" sldId="260"/>
        </pc:sldMkLst>
        <pc:spChg chg="mod">
          <ac:chgData name="BOUNATIROU Rodolphe" userId="02a2522b-b6cf-4b18-bfba-e33ca221fe04" providerId="ADAL" clId="{581DE2E0-AF6D-40A4-BAD9-248F751FCF5F}" dt="2023-07-21T07:52:57.087" v="1004" actId="14100"/>
          <ac:spMkLst>
            <pc:docMk/>
            <pc:sldMk cId="3931165900" sldId="260"/>
            <ac:spMk id="2" creationId="{6B327778-6DFF-D29A-F1F1-CB6AAF440076}"/>
          </ac:spMkLst>
        </pc:spChg>
        <pc:spChg chg="add mod">
          <ac:chgData name="BOUNATIROU Rodolphe" userId="02a2522b-b6cf-4b18-bfba-e33ca221fe04" providerId="ADAL" clId="{581DE2E0-AF6D-40A4-BAD9-248F751FCF5F}" dt="2023-07-21T07:46:58.062" v="899" actId="164"/>
          <ac:spMkLst>
            <pc:docMk/>
            <pc:sldMk cId="3931165900" sldId="260"/>
            <ac:spMk id="3" creationId="{6A4A3602-EB64-DC16-D66F-E350658C9CB9}"/>
          </ac:spMkLst>
        </pc:spChg>
        <pc:spChg chg="add mod">
          <ac:chgData name="BOUNATIROU Rodolphe" userId="02a2522b-b6cf-4b18-bfba-e33ca221fe04" providerId="ADAL" clId="{581DE2E0-AF6D-40A4-BAD9-248F751FCF5F}" dt="2023-07-21T09:25:59.481" v="3555" actId="20577"/>
          <ac:spMkLst>
            <pc:docMk/>
            <pc:sldMk cId="3931165900" sldId="260"/>
            <ac:spMk id="4" creationId="{F5452A6F-E214-959B-8BA6-29592B180422}"/>
          </ac:spMkLst>
        </pc:spChg>
        <pc:spChg chg="add mod">
          <ac:chgData name="BOUNATIROU Rodolphe" userId="02a2522b-b6cf-4b18-bfba-e33ca221fe04" providerId="ADAL" clId="{581DE2E0-AF6D-40A4-BAD9-248F751FCF5F}" dt="2023-07-21T09:26:02.575" v="3557" actId="20577"/>
          <ac:spMkLst>
            <pc:docMk/>
            <pc:sldMk cId="3931165900" sldId="260"/>
            <ac:spMk id="5" creationId="{265F5828-103A-E6F0-3758-645805783946}"/>
          </ac:spMkLst>
        </pc:spChg>
        <pc:spChg chg="add del mod">
          <ac:chgData name="BOUNATIROU Rodolphe" userId="02a2522b-b6cf-4b18-bfba-e33ca221fe04" providerId="ADAL" clId="{581DE2E0-AF6D-40A4-BAD9-248F751FCF5F}" dt="2023-07-21T07:46:33.378" v="885" actId="478"/>
          <ac:spMkLst>
            <pc:docMk/>
            <pc:sldMk cId="3931165900" sldId="260"/>
            <ac:spMk id="6" creationId="{2B7EDDDA-6514-E41F-A708-84478638BFC0}"/>
          </ac:spMkLst>
        </pc:spChg>
        <pc:spChg chg="add mod">
          <ac:chgData name="BOUNATIROU Rodolphe" userId="02a2522b-b6cf-4b18-bfba-e33ca221fe04" providerId="ADAL" clId="{581DE2E0-AF6D-40A4-BAD9-248F751FCF5F}" dt="2023-07-21T09:53:32.448" v="5797" actId="20577"/>
          <ac:spMkLst>
            <pc:docMk/>
            <pc:sldMk cId="3931165900" sldId="260"/>
            <ac:spMk id="7" creationId="{983A946D-7E14-C5A0-D11C-084E1C9E0100}"/>
          </ac:spMkLst>
        </pc:spChg>
        <pc:spChg chg="add mod">
          <ac:chgData name="BOUNATIROU Rodolphe" userId="02a2522b-b6cf-4b18-bfba-e33ca221fe04" providerId="ADAL" clId="{581DE2E0-AF6D-40A4-BAD9-248F751FCF5F}" dt="2023-07-21T07:49:00.382" v="948" actId="13822"/>
          <ac:spMkLst>
            <pc:docMk/>
            <pc:sldMk cId="3931165900" sldId="260"/>
            <ac:spMk id="9" creationId="{81CAB8CC-C473-F501-09BD-B7DF1177D6EE}"/>
          </ac:spMkLst>
        </pc:spChg>
        <pc:spChg chg="add">
          <ac:chgData name="BOUNATIROU Rodolphe" userId="02a2522b-b6cf-4b18-bfba-e33ca221fe04" providerId="ADAL" clId="{581DE2E0-AF6D-40A4-BAD9-248F751FCF5F}" dt="2023-07-21T07:51:57.488" v="963" actId="11529"/>
          <ac:spMkLst>
            <pc:docMk/>
            <pc:sldMk cId="3931165900" sldId="260"/>
            <ac:spMk id="11" creationId="{1046FCD9-C2CE-66DF-9512-0B2306502CDE}"/>
          </ac:spMkLst>
        </pc:spChg>
        <pc:spChg chg="add">
          <ac:chgData name="BOUNATIROU Rodolphe" userId="02a2522b-b6cf-4b18-bfba-e33ca221fe04" providerId="ADAL" clId="{581DE2E0-AF6D-40A4-BAD9-248F751FCF5F}" dt="2023-07-21T07:52:08.272" v="964" actId="11529"/>
          <ac:spMkLst>
            <pc:docMk/>
            <pc:sldMk cId="3931165900" sldId="260"/>
            <ac:spMk id="12" creationId="{6776C97A-EB45-54A9-763F-3E048C724506}"/>
          </ac:spMkLst>
        </pc:spChg>
        <pc:spChg chg="add mod">
          <ac:chgData name="BOUNATIROU Rodolphe" userId="02a2522b-b6cf-4b18-bfba-e33ca221fe04" providerId="ADAL" clId="{581DE2E0-AF6D-40A4-BAD9-248F751FCF5F}" dt="2023-07-21T07:52:43.379" v="1002" actId="20577"/>
          <ac:spMkLst>
            <pc:docMk/>
            <pc:sldMk cId="3931165900" sldId="260"/>
            <ac:spMk id="13" creationId="{744654E6-CD3D-5725-0061-B726F024C6EF}"/>
          </ac:spMkLst>
        </pc:spChg>
        <pc:spChg chg="add del mod">
          <ac:chgData name="BOUNATIROU Rodolphe" userId="02a2522b-b6cf-4b18-bfba-e33ca221fe04" providerId="ADAL" clId="{581DE2E0-AF6D-40A4-BAD9-248F751FCF5F}" dt="2023-07-21T07:52:57.600" v="1006"/>
          <ac:spMkLst>
            <pc:docMk/>
            <pc:sldMk cId="3931165900" sldId="260"/>
            <ac:spMk id="14" creationId="{E0871D77-B9FB-6C2C-7AF0-CA685A2B3290}"/>
          </ac:spMkLst>
        </pc:spChg>
        <pc:spChg chg="add mod">
          <ac:chgData name="BOUNATIROU Rodolphe" userId="02a2522b-b6cf-4b18-bfba-e33ca221fe04" providerId="ADAL" clId="{581DE2E0-AF6D-40A4-BAD9-248F751FCF5F}" dt="2023-07-21T07:53:07.182" v="1021" actId="20577"/>
          <ac:spMkLst>
            <pc:docMk/>
            <pc:sldMk cId="3931165900" sldId="260"/>
            <ac:spMk id="15" creationId="{6DC25B36-FC76-709A-F8BE-8A96F2A6507F}"/>
          </ac:spMkLst>
        </pc:spChg>
        <pc:spChg chg="add mod">
          <ac:chgData name="BOUNATIROU Rodolphe" userId="02a2522b-b6cf-4b18-bfba-e33ca221fe04" providerId="ADAL" clId="{581DE2E0-AF6D-40A4-BAD9-248F751FCF5F}" dt="2023-07-21T09:19:01.311" v="3046" actId="20577"/>
          <ac:spMkLst>
            <pc:docMk/>
            <pc:sldMk cId="3931165900" sldId="260"/>
            <ac:spMk id="16" creationId="{120B0DEB-7D72-B797-E474-503B3C11E191}"/>
          </ac:spMkLst>
        </pc:spChg>
        <pc:spChg chg="add del mod">
          <ac:chgData name="BOUNATIROU Rodolphe" userId="02a2522b-b6cf-4b18-bfba-e33ca221fe04" providerId="ADAL" clId="{581DE2E0-AF6D-40A4-BAD9-248F751FCF5F}" dt="2023-07-21T07:53:58.508" v="1061"/>
          <ac:spMkLst>
            <pc:docMk/>
            <pc:sldMk cId="3931165900" sldId="260"/>
            <ac:spMk id="17" creationId="{F374D6A7-25E9-1620-062B-9F9C3D1F80B9}"/>
          </ac:spMkLst>
        </pc:spChg>
        <pc:spChg chg="add mod">
          <ac:chgData name="BOUNATIROU Rodolphe" userId="02a2522b-b6cf-4b18-bfba-e33ca221fe04" providerId="ADAL" clId="{581DE2E0-AF6D-40A4-BAD9-248F751FCF5F}" dt="2023-07-21T09:19:05.321" v="3047" actId="20577"/>
          <ac:spMkLst>
            <pc:docMk/>
            <pc:sldMk cId="3931165900" sldId="260"/>
            <ac:spMk id="18" creationId="{7E9E3A17-7BEA-09B6-183F-B1533906C92F}"/>
          </ac:spMkLst>
        </pc:spChg>
        <pc:grpChg chg="add mod">
          <ac:chgData name="BOUNATIROU Rodolphe" userId="02a2522b-b6cf-4b18-bfba-e33ca221fe04" providerId="ADAL" clId="{581DE2E0-AF6D-40A4-BAD9-248F751FCF5F}" dt="2023-07-21T07:46:58.062" v="899" actId="164"/>
          <ac:grpSpMkLst>
            <pc:docMk/>
            <pc:sldMk cId="3931165900" sldId="260"/>
            <ac:grpSpMk id="8" creationId="{435DE673-5121-1CD7-9363-106726721F27}"/>
          </ac:grpSpMkLst>
        </pc:grpChg>
        <pc:picChg chg="add mod">
          <ac:chgData name="BOUNATIROU Rodolphe" userId="02a2522b-b6cf-4b18-bfba-e33ca221fe04" providerId="ADAL" clId="{581DE2E0-AF6D-40A4-BAD9-248F751FCF5F}" dt="2023-07-21T07:50:10.906" v="959"/>
          <ac:picMkLst>
            <pc:docMk/>
            <pc:sldMk cId="3931165900" sldId="260"/>
            <ac:picMk id="10" creationId="{D0D983D9-4E86-55A4-6238-F642C12CCC2B}"/>
          </ac:picMkLst>
        </pc:picChg>
        <pc:picChg chg="add del mod">
          <ac:chgData name="BOUNATIROU Rodolphe" userId="02a2522b-b6cf-4b18-bfba-e33ca221fe04" providerId="ADAL" clId="{581DE2E0-AF6D-40A4-BAD9-248F751FCF5F}" dt="2023-07-21T07:50:05.190" v="958" actId="21"/>
          <ac:picMkLst>
            <pc:docMk/>
            <pc:sldMk cId="3931165900" sldId="260"/>
            <ac:picMk id="1026" creationId="{243BE654-75BD-CED7-DA24-DB70BAF8960C}"/>
          </ac:picMkLst>
        </pc:picChg>
      </pc:sldChg>
      <pc:sldChg chg="add del">
        <pc:chgData name="BOUNATIROU Rodolphe" userId="02a2522b-b6cf-4b18-bfba-e33ca221fe04" providerId="ADAL" clId="{581DE2E0-AF6D-40A4-BAD9-248F751FCF5F}" dt="2023-07-21T07:53:19.551" v="1023" actId="47"/>
        <pc:sldMkLst>
          <pc:docMk/>
          <pc:sldMk cId="2582387356" sldId="261"/>
        </pc:sldMkLst>
      </pc:sldChg>
      <pc:sldChg chg="add del modNotesTx">
        <pc:chgData name="BOUNATIROU Rodolphe" userId="02a2522b-b6cf-4b18-bfba-e33ca221fe04" providerId="ADAL" clId="{581DE2E0-AF6D-40A4-BAD9-248F751FCF5F}" dt="2023-07-21T07:43:27.112" v="768" actId="47"/>
        <pc:sldMkLst>
          <pc:docMk/>
          <pc:sldMk cId="2630004058" sldId="261"/>
        </pc:sldMkLst>
      </pc:sldChg>
      <pc:sldChg chg="add del">
        <pc:chgData name="BOUNATIROU Rodolphe" userId="02a2522b-b6cf-4b18-bfba-e33ca221fe04" providerId="ADAL" clId="{581DE2E0-AF6D-40A4-BAD9-248F751FCF5F}" dt="2023-07-21T07:53:25.532" v="1025" actId="47"/>
        <pc:sldMkLst>
          <pc:docMk/>
          <pc:sldMk cId="2906822341" sldId="262"/>
        </pc:sldMkLst>
      </pc:sldChg>
      <pc:sldChg chg="addSp modSp add mod modNotesTx">
        <pc:chgData name="BOUNATIROU Rodolphe" userId="02a2522b-b6cf-4b18-bfba-e33ca221fe04" providerId="ADAL" clId="{581DE2E0-AF6D-40A4-BAD9-248F751FCF5F}" dt="2023-07-21T09:53:39.201" v="5799" actId="20577"/>
        <pc:sldMkLst>
          <pc:docMk/>
          <pc:sldMk cId="1506009588" sldId="263"/>
        </pc:sldMkLst>
        <pc:spChg chg="mod">
          <ac:chgData name="BOUNATIROU Rodolphe" userId="02a2522b-b6cf-4b18-bfba-e33ca221fe04" providerId="ADAL" clId="{581DE2E0-AF6D-40A4-BAD9-248F751FCF5F}" dt="2023-07-21T09:25:30.891" v="3547" actId="20577"/>
          <ac:spMkLst>
            <pc:docMk/>
            <pc:sldMk cId="1506009588" sldId="263"/>
            <ac:spMk id="5" creationId="{265F5828-103A-E6F0-3758-645805783946}"/>
          </ac:spMkLst>
        </pc:spChg>
        <pc:spChg chg="add mod">
          <ac:chgData name="BOUNATIROU Rodolphe" userId="02a2522b-b6cf-4b18-bfba-e33ca221fe04" providerId="ADAL" clId="{581DE2E0-AF6D-40A4-BAD9-248F751FCF5F}" dt="2023-07-21T09:36:42.442" v="4632" actId="20577"/>
          <ac:spMkLst>
            <pc:docMk/>
            <pc:sldMk cId="1506009588" sldId="263"/>
            <ac:spMk id="6" creationId="{4D79FDE3-A150-6995-7516-62CC694E5EA7}"/>
          </ac:spMkLst>
        </pc:spChg>
        <pc:spChg chg="mod">
          <ac:chgData name="BOUNATIROU Rodolphe" userId="02a2522b-b6cf-4b18-bfba-e33ca221fe04" providerId="ADAL" clId="{581DE2E0-AF6D-40A4-BAD9-248F751FCF5F}" dt="2023-07-21T09:51:40.895" v="5782" actId="20577"/>
          <ac:spMkLst>
            <pc:docMk/>
            <pc:sldMk cId="1506009588" sldId="263"/>
            <ac:spMk id="7" creationId="{983A946D-7E14-C5A0-D11C-084E1C9E0100}"/>
          </ac:spMkLst>
        </pc:spChg>
        <pc:spChg chg="mod">
          <ac:chgData name="BOUNATIROU Rodolphe" userId="02a2522b-b6cf-4b18-bfba-e33ca221fe04" providerId="ADAL" clId="{581DE2E0-AF6D-40A4-BAD9-248F751FCF5F}" dt="2023-07-21T07:56:57.273" v="1130" actId="14100"/>
          <ac:spMkLst>
            <pc:docMk/>
            <pc:sldMk cId="1506009588" sldId="263"/>
            <ac:spMk id="11" creationId="{1046FCD9-C2CE-66DF-9512-0B2306502CDE}"/>
          </ac:spMkLst>
        </pc:spChg>
        <pc:spChg chg="mod">
          <ac:chgData name="BOUNATIROU Rodolphe" userId="02a2522b-b6cf-4b18-bfba-e33ca221fe04" providerId="ADAL" clId="{581DE2E0-AF6D-40A4-BAD9-248F751FCF5F}" dt="2023-07-21T07:57:35.273" v="1163" actId="1076"/>
          <ac:spMkLst>
            <pc:docMk/>
            <pc:sldMk cId="1506009588" sldId="263"/>
            <ac:spMk id="12" creationId="{6776C97A-EB45-54A9-763F-3E048C724506}"/>
          </ac:spMkLst>
        </pc:spChg>
        <pc:spChg chg="add mod">
          <ac:chgData name="BOUNATIROU Rodolphe" userId="02a2522b-b6cf-4b18-bfba-e33ca221fe04" providerId="ADAL" clId="{581DE2E0-AF6D-40A4-BAD9-248F751FCF5F}" dt="2023-07-21T07:57:32.944" v="1162" actId="1076"/>
          <ac:spMkLst>
            <pc:docMk/>
            <pc:sldMk cId="1506009588" sldId="263"/>
            <ac:spMk id="14" creationId="{32764B14-8113-2CBA-E898-DF5038A3A8B2}"/>
          </ac:spMkLst>
        </pc:spChg>
        <pc:spChg chg="add mod">
          <ac:chgData name="BOUNATIROU Rodolphe" userId="02a2522b-b6cf-4b18-bfba-e33ca221fe04" providerId="ADAL" clId="{581DE2E0-AF6D-40A4-BAD9-248F751FCF5F}" dt="2023-07-21T09:19:25.071" v="3059" actId="404"/>
          <ac:spMkLst>
            <pc:docMk/>
            <pc:sldMk cId="1506009588" sldId="263"/>
            <ac:spMk id="16" creationId="{0F7A0A59-60A9-9DF5-D6B9-A3216ECF48D2}"/>
          </ac:spMkLst>
        </pc:spChg>
        <pc:spChg chg="add mod">
          <ac:chgData name="BOUNATIROU Rodolphe" userId="02a2522b-b6cf-4b18-bfba-e33ca221fe04" providerId="ADAL" clId="{581DE2E0-AF6D-40A4-BAD9-248F751FCF5F}" dt="2023-07-21T09:53:39.201" v="5799" actId="20577"/>
          <ac:spMkLst>
            <pc:docMk/>
            <pc:sldMk cId="1506009588" sldId="263"/>
            <ac:spMk id="17" creationId="{2F94A8BB-4E23-7396-C7A5-E2746A90B463}"/>
          </ac:spMkLst>
        </pc:spChg>
      </pc:sldChg>
      <pc:sldChg chg="addSp modSp new mod modAnim modNotesTx">
        <pc:chgData name="BOUNATIROU Rodolphe" userId="02a2522b-b6cf-4b18-bfba-e33ca221fe04" providerId="ADAL" clId="{581DE2E0-AF6D-40A4-BAD9-248F751FCF5F}" dt="2023-07-21T09:53:23.052" v="5793" actId="20577"/>
        <pc:sldMkLst>
          <pc:docMk/>
          <pc:sldMk cId="1347062175" sldId="264"/>
        </pc:sldMkLst>
        <pc:spChg chg="mod">
          <ac:chgData name="BOUNATIROU Rodolphe" userId="02a2522b-b6cf-4b18-bfba-e33ca221fe04" providerId="ADAL" clId="{581DE2E0-AF6D-40A4-BAD9-248F751FCF5F}" dt="2023-07-21T08:57:41.547" v="1401" actId="20577"/>
          <ac:spMkLst>
            <pc:docMk/>
            <pc:sldMk cId="1347062175" sldId="264"/>
            <ac:spMk id="2" creationId="{AFB00BE6-1C4C-7478-8FF0-6756D0701A68}"/>
          </ac:spMkLst>
        </pc:spChg>
        <pc:spChg chg="add mod ord">
          <ac:chgData name="BOUNATIROU Rodolphe" userId="02a2522b-b6cf-4b18-bfba-e33ca221fe04" providerId="ADAL" clId="{581DE2E0-AF6D-40A4-BAD9-248F751FCF5F}" dt="2023-07-21T09:16:28.455" v="3001" actId="13822"/>
          <ac:spMkLst>
            <pc:docMk/>
            <pc:sldMk cId="1347062175" sldId="264"/>
            <ac:spMk id="4" creationId="{FFC17711-6011-1CC5-F12F-41964C12CE5C}"/>
          </ac:spMkLst>
        </pc:spChg>
        <pc:spChg chg="add mod ord">
          <ac:chgData name="BOUNATIROU Rodolphe" userId="02a2522b-b6cf-4b18-bfba-e33ca221fe04" providerId="ADAL" clId="{581DE2E0-AF6D-40A4-BAD9-248F751FCF5F}" dt="2023-07-21T09:16:41.783" v="3004" actId="167"/>
          <ac:spMkLst>
            <pc:docMk/>
            <pc:sldMk cId="1347062175" sldId="264"/>
            <ac:spMk id="5" creationId="{F42627FA-12BB-033C-ABDF-786E449600F1}"/>
          </ac:spMkLst>
        </pc:spChg>
        <pc:spChg chg="add mod">
          <ac:chgData name="BOUNATIROU Rodolphe" userId="02a2522b-b6cf-4b18-bfba-e33ca221fe04" providerId="ADAL" clId="{581DE2E0-AF6D-40A4-BAD9-248F751FCF5F}" dt="2023-07-21T09:53:23.052" v="5793" actId="20577"/>
          <ac:spMkLst>
            <pc:docMk/>
            <pc:sldMk cId="1347062175" sldId="264"/>
            <ac:spMk id="6" creationId="{EF5C50E9-ADC8-1C58-9DC1-2E4D55AAE606}"/>
          </ac:spMkLst>
        </pc:spChg>
        <pc:picChg chg="add mod">
          <ac:chgData name="BOUNATIROU Rodolphe" userId="02a2522b-b6cf-4b18-bfba-e33ca221fe04" providerId="ADAL" clId="{581DE2E0-AF6D-40A4-BAD9-248F751FCF5F}" dt="2023-07-21T09:03:56.356" v="1932" actId="1076"/>
          <ac:picMkLst>
            <pc:docMk/>
            <pc:sldMk cId="1347062175" sldId="264"/>
            <ac:picMk id="3" creationId="{1EB2E532-5531-87F0-FD49-EFE40256BEBA}"/>
          </ac:picMkLst>
        </pc:picChg>
        <pc:picChg chg="add mod">
          <ac:chgData name="BOUNATIROU Rodolphe" userId="02a2522b-b6cf-4b18-bfba-e33ca221fe04" providerId="ADAL" clId="{581DE2E0-AF6D-40A4-BAD9-248F751FCF5F}" dt="2023-07-21T09:02:54.940" v="1926" actId="1076"/>
          <ac:picMkLst>
            <pc:docMk/>
            <pc:sldMk cId="1347062175" sldId="264"/>
            <ac:picMk id="2050" creationId="{2D5B4878-E150-455F-ECB4-7EE4F0628E4C}"/>
          </ac:picMkLst>
        </pc:picChg>
        <pc:picChg chg="add mod">
          <ac:chgData name="BOUNATIROU Rodolphe" userId="02a2522b-b6cf-4b18-bfba-e33ca221fe04" providerId="ADAL" clId="{581DE2E0-AF6D-40A4-BAD9-248F751FCF5F}" dt="2023-07-21T09:02:53.612" v="1925" actId="1076"/>
          <ac:picMkLst>
            <pc:docMk/>
            <pc:sldMk cId="1347062175" sldId="264"/>
            <ac:picMk id="2052" creationId="{0D4ED2B2-C255-312D-028B-50CDFDB8C87B}"/>
          </ac:picMkLst>
        </pc:picChg>
      </pc:sldChg>
      <pc:sldChg chg="addSp delSp modSp new del mod modAnim modNotesTx">
        <pc:chgData name="BOUNATIROU Rodolphe" userId="02a2522b-b6cf-4b18-bfba-e33ca221fe04" providerId="ADAL" clId="{581DE2E0-AF6D-40A4-BAD9-248F751FCF5F}" dt="2023-07-21T09:29:05.982" v="3773" actId="47"/>
        <pc:sldMkLst>
          <pc:docMk/>
          <pc:sldMk cId="1639422311" sldId="265"/>
        </pc:sldMkLst>
        <pc:spChg chg="add del mod">
          <ac:chgData name="BOUNATIROU Rodolphe" userId="02a2522b-b6cf-4b18-bfba-e33ca221fe04" providerId="ADAL" clId="{581DE2E0-AF6D-40A4-BAD9-248F751FCF5F}" dt="2023-07-21T09:11:22.478" v="2640" actId="767"/>
          <ac:spMkLst>
            <pc:docMk/>
            <pc:sldMk cId="1639422311" sldId="265"/>
            <ac:spMk id="4" creationId="{8D8CA674-1C3D-7F36-BD5D-A8324CC71427}"/>
          </ac:spMkLst>
        </pc:spChg>
        <pc:spChg chg="add del">
          <ac:chgData name="BOUNATIROU Rodolphe" userId="02a2522b-b6cf-4b18-bfba-e33ca221fe04" providerId="ADAL" clId="{581DE2E0-AF6D-40A4-BAD9-248F751FCF5F}" dt="2023-07-21T09:11:29.392" v="2642" actId="11529"/>
          <ac:spMkLst>
            <pc:docMk/>
            <pc:sldMk cId="1639422311" sldId="265"/>
            <ac:spMk id="5" creationId="{F2A6B3E0-ECB9-435C-7BEF-AA9A4FDBDBC5}"/>
          </ac:spMkLst>
        </pc:spChg>
        <pc:picChg chg="add mod">
          <ac:chgData name="BOUNATIROU Rodolphe" userId="02a2522b-b6cf-4b18-bfba-e33ca221fe04" providerId="ADAL" clId="{581DE2E0-AF6D-40A4-BAD9-248F751FCF5F}" dt="2023-07-21T09:10:01.470" v="2548" actId="1076"/>
          <ac:picMkLst>
            <pc:docMk/>
            <pc:sldMk cId="1639422311" sldId="265"/>
            <ac:picMk id="3" creationId="{925D50AA-D6C7-4D63-CD76-BB17DD841499}"/>
          </ac:picMkLst>
        </pc:picChg>
      </pc:sldChg>
      <pc:sldChg chg="addSp delSp modSp new mod modAnim modNotesTx">
        <pc:chgData name="BOUNATIROU Rodolphe" userId="02a2522b-b6cf-4b18-bfba-e33ca221fe04" providerId="ADAL" clId="{581DE2E0-AF6D-40A4-BAD9-248F751FCF5F}" dt="2023-07-21T09:53:27.148" v="5795" actId="20577"/>
        <pc:sldMkLst>
          <pc:docMk/>
          <pc:sldMk cId="2052485461" sldId="266"/>
        </pc:sldMkLst>
        <pc:spChg chg="add del mod">
          <ac:chgData name="BOUNATIROU Rodolphe" userId="02a2522b-b6cf-4b18-bfba-e33ca221fe04" providerId="ADAL" clId="{581DE2E0-AF6D-40A4-BAD9-248F751FCF5F}" dt="2023-07-21T09:52:02.061" v="5788"/>
          <ac:spMkLst>
            <pc:docMk/>
            <pc:sldMk cId="2052485461" sldId="266"/>
            <ac:spMk id="2" creationId="{FB6FF635-08EF-AD20-B27A-BBA374FBA8E2}"/>
          </ac:spMkLst>
        </pc:spChg>
        <pc:spChg chg="del">
          <ac:chgData name="BOUNATIROU Rodolphe" userId="02a2522b-b6cf-4b18-bfba-e33ca221fe04" providerId="ADAL" clId="{581DE2E0-AF6D-40A4-BAD9-248F751FCF5F}" dt="2023-07-21T09:11:49.769" v="2644"/>
          <ac:spMkLst>
            <pc:docMk/>
            <pc:sldMk cId="2052485461" sldId="266"/>
            <ac:spMk id="3" creationId="{D88E1C8E-89A2-5146-EE2D-E4CC65B31549}"/>
          </ac:spMkLst>
        </pc:spChg>
        <pc:spChg chg="mod">
          <ac:chgData name="BOUNATIROU Rodolphe" userId="02a2522b-b6cf-4b18-bfba-e33ca221fe04" providerId="ADAL" clId="{581DE2E0-AF6D-40A4-BAD9-248F751FCF5F}" dt="2023-07-21T09:34:24.261" v="4373" actId="20577"/>
          <ac:spMkLst>
            <pc:docMk/>
            <pc:sldMk cId="2052485461" sldId="266"/>
            <ac:spMk id="4" creationId="{F4737A26-CC50-BF87-97FA-A69E1CCF99E5}"/>
          </ac:spMkLst>
        </pc:spChg>
        <pc:spChg chg="add mod">
          <ac:chgData name="BOUNATIROU Rodolphe" userId="02a2522b-b6cf-4b18-bfba-e33ca221fe04" providerId="ADAL" clId="{581DE2E0-AF6D-40A4-BAD9-248F751FCF5F}" dt="2023-07-21T09:21:32.082" v="3094" actId="164"/>
          <ac:spMkLst>
            <pc:docMk/>
            <pc:sldMk cId="2052485461" sldId="266"/>
            <ac:spMk id="6" creationId="{BEDC23AF-68F3-49B9-502C-B337768F66FF}"/>
          </ac:spMkLst>
        </pc:spChg>
        <pc:spChg chg="add mod ord">
          <ac:chgData name="BOUNATIROU Rodolphe" userId="02a2522b-b6cf-4b18-bfba-e33ca221fe04" providerId="ADAL" clId="{581DE2E0-AF6D-40A4-BAD9-248F751FCF5F}" dt="2023-07-21T09:17:37.199" v="3015" actId="14100"/>
          <ac:spMkLst>
            <pc:docMk/>
            <pc:sldMk cId="2052485461" sldId="266"/>
            <ac:spMk id="9" creationId="{76AE364E-C9AB-25FF-C10A-F6C7A88E464C}"/>
          </ac:spMkLst>
        </pc:spChg>
        <pc:spChg chg="add mod ord">
          <ac:chgData name="BOUNATIROU Rodolphe" userId="02a2522b-b6cf-4b18-bfba-e33ca221fe04" providerId="ADAL" clId="{581DE2E0-AF6D-40A4-BAD9-248F751FCF5F}" dt="2023-07-21T09:21:32.082" v="3094" actId="164"/>
          <ac:spMkLst>
            <pc:docMk/>
            <pc:sldMk cId="2052485461" sldId="266"/>
            <ac:spMk id="10" creationId="{C6EA9D44-7171-8AE3-64FB-DDFD371986E1}"/>
          </ac:spMkLst>
        </pc:spChg>
        <pc:spChg chg="add mod">
          <ac:chgData name="BOUNATIROU Rodolphe" userId="02a2522b-b6cf-4b18-bfba-e33ca221fe04" providerId="ADAL" clId="{581DE2E0-AF6D-40A4-BAD9-248F751FCF5F}" dt="2023-07-21T09:21:32.082" v="3094" actId="164"/>
          <ac:spMkLst>
            <pc:docMk/>
            <pc:sldMk cId="2052485461" sldId="266"/>
            <ac:spMk id="11" creationId="{E940EC1C-53DD-C6E6-D61C-5921C713FEB3}"/>
          </ac:spMkLst>
        </pc:spChg>
        <pc:spChg chg="add mod">
          <ac:chgData name="BOUNATIROU Rodolphe" userId="02a2522b-b6cf-4b18-bfba-e33ca221fe04" providerId="ADAL" clId="{581DE2E0-AF6D-40A4-BAD9-248F751FCF5F}" dt="2023-07-21T09:28:22.261" v="3728" actId="207"/>
          <ac:spMkLst>
            <pc:docMk/>
            <pc:sldMk cId="2052485461" sldId="266"/>
            <ac:spMk id="21" creationId="{85AF7715-A0EF-5B06-275D-7729B78DFCB6}"/>
          </ac:spMkLst>
        </pc:spChg>
        <pc:spChg chg="add mod">
          <ac:chgData name="BOUNATIROU Rodolphe" userId="02a2522b-b6cf-4b18-bfba-e33ca221fe04" providerId="ADAL" clId="{581DE2E0-AF6D-40A4-BAD9-248F751FCF5F}" dt="2023-07-21T09:28:22.261" v="3728" actId="207"/>
          <ac:spMkLst>
            <pc:docMk/>
            <pc:sldMk cId="2052485461" sldId="266"/>
            <ac:spMk id="22" creationId="{35219360-6F03-53CC-F422-23A971B9955C}"/>
          </ac:spMkLst>
        </pc:spChg>
        <pc:spChg chg="add del">
          <ac:chgData name="BOUNATIROU Rodolphe" userId="02a2522b-b6cf-4b18-bfba-e33ca221fe04" providerId="ADAL" clId="{581DE2E0-AF6D-40A4-BAD9-248F751FCF5F}" dt="2023-07-21T09:51:27.855" v="5775" actId="22"/>
          <ac:spMkLst>
            <pc:docMk/>
            <pc:sldMk cId="2052485461" sldId="266"/>
            <ac:spMk id="24" creationId="{C274D8A0-6A2B-8E93-2A76-81FB86A69179}"/>
          </ac:spMkLst>
        </pc:spChg>
        <pc:spChg chg="add del">
          <ac:chgData name="BOUNATIROU Rodolphe" userId="02a2522b-b6cf-4b18-bfba-e33ca221fe04" providerId="ADAL" clId="{581DE2E0-AF6D-40A4-BAD9-248F751FCF5F}" dt="2023-07-21T09:51:37.835" v="5781" actId="22"/>
          <ac:spMkLst>
            <pc:docMk/>
            <pc:sldMk cId="2052485461" sldId="266"/>
            <ac:spMk id="26" creationId="{EB1315EA-DC6E-8F26-4357-B36BCC2D1C7B}"/>
          </ac:spMkLst>
        </pc:spChg>
        <pc:spChg chg="add mod">
          <ac:chgData name="BOUNATIROU Rodolphe" userId="02a2522b-b6cf-4b18-bfba-e33ca221fe04" providerId="ADAL" clId="{581DE2E0-AF6D-40A4-BAD9-248F751FCF5F}" dt="2023-07-21T09:51:31.894" v="5778" actId="571"/>
          <ac:spMkLst>
            <pc:docMk/>
            <pc:sldMk cId="2052485461" sldId="266"/>
            <ac:spMk id="27" creationId="{FE881AB3-EA17-84C0-04F2-4799D1EC2D25}"/>
          </ac:spMkLst>
        </pc:spChg>
        <pc:spChg chg="add del mod">
          <ac:chgData name="BOUNATIROU Rodolphe" userId="02a2522b-b6cf-4b18-bfba-e33ca221fe04" providerId="ADAL" clId="{581DE2E0-AF6D-40A4-BAD9-248F751FCF5F}" dt="2023-07-21T09:51:37.302" v="5780"/>
          <ac:spMkLst>
            <pc:docMk/>
            <pc:sldMk cId="2052485461" sldId="266"/>
            <ac:spMk id="28" creationId="{3C440AAF-B08C-1E30-91F3-5C4E0FFE71BE}"/>
          </ac:spMkLst>
        </pc:spChg>
        <pc:spChg chg="add mod">
          <ac:chgData name="BOUNATIROU Rodolphe" userId="02a2522b-b6cf-4b18-bfba-e33ca221fe04" providerId="ADAL" clId="{581DE2E0-AF6D-40A4-BAD9-248F751FCF5F}" dt="2023-07-21T09:53:27.148" v="5795" actId="20577"/>
          <ac:spMkLst>
            <pc:docMk/>
            <pc:sldMk cId="2052485461" sldId="266"/>
            <ac:spMk id="29" creationId="{2BF9D454-F721-7F8D-E3BC-B0CB3E9D8592}"/>
          </ac:spMkLst>
        </pc:spChg>
        <pc:grpChg chg="add mod">
          <ac:chgData name="BOUNATIROU Rodolphe" userId="02a2522b-b6cf-4b18-bfba-e33ca221fe04" providerId="ADAL" clId="{581DE2E0-AF6D-40A4-BAD9-248F751FCF5F}" dt="2023-07-21T09:21:32.082" v="3094" actId="164"/>
          <ac:grpSpMkLst>
            <pc:docMk/>
            <pc:sldMk cId="2052485461" sldId="266"/>
            <ac:grpSpMk id="20" creationId="{A7142F4F-3329-2870-B162-09A7954965C7}"/>
          </ac:grpSpMkLst>
        </pc:grpChg>
        <pc:picChg chg="add mod">
          <ac:chgData name="BOUNATIROU Rodolphe" userId="02a2522b-b6cf-4b18-bfba-e33ca221fe04" providerId="ADAL" clId="{581DE2E0-AF6D-40A4-BAD9-248F751FCF5F}" dt="2023-07-21T09:17:21.847" v="3010" actId="1076"/>
          <ac:picMkLst>
            <pc:docMk/>
            <pc:sldMk cId="2052485461" sldId="266"/>
            <ac:picMk id="5" creationId="{09AF8BF3-AC26-F518-BD65-8D4C39A4ED9C}"/>
          </ac:picMkLst>
        </pc:picChg>
        <pc:cxnChg chg="add del mod">
          <ac:chgData name="BOUNATIROU Rodolphe" userId="02a2522b-b6cf-4b18-bfba-e33ca221fe04" providerId="ADAL" clId="{581DE2E0-AF6D-40A4-BAD9-248F751FCF5F}" dt="2023-07-21T09:20:59.060" v="3089" actId="478"/>
          <ac:cxnSpMkLst>
            <pc:docMk/>
            <pc:sldMk cId="2052485461" sldId="266"/>
            <ac:cxnSpMk id="8" creationId="{1DE23183-7F68-9682-9C8A-0EE23CBC7D7A}"/>
          </ac:cxnSpMkLst>
        </pc:cxnChg>
        <pc:cxnChg chg="add mod">
          <ac:chgData name="BOUNATIROU Rodolphe" userId="02a2522b-b6cf-4b18-bfba-e33ca221fe04" providerId="ADAL" clId="{581DE2E0-AF6D-40A4-BAD9-248F751FCF5F}" dt="2023-07-21T09:21:32.082" v="3094" actId="164"/>
          <ac:cxnSpMkLst>
            <pc:docMk/>
            <pc:sldMk cId="2052485461" sldId="266"/>
            <ac:cxnSpMk id="17" creationId="{7F4E1F36-A1AF-684E-624C-B4A9FA97788C}"/>
          </ac:cxnSpMkLst>
        </pc:cxnChg>
      </pc:sldChg>
      <pc:sldChg chg="new del">
        <pc:chgData name="BOUNATIROU Rodolphe" userId="02a2522b-b6cf-4b18-bfba-e33ca221fe04" providerId="ADAL" clId="{581DE2E0-AF6D-40A4-BAD9-248F751FCF5F}" dt="2023-07-21T09:51:11.791" v="5768" actId="47"/>
        <pc:sldMkLst>
          <pc:docMk/>
          <pc:sldMk cId="657467229" sldId="267"/>
        </pc:sldMkLst>
      </pc:sldChg>
      <pc:sldMasterChg chg="setBg modSldLayout">
        <pc:chgData name="BOUNATIROU Rodolphe" userId="02a2522b-b6cf-4b18-bfba-e33ca221fe04" providerId="ADAL" clId="{581DE2E0-AF6D-40A4-BAD9-248F751FCF5F}" dt="2023-07-21T07:09:12.069" v="187"/>
        <pc:sldMasterMkLst>
          <pc:docMk/>
          <pc:sldMasterMk cId="1210638791" sldId="2147483648"/>
        </pc:sldMasterMkLst>
        <pc:sldLayoutChg chg="setBg">
          <pc:chgData name="BOUNATIROU Rodolphe" userId="02a2522b-b6cf-4b18-bfba-e33ca221fe04" providerId="ADAL" clId="{581DE2E0-AF6D-40A4-BAD9-248F751FCF5F}" dt="2023-07-21T07:08:15.975" v="80"/>
          <pc:sldLayoutMkLst>
            <pc:docMk/>
            <pc:sldMasterMk cId="1210638791" sldId="2147483648"/>
            <pc:sldLayoutMk cId="169975504" sldId="2147483649"/>
          </pc:sldLayoutMkLst>
        </pc:sldLayoutChg>
      </pc:sldMasterChg>
    </pc:docChg>
  </pc:docChgLst>
  <pc:docChgLst>
    <pc:chgData name="BOUNATIROU Rodolphe" userId="02a2522b-b6cf-4b18-bfba-e33ca221fe04" providerId="ADAL" clId="{F549DB6A-91AA-440F-86FE-C04B94CB82F9}"/>
    <pc:docChg chg="undo redo custSel addSld delSld modSld sldOrd">
      <pc:chgData name="BOUNATIROU Rodolphe" userId="02a2522b-b6cf-4b18-bfba-e33ca221fe04" providerId="ADAL" clId="{F549DB6A-91AA-440F-86FE-C04B94CB82F9}" dt="2023-07-23T22:23:26.620" v="17647" actId="255"/>
      <pc:docMkLst>
        <pc:docMk/>
      </pc:docMkLst>
      <pc:sldChg chg="addSp modSp mod">
        <pc:chgData name="BOUNATIROU Rodolphe" userId="02a2522b-b6cf-4b18-bfba-e33ca221fe04" providerId="ADAL" clId="{F549DB6A-91AA-440F-86FE-C04B94CB82F9}" dt="2023-07-23T11:52:57.616" v="236" actId="1076"/>
        <pc:sldMkLst>
          <pc:docMk/>
          <pc:sldMk cId="2506252847" sldId="256"/>
        </pc:sldMkLst>
        <pc:spChg chg="add mod">
          <ac:chgData name="BOUNATIROU Rodolphe" userId="02a2522b-b6cf-4b18-bfba-e33ca221fe04" providerId="ADAL" clId="{F549DB6A-91AA-440F-86FE-C04B94CB82F9}" dt="2023-07-23T11:52:57.616" v="236" actId="1076"/>
          <ac:spMkLst>
            <pc:docMk/>
            <pc:sldMk cId="2506252847" sldId="256"/>
            <ac:spMk id="4" creationId="{361061E0-845B-9BC2-9F5E-59619F46245C}"/>
          </ac:spMkLst>
        </pc:spChg>
      </pc:sldChg>
      <pc:sldChg chg="addSp modSp mod">
        <pc:chgData name="BOUNATIROU Rodolphe" userId="02a2522b-b6cf-4b18-bfba-e33ca221fe04" providerId="ADAL" clId="{F549DB6A-91AA-440F-86FE-C04B94CB82F9}" dt="2023-07-23T11:53:06.684" v="239" actId="1076"/>
        <pc:sldMkLst>
          <pc:docMk/>
          <pc:sldMk cId="3691570155" sldId="257"/>
        </pc:sldMkLst>
        <pc:spChg chg="add mod">
          <ac:chgData name="BOUNATIROU Rodolphe" userId="02a2522b-b6cf-4b18-bfba-e33ca221fe04" providerId="ADAL" clId="{F549DB6A-91AA-440F-86FE-C04B94CB82F9}" dt="2023-07-23T11:53:06.684" v="239" actId="1076"/>
          <ac:spMkLst>
            <pc:docMk/>
            <pc:sldMk cId="3691570155" sldId="257"/>
            <ac:spMk id="5" creationId="{386AA110-1B71-931D-6823-CCF457B765DF}"/>
          </ac:spMkLst>
        </pc:spChg>
      </pc:sldChg>
      <pc:sldChg chg="addSp modSp mod">
        <pc:chgData name="BOUNATIROU Rodolphe" userId="02a2522b-b6cf-4b18-bfba-e33ca221fe04" providerId="ADAL" clId="{F549DB6A-91AA-440F-86FE-C04B94CB82F9}" dt="2023-07-23T11:53:16.808" v="242" actId="1076"/>
        <pc:sldMkLst>
          <pc:docMk/>
          <pc:sldMk cId="4078053784" sldId="258"/>
        </pc:sldMkLst>
        <pc:spChg chg="add mod">
          <ac:chgData name="BOUNATIROU Rodolphe" userId="02a2522b-b6cf-4b18-bfba-e33ca221fe04" providerId="ADAL" clId="{F549DB6A-91AA-440F-86FE-C04B94CB82F9}" dt="2023-07-23T11:53:16.808" v="242" actId="1076"/>
          <ac:spMkLst>
            <pc:docMk/>
            <pc:sldMk cId="4078053784" sldId="258"/>
            <ac:spMk id="4" creationId="{8C917698-202F-4524-D267-A5C211382C3B}"/>
          </ac:spMkLst>
        </pc:spChg>
      </pc:sldChg>
      <pc:sldChg chg="addSp delSp modSp mod">
        <pc:chgData name="BOUNATIROU Rodolphe" userId="02a2522b-b6cf-4b18-bfba-e33ca221fe04" providerId="ADAL" clId="{F549DB6A-91AA-440F-86FE-C04B94CB82F9}" dt="2023-07-23T11:53:27.043" v="247" actId="1076"/>
        <pc:sldMkLst>
          <pc:docMk/>
          <pc:sldMk cId="1415788608" sldId="259"/>
        </pc:sldMkLst>
        <pc:spChg chg="add del mod">
          <ac:chgData name="BOUNATIROU Rodolphe" userId="02a2522b-b6cf-4b18-bfba-e33ca221fe04" providerId="ADAL" clId="{F549DB6A-91AA-440F-86FE-C04B94CB82F9}" dt="2023-07-23T11:52:39.118" v="233" actId="22"/>
          <ac:spMkLst>
            <pc:docMk/>
            <pc:sldMk cId="1415788608" sldId="259"/>
            <ac:spMk id="6" creationId="{ACF6BE81-293A-EE9D-A075-A53BB34BEA15}"/>
          </ac:spMkLst>
        </pc:spChg>
        <pc:spChg chg="add mod">
          <ac:chgData name="BOUNATIROU Rodolphe" userId="02a2522b-b6cf-4b18-bfba-e33ca221fe04" providerId="ADAL" clId="{F549DB6A-91AA-440F-86FE-C04B94CB82F9}" dt="2023-07-23T11:53:27.043" v="247" actId="1076"/>
          <ac:spMkLst>
            <pc:docMk/>
            <pc:sldMk cId="1415788608" sldId="259"/>
            <ac:spMk id="8" creationId="{6E1E7E60-3541-A150-7A45-3401A004DB86}"/>
          </ac:spMkLst>
        </pc:spChg>
      </pc:sldChg>
      <pc:sldChg chg="modSp mod">
        <pc:chgData name="BOUNATIROU Rodolphe" userId="02a2522b-b6cf-4b18-bfba-e33ca221fe04" providerId="ADAL" clId="{F549DB6A-91AA-440F-86FE-C04B94CB82F9}" dt="2023-07-23T13:10:07.566" v="4494" actId="20577"/>
        <pc:sldMkLst>
          <pc:docMk/>
          <pc:sldMk cId="3931165900" sldId="260"/>
        </pc:sldMkLst>
        <pc:spChg chg="mod">
          <ac:chgData name="BOUNATIROU Rodolphe" userId="02a2522b-b6cf-4b18-bfba-e33ca221fe04" providerId="ADAL" clId="{F549DB6A-91AA-440F-86FE-C04B94CB82F9}" dt="2023-07-23T13:10:07.566" v="4494" actId="20577"/>
          <ac:spMkLst>
            <pc:docMk/>
            <pc:sldMk cId="3931165900" sldId="260"/>
            <ac:spMk id="2" creationId="{6B327778-6DFF-D29A-F1F1-CB6AAF440076}"/>
          </ac:spMkLst>
        </pc:spChg>
        <pc:spChg chg="mod">
          <ac:chgData name="BOUNATIROU Rodolphe" userId="02a2522b-b6cf-4b18-bfba-e33ca221fe04" providerId="ADAL" clId="{F549DB6A-91AA-440F-86FE-C04B94CB82F9}" dt="2023-07-23T13:01:23.922" v="4199" actId="207"/>
          <ac:spMkLst>
            <pc:docMk/>
            <pc:sldMk cId="3931165900" sldId="260"/>
            <ac:spMk id="9" creationId="{81CAB8CC-C473-F501-09BD-B7DF1177D6EE}"/>
          </ac:spMkLst>
        </pc:spChg>
      </pc:sldChg>
      <pc:sldChg chg="modSp mod">
        <pc:chgData name="BOUNATIROU Rodolphe" userId="02a2522b-b6cf-4b18-bfba-e33ca221fe04" providerId="ADAL" clId="{F549DB6A-91AA-440F-86FE-C04B94CB82F9}" dt="2023-07-23T13:10:04.418" v="4493" actId="20577"/>
        <pc:sldMkLst>
          <pc:docMk/>
          <pc:sldMk cId="1506009588" sldId="263"/>
        </pc:sldMkLst>
        <pc:spChg chg="mod">
          <ac:chgData name="BOUNATIROU Rodolphe" userId="02a2522b-b6cf-4b18-bfba-e33ca221fe04" providerId="ADAL" clId="{F549DB6A-91AA-440F-86FE-C04B94CB82F9}" dt="2023-07-23T13:10:04.418" v="4493" actId="20577"/>
          <ac:spMkLst>
            <pc:docMk/>
            <pc:sldMk cId="1506009588" sldId="263"/>
            <ac:spMk id="2" creationId="{6B327778-6DFF-D29A-F1F1-CB6AAF440076}"/>
          </ac:spMkLst>
        </pc:spChg>
        <pc:spChg chg="mod">
          <ac:chgData name="BOUNATIROU Rodolphe" userId="02a2522b-b6cf-4b18-bfba-e33ca221fe04" providerId="ADAL" clId="{F549DB6A-91AA-440F-86FE-C04B94CB82F9}" dt="2023-07-23T13:01:02.810" v="4196" actId="207"/>
          <ac:spMkLst>
            <pc:docMk/>
            <pc:sldMk cId="1506009588" sldId="263"/>
            <ac:spMk id="6" creationId="{4D79FDE3-A150-6995-7516-62CC694E5EA7}"/>
          </ac:spMkLst>
        </pc:spChg>
        <pc:spChg chg="mod">
          <ac:chgData name="BOUNATIROU Rodolphe" userId="02a2522b-b6cf-4b18-bfba-e33ca221fe04" providerId="ADAL" clId="{F549DB6A-91AA-440F-86FE-C04B94CB82F9}" dt="2023-07-23T13:01:15.367" v="4198" actId="207"/>
          <ac:spMkLst>
            <pc:docMk/>
            <pc:sldMk cId="1506009588" sldId="263"/>
            <ac:spMk id="9" creationId="{81CAB8CC-C473-F501-09BD-B7DF1177D6EE}"/>
          </ac:spMkLst>
        </pc:spChg>
      </pc:sldChg>
      <pc:sldChg chg="modSp mod modAnim modNotesTx">
        <pc:chgData name="BOUNATIROU Rodolphe" userId="02a2522b-b6cf-4b18-bfba-e33ca221fe04" providerId="ADAL" clId="{F549DB6A-91AA-440F-86FE-C04B94CB82F9}" dt="2023-07-23T11:51:17.048" v="198" actId="20577"/>
        <pc:sldMkLst>
          <pc:docMk/>
          <pc:sldMk cId="2052485461" sldId="266"/>
        </pc:sldMkLst>
        <pc:spChg chg="mod">
          <ac:chgData name="BOUNATIROU Rodolphe" userId="02a2522b-b6cf-4b18-bfba-e33ca221fe04" providerId="ADAL" clId="{F549DB6A-91AA-440F-86FE-C04B94CB82F9}" dt="2023-07-23T11:49:50.149" v="13" actId="20577"/>
          <ac:spMkLst>
            <pc:docMk/>
            <pc:sldMk cId="2052485461" sldId="266"/>
            <ac:spMk id="4" creationId="{F4737A26-CC50-BF87-97FA-A69E1CCF99E5}"/>
          </ac:spMkLst>
        </pc:spChg>
      </pc:sldChg>
      <pc:sldChg chg="addSp delSp modSp new del mod ord modAnim modNotesTx">
        <pc:chgData name="BOUNATIROU Rodolphe" userId="02a2522b-b6cf-4b18-bfba-e33ca221fe04" providerId="ADAL" clId="{F549DB6A-91AA-440F-86FE-C04B94CB82F9}" dt="2023-07-23T13:40:57.098" v="5282" actId="47"/>
        <pc:sldMkLst>
          <pc:docMk/>
          <pc:sldMk cId="878625978" sldId="267"/>
        </pc:sldMkLst>
        <pc:spChg chg="mod">
          <ac:chgData name="BOUNATIROU Rodolphe" userId="02a2522b-b6cf-4b18-bfba-e33ca221fe04" providerId="ADAL" clId="{F549DB6A-91AA-440F-86FE-C04B94CB82F9}" dt="2023-07-23T12:07:13.297" v="1217" actId="20577"/>
          <ac:spMkLst>
            <pc:docMk/>
            <pc:sldMk cId="878625978" sldId="267"/>
            <ac:spMk id="2" creationId="{67B0C56A-881C-85C8-4780-28F9708E4E8F}"/>
          </ac:spMkLst>
        </pc:spChg>
        <pc:spChg chg="add mod">
          <ac:chgData name="BOUNATIROU Rodolphe" userId="02a2522b-b6cf-4b18-bfba-e33ca221fe04" providerId="ADAL" clId="{F549DB6A-91AA-440F-86FE-C04B94CB82F9}" dt="2023-07-23T11:53:43.439" v="250" actId="1076"/>
          <ac:spMkLst>
            <pc:docMk/>
            <pc:sldMk cId="878625978" sldId="267"/>
            <ac:spMk id="3" creationId="{A4CB8C20-39E0-5201-B26F-5167CB464595}"/>
          </ac:spMkLst>
        </pc:spChg>
        <pc:spChg chg="add mod">
          <ac:chgData name="BOUNATIROU Rodolphe" userId="02a2522b-b6cf-4b18-bfba-e33ca221fe04" providerId="ADAL" clId="{F549DB6A-91AA-440F-86FE-C04B94CB82F9}" dt="2023-07-23T12:01:53.486" v="891" actId="1076"/>
          <ac:spMkLst>
            <pc:docMk/>
            <pc:sldMk cId="878625978" sldId="267"/>
            <ac:spMk id="4" creationId="{751C1AB9-70FA-315B-2519-356F0246DEB9}"/>
          </ac:spMkLst>
        </pc:spChg>
        <pc:spChg chg="add mod">
          <ac:chgData name="BOUNATIROU Rodolphe" userId="02a2522b-b6cf-4b18-bfba-e33ca221fe04" providerId="ADAL" clId="{F549DB6A-91AA-440F-86FE-C04B94CB82F9}" dt="2023-07-23T12:01:01.459" v="861" actId="164"/>
          <ac:spMkLst>
            <pc:docMk/>
            <pc:sldMk cId="878625978" sldId="267"/>
            <ac:spMk id="5" creationId="{B38DF24D-E3A3-0B61-6328-5E38D5E5EF27}"/>
          </ac:spMkLst>
        </pc:spChg>
        <pc:spChg chg="add mod ord">
          <ac:chgData name="BOUNATIROU Rodolphe" userId="02a2522b-b6cf-4b18-bfba-e33ca221fe04" providerId="ADAL" clId="{F549DB6A-91AA-440F-86FE-C04B94CB82F9}" dt="2023-07-23T12:04:36.654" v="959" actId="20577"/>
          <ac:spMkLst>
            <pc:docMk/>
            <pc:sldMk cId="878625978" sldId="267"/>
            <ac:spMk id="6" creationId="{B86D238E-4B27-9B02-663D-9A7F1B306E32}"/>
          </ac:spMkLst>
        </pc:spChg>
        <pc:spChg chg="add del mod topLvl">
          <ac:chgData name="BOUNATIROU Rodolphe" userId="02a2522b-b6cf-4b18-bfba-e33ca221fe04" providerId="ADAL" clId="{F549DB6A-91AA-440F-86FE-C04B94CB82F9}" dt="2023-07-23T12:01:55.488" v="892" actId="478"/>
          <ac:spMkLst>
            <pc:docMk/>
            <pc:sldMk cId="878625978" sldId="267"/>
            <ac:spMk id="8" creationId="{C7E9571D-CCAB-7DF3-9887-DCAFB457CBB7}"/>
          </ac:spMkLst>
        </pc:spChg>
        <pc:spChg chg="mod">
          <ac:chgData name="BOUNATIROU Rodolphe" userId="02a2522b-b6cf-4b18-bfba-e33ca221fe04" providerId="ADAL" clId="{F549DB6A-91AA-440F-86FE-C04B94CB82F9}" dt="2023-07-23T11:59:23.502" v="806"/>
          <ac:spMkLst>
            <pc:docMk/>
            <pc:sldMk cId="878625978" sldId="267"/>
            <ac:spMk id="10" creationId="{6DFA8A3C-58B5-1E9E-B17B-C05DF0679B25}"/>
          </ac:spMkLst>
        </pc:spChg>
        <pc:spChg chg="mod">
          <ac:chgData name="BOUNATIROU Rodolphe" userId="02a2522b-b6cf-4b18-bfba-e33ca221fe04" providerId="ADAL" clId="{F549DB6A-91AA-440F-86FE-C04B94CB82F9}" dt="2023-07-23T11:59:23.502" v="806"/>
          <ac:spMkLst>
            <pc:docMk/>
            <pc:sldMk cId="878625978" sldId="267"/>
            <ac:spMk id="11" creationId="{A472B062-B2CC-1C54-A8D8-18E3A2DC72AC}"/>
          </ac:spMkLst>
        </pc:spChg>
        <pc:spChg chg="mod">
          <ac:chgData name="BOUNATIROU Rodolphe" userId="02a2522b-b6cf-4b18-bfba-e33ca221fe04" providerId="ADAL" clId="{F549DB6A-91AA-440F-86FE-C04B94CB82F9}" dt="2023-07-23T11:59:24.486" v="807"/>
          <ac:spMkLst>
            <pc:docMk/>
            <pc:sldMk cId="878625978" sldId="267"/>
            <ac:spMk id="13" creationId="{8D1828AB-4EB6-61E9-2C10-C1DC8A3B0F84}"/>
          </ac:spMkLst>
        </pc:spChg>
        <pc:spChg chg="mod">
          <ac:chgData name="BOUNATIROU Rodolphe" userId="02a2522b-b6cf-4b18-bfba-e33ca221fe04" providerId="ADAL" clId="{F549DB6A-91AA-440F-86FE-C04B94CB82F9}" dt="2023-07-23T11:59:24.486" v="807"/>
          <ac:spMkLst>
            <pc:docMk/>
            <pc:sldMk cId="878625978" sldId="267"/>
            <ac:spMk id="14" creationId="{8EC52953-B6C8-3FAE-872B-2D09768BFA75}"/>
          </ac:spMkLst>
        </pc:spChg>
        <pc:spChg chg="mod">
          <ac:chgData name="BOUNATIROU Rodolphe" userId="02a2522b-b6cf-4b18-bfba-e33ca221fe04" providerId="ADAL" clId="{F549DB6A-91AA-440F-86FE-C04B94CB82F9}" dt="2023-07-23T11:59:24.838" v="808"/>
          <ac:spMkLst>
            <pc:docMk/>
            <pc:sldMk cId="878625978" sldId="267"/>
            <ac:spMk id="16" creationId="{7016200C-725C-8039-5627-3442099C55AE}"/>
          </ac:spMkLst>
        </pc:spChg>
        <pc:spChg chg="mod">
          <ac:chgData name="BOUNATIROU Rodolphe" userId="02a2522b-b6cf-4b18-bfba-e33ca221fe04" providerId="ADAL" clId="{F549DB6A-91AA-440F-86FE-C04B94CB82F9}" dt="2023-07-23T11:59:24.838" v="808"/>
          <ac:spMkLst>
            <pc:docMk/>
            <pc:sldMk cId="878625978" sldId="267"/>
            <ac:spMk id="17" creationId="{69DE12A0-F2ED-A932-C450-6E0C9C3DDE3B}"/>
          </ac:spMkLst>
        </pc:spChg>
        <pc:spChg chg="add del mod">
          <ac:chgData name="BOUNATIROU Rodolphe" userId="02a2522b-b6cf-4b18-bfba-e33ca221fe04" providerId="ADAL" clId="{F549DB6A-91AA-440F-86FE-C04B94CB82F9}" dt="2023-07-23T12:01:58.263" v="897" actId="478"/>
          <ac:spMkLst>
            <pc:docMk/>
            <pc:sldMk cId="878625978" sldId="267"/>
            <ac:spMk id="19" creationId="{A6F67537-92D8-95D9-82E5-87E90B5C28E5}"/>
          </ac:spMkLst>
        </pc:spChg>
        <pc:spChg chg="add del mod">
          <ac:chgData name="BOUNATIROU Rodolphe" userId="02a2522b-b6cf-4b18-bfba-e33ca221fe04" providerId="ADAL" clId="{F549DB6A-91AA-440F-86FE-C04B94CB82F9}" dt="2023-07-23T12:01:57.637" v="896" actId="478"/>
          <ac:spMkLst>
            <pc:docMk/>
            <pc:sldMk cId="878625978" sldId="267"/>
            <ac:spMk id="20" creationId="{E36FAA1D-2E9C-9F82-ABB0-4E30BD4D3D74}"/>
          </ac:spMkLst>
        </pc:spChg>
        <pc:spChg chg="add del mod topLvl">
          <ac:chgData name="BOUNATIROU Rodolphe" userId="02a2522b-b6cf-4b18-bfba-e33ca221fe04" providerId="ADAL" clId="{F549DB6A-91AA-440F-86FE-C04B94CB82F9}" dt="2023-07-23T12:01:57.084" v="895" actId="478"/>
          <ac:spMkLst>
            <pc:docMk/>
            <pc:sldMk cId="878625978" sldId="267"/>
            <ac:spMk id="21" creationId="{64EEA586-DA0F-8F71-B708-EDB655434A51}"/>
          </ac:spMkLst>
        </pc:spChg>
        <pc:spChg chg="mod">
          <ac:chgData name="BOUNATIROU Rodolphe" userId="02a2522b-b6cf-4b18-bfba-e33ca221fe04" providerId="ADAL" clId="{F549DB6A-91AA-440F-86FE-C04B94CB82F9}" dt="2023-07-23T12:00:50.901" v="847"/>
          <ac:spMkLst>
            <pc:docMk/>
            <pc:sldMk cId="878625978" sldId="267"/>
            <ac:spMk id="24" creationId="{4A192500-C914-30B0-17DD-809542001A70}"/>
          </ac:spMkLst>
        </pc:spChg>
        <pc:spChg chg="mod">
          <ac:chgData name="BOUNATIROU Rodolphe" userId="02a2522b-b6cf-4b18-bfba-e33ca221fe04" providerId="ADAL" clId="{F549DB6A-91AA-440F-86FE-C04B94CB82F9}" dt="2023-07-23T12:00:50.901" v="847"/>
          <ac:spMkLst>
            <pc:docMk/>
            <pc:sldMk cId="878625978" sldId="267"/>
            <ac:spMk id="25" creationId="{400D1D7C-7398-2024-93AC-49E12A927BD7}"/>
          </ac:spMkLst>
        </pc:spChg>
        <pc:spChg chg="add del mod">
          <ac:chgData name="BOUNATIROU Rodolphe" userId="02a2522b-b6cf-4b18-bfba-e33ca221fe04" providerId="ADAL" clId="{F549DB6A-91AA-440F-86FE-C04B94CB82F9}" dt="2023-07-23T12:00:58.758" v="854"/>
          <ac:spMkLst>
            <pc:docMk/>
            <pc:sldMk cId="878625978" sldId="267"/>
            <ac:spMk id="26" creationId="{67A6A2AB-6514-DE64-83AF-4B5D4956BF39}"/>
          </ac:spMkLst>
        </pc:spChg>
        <pc:spChg chg="mod">
          <ac:chgData name="BOUNATIROU Rodolphe" userId="02a2522b-b6cf-4b18-bfba-e33ca221fe04" providerId="ADAL" clId="{F549DB6A-91AA-440F-86FE-C04B94CB82F9}" dt="2023-07-23T12:01:49.469" v="886"/>
          <ac:spMkLst>
            <pc:docMk/>
            <pc:sldMk cId="878625978" sldId="267"/>
            <ac:spMk id="28" creationId="{9FC71CF7-41F2-3DD1-5DCE-17A45F9F62B1}"/>
          </ac:spMkLst>
        </pc:spChg>
        <pc:spChg chg="mod">
          <ac:chgData name="BOUNATIROU Rodolphe" userId="02a2522b-b6cf-4b18-bfba-e33ca221fe04" providerId="ADAL" clId="{F549DB6A-91AA-440F-86FE-C04B94CB82F9}" dt="2023-07-23T12:01:49.469" v="886"/>
          <ac:spMkLst>
            <pc:docMk/>
            <pc:sldMk cId="878625978" sldId="267"/>
            <ac:spMk id="29" creationId="{8D0EB104-8574-A03A-F216-DF6AA02B89A8}"/>
          </ac:spMkLst>
        </pc:spChg>
        <pc:spChg chg="add del mod">
          <ac:chgData name="BOUNATIROU Rodolphe" userId="02a2522b-b6cf-4b18-bfba-e33ca221fe04" providerId="ADAL" clId="{F549DB6A-91AA-440F-86FE-C04B94CB82F9}" dt="2023-07-23T12:01:50.386" v="887"/>
          <ac:spMkLst>
            <pc:docMk/>
            <pc:sldMk cId="878625978" sldId="267"/>
            <ac:spMk id="30" creationId="{9EBE0B8A-3D34-E4E9-D653-4662624BF600}"/>
          </ac:spMkLst>
        </pc:spChg>
        <pc:spChg chg="add mod">
          <ac:chgData name="BOUNATIROU Rodolphe" userId="02a2522b-b6cf-4b18-bfba-e33ca221fe04" providerId="ADAL" clId="{F549DB6A-91AA-440F-86FE-C04B94CB82F9}" dt="2023-07-23T12:04:23.242" v="954" actId="164"/>
          <ac:spMkLst>
            <pc:docMk/>
            <pc:sldMk cId="878625978" sldId="267"/>
            <ac:spMk id="31" creationId="{D45594F8-5A11-1812-1A94-518058953A96}"/>
          </ac:spMkLst>
        </pc:spChg>
        <pc:spChg chg="add mod">
          <ac:chgData name="BOUNATIROU Rodolphe" userId="02a2522b-b6cf-4b18-bfba-e33ca221fe04" providerId="ADAL" clId="{F549DB6A-91AA-440F-86FE-C04B94CB82F9}" dt="2023-07-23T12:04:05.392" v="948" actId="164"/>
          <ac:spMkLst>
            <pc:docMk/>
            <pc:sldMk cId="878625978" sldId="267"/>
            <ac:spMk id="32" creationId="{CFD95AE7-842E-2878-52C0-6F28A9E87AD7}"/>
          </ac:spMkLst>
        </pc:spChg>
        <pc:spChg chg="add mod ord">
          <ac:chgData name="BOUNATIROU Rodolphe" userId="02a2522b-b6cf-4b18-bfba-e33ca221fe04" providerId="ADAL" clId="{F549DB6A-91AA-440F-86FE-C04B94CB82F9}" dt="2023-07-23T12:03:06.457" v="929" actId="164"/>
          <ac:spMkLst>
            <pc:docMk/>
            <pc:sldMk cId="878625978" sldId="267"/>
            <ac:spMk id="33" creationId="{CB7EF00E-F953-468E-82BB-688D3B898CC4}"/>
          </ac:spMkLst>
        </pc:spChg>
        <pc:spChg chg="add mod">
          <ac:chgData name="BOUNATIROU Rodolphe" userId="02a2522b-b6cf-4b18-bfba-e33ca221fe04" providerId="ADAL" clId="{F549DB6A-91AA-440F-86FE-C04B94CB82F9}" dt="2023-07-23T12:02:27.407" v="911" actId="164"/>
          <ac:spMkLst>
            <pc:docMk/>
            <pc:sldMk cId="878625978" sldId="267"/>
            <ac:spMk id="34" creationId="{9926EFF2-7DD4-43C5-EAA0-728602AA7CD9}"/>
          </ac:spMkLst>
        </pc:spChg>
        <pc:spChg chg="mod">
          <ac:chgData name="BOUNATIROU Rodolphe" userId="02a2522b-b6cf-4b18-bfba-e33ca221fe04" providerId="ADAL" clId="{F549DB6A-91AA-440F-86FE-C04B94CB82F9}" dt="2023-07-23T12:02:21.051" v="909"/>
          <ac:spMkLst>
            <pc:docMk/>
            <pc:sldMk cId="878625978" sldId="267"/>
            <ac:spMk id="36" creationId="{B83D6ADB-07E4-58BF-5FC4-7A7A55C70A35}"/>
          </ac:spMkLst>
        </pc:spChg>
        <pc:spChg chg="mod">
          <ac:chgData name="BOUNATIROU Rodolphe" userId="02a2522b-b6cf-4b18-bfba-e33ca221fe04" providerId="ADAL" clId="{F549DB6A-91AA-440F-86FE-C04B94CB82F9}" dt="2023-07-23T12:02:21.051" v="909"/>
          <ac:spMkLst>
            <pc:docMk/>
            <pc:sldMk cId="878625978" sldId="267"/>
            <ac:spMk id="37" creationId="{EB5A675B-2A5D-B073-1EAA-C1248A46579A}"/>
          </ac:spMkLst>
        </pc:spChg>
        <pc:spChg chg="add del mod">
          <ac:chgData name="BOUNATIROU Rodolphe" userId="02a2522b-b6cf-4b18-bfba-e33ca221fe04" providerId="ADAL" clId="{F549DB6A-91AA-440F-86FE-C04B94CB82F9}" dt="2023-07-23T12:04:33.704" v="958" actId="478"/>
          <ac:spMkLst>
            <pc:docMk/>
            <pc:sldMk cId="878625978" sldId="267"/>
            <ac:spMk id="39" creationId="{DFA868D9-42E0-CFE7-F091-89BA62508903}"/>
          </ac:spMkLst>
        </pc:spChg>
        <pc:spChg chg="add mod">
          <ac:chgData name="BOUNATIROU Rodolphe" userId="02a2522b-b6cf-4b18-bfba-e33ca221fe04" providerId="ADAL" clId="{F549DB6A-91AA-440F-86FE-C04B94CB82F9}" dt="2023-07-23T12:04:41.456" v="962" actId="20577"/>
          <ac:spMkLst>
            <pc:docMk/>
            <pc:sldMk cId="878625978" sldId="267"/>
            <ac:spMk id="40" creationId="{8E9BA9C2-CF42-935F-898A-4798FAC40047}"/>
          </ac:spMkLst>
        </pc:spChg>
        <pc:spChg chg="add mod">
          <ac:chgData name="BOUNATIROU Rodolphe" userId="02a2522b-b6cf-4b18-bfba-e33ca221fe04" providerId="ADAL" clId="{F549DB6A-91AA-440F-86FE-C04B94CB82F9}" dt="2023-07-23T12:04:38.114" v="960" actId="20577"/>
          <ac:spMkLst>
            <pc:docMk/>
            <pc:sldMk cId="878625978" sldId="267"/>
            <ac:spMk id="41" creationId="{F793347F-E660-305F-18CB-F4DBB5B7DF47}"/>
          </ac:spMkLst>
        </pc:spChg>
        <pc:spChg chg="add mod">
          <ac:chgData name="BOUNATIROU Rodolphe" userId="02a2522b-b6cf-4b18-bfba-e33ca221fe04" providerId="ADAL" clId="{F549DB6A-91AA-440F-86FE-C04B94CB82F9}" dt="2023-07-23T12:04:39.563" v="961" actId="20577"/>
          <ac:spMkLst>
            <pc:docMk/>
            <pc:sldMk cId="878625978" sldId="267"/>
            <ac:spMk id="45" creationId="{943BAAE6-91A8-FF4C-68B7-032E10562F25}"/>
          </ac:spMkLst>
        </pc:spChg>
        <pc:grpChg chg="add del mod topLvl">
          <ac:chgData name="BOUNATIROU Rodolphe" userId="02a2522b-b6cf-4b18-bfba-e33ca221fe04" providerId="ADAL" clId="{F549DB6A-91AA-440F-86FE-C04B94CB82F9}" dt="2023-07-23T12:01:56.245" v="894" actId="478"/>
          <ac:grpSpMkLst>
            <pc:docMk/>
            <pc:sldMk cId="878625978" sldId="267"/>
            <ac:grpSpMk id="7" creationId="{E7B30A81-8D5C-9611-BFC9-7DD440C91AC3}"/>
          </ac:grpSpMkLst>
        </pc:grpChg>
        <pc:grpChg chg="add mod">
          <ac:chgData name="BOUNATIROU Rodolphe" userId="02a2522b-b6cf-4b18-bfba-e33ca221fe04" providerId="ADAL" clId="{F549DB6A-91AA-440F-86FE-C04B94CB82F9}" dt="2023-07-23T12:04:23.242" v="954" actId="164"/>
          <ac:grpSpMkLst>
            <pc:docMk/>
            <pc:sldMk cId="878625978" sldId="267"/>
            <ac:grpSpMk id="9" creationId="{1CDB25EF-455A-C857-0F33-F9089F03EF23}"/>
          </ac:grpSpMkLst>
        </pc:grpChg>
        <pc:grpChg chg="add mod">
          <ac:chgData name="BOUNATIROU Rodolphe" userId="02a2522b-b6cf-4b18-bfba-e33ca221fe04" providerId="ADAL" clId="{F549DB6A-91AA-440F-86FE-C04B94CB82F9}" dt="2023-07-23T12:04:05.392" v="948" actId="164"/>
          <ac:grpSpMkLst>
            <pc:docMk/>
            <pc:sldMk cId="878625978" sldId="267"/>
            <ac:grpSpMk id="12" creationId="{1A2B57E9-3687-CD09-B749-D159C447F44B}"/>
          </ac:grpSpMkLst>
        </pc:grpChg>
        <pc:grpChg chg="add mod">
          <ac:chgData name="BOUNATIROU Rodolphe" userId="02a2522b-b6cf-4b18-bfba-e33ca221fe04" providerId="ADAL" clId="{F549DB6A-91AA-440F-86FE-C04B94CB82F9}" dt="2023-07-23T12:02:27.407" v="911" actId="164"/>
          <ac:grpSpMkLst>
            <pc:docMk/>
            <pc:sldMk cId="878625978" sldId="267"/>
            <ac:grpSpMk id="15" creationId="{BBF6FC05-0B62-3BD9-374A-601C740E056A}"/>
          </ac:grpSpMkLst>
        </pc:grpChg>
        <pc:grpChg chg="add del mod topLvl">
          <ac:chgData name="BOUNATIROU Rodolphe" userId="02a2522b-b6cf-4b18-bfba-e33ca221fe04" providerId="ADAL" clId="{F549DB6A-91AA-440F-86FE-C04B94CB82F9}" dt="2023-07-23T12:01:55.488" v="892" actId="478"/>
          <ac:grpSpMkLst>
            <pc:docMk/>
            <pc:sldMk cId="878625978" sldId="267"/>
            <ac:grpSpMk id="18" creationId="{3291B019-C803-7C24-B1A5-1A0E81552C23}"/>
          </ac:grpSpMkLst>
        </pc:grpChg>
        <pc:grpChg chg="add del mod">
          <ac:chgData name="BOUNATIROU Rodolphe" userId="02a2522b-b6cf-4b18-bfba-e33ca221fe04" providerId="ADAL" clId="{F549DB6A-91AA-440F-86FE-C04B94CB82F9}" dt="2023-07-23T12:01:01.459" v="861" actId="164"/>
          <ac:grpSpMkLst>
            <pc:docMk/>
            <pc:sldMk cId="878625978" sldId="267"/>
            <ac:grpSpMk id="22" creationId="{F51B51E8-EA9D-D250-8810-420D5F3977D9}"/>
          </ac:grpSpMkLst>
        </pc:grpChg>
        <pc:grpChg chg="add del mod">
          <ac:chgData name="BOUNATIROU Rodolphe" userId="02a2522b-b6cf-4b18-bfba-e33ca221fe04" providerId="ADAL" clId="{F549DB6A-91AA-440F-86FE-C04B94CB82F9}" dt="2023-07-23T12:00:58.758" v="854"/>
          <ac:grpSpMkLst>
            <pc:docMk/>
            <pc:sldMk cId="878625978" sldId="267"/>
            <ac:grpSpMk id="23" creationId="{1F969999-0F24-949D-9DA3-D9C989B28DD8}"/>
          </ac:grpSpMkLst>
        </pc:grpChg>
        <pc:grpChg chg="add del mod">
          <ac:chgData name="BOUNATIROU Rodolphe" userId="02a2522b-b6cf-4b18-bfba-e33ca221fe04" providerId="ADAL" clId="{F549DB6A-91AA-440F-86FE-C04B94CB82F9}" dt="2023-07-23T12:01:50.386" v="887"/>
          <ac:grpSpMkLst>
            <pc:docMk/>
            <pc:sldMk cId="878625978" sldId="267"/>
            <ac:grpSpMk id="27" creationId="{33B9C4CA-6568-BAFE-CE56-B27DF5DB1C83}"/>
          </ac:grpSpMkLst>
        </pc:grpChg>
        <pc:grpChg chg="add mod">
          <ac:chgData name="BOUNATIROU Rodolphe" userId="02a2522b-b6cf-4b18-bfba-e33ca221fe04" providerId="ADAL" clId="{F549DB6A-91AA-440F-86FE-C04B94CB82F9}" dt="2023-07-23T12:03:06.457" v="929" actId="164"/>
          <ac:grpSpMkLst>
            <pc:docMk/>
            <pc:sldMk cId="878625978" sldId="267"/>
            <ac:grpSpMk id="35" creationId="{7F896757-E756-1E5C-CB46-B09D3A1B3AA8}"/>
          </ac:grpSpMkLst>
        </pc:grpChg>
        <pc:grpChg chg="add mod">
          <ac:chgData name="BOUNATIROU Rodolphe" userId="02a2522b-b6cf-4b18-bfba-e33ca221fe04" providerId="ADAL" clId="{F549DB6A-91AA-440F-86FE-C04B94CB82F9}" dt="2023-07-23T12:02:35.104" v="916" actId="164"/>
          <ac:grpSpMkLst>
            <pc:docMk/>
            <pc:sldMk cId="878625978" sldId="267"/>
            <ac:grpSpMk id="38" creationId="{15ECBA9F-50B5-A85E-F664-DFDA89A5AF5B}"/>
          </ac:grpSpMkLst>
        </pc:grpChg>
        <pc:grpChg chg="add mod">
          <ac:chgData name="BOUNATIROU Rodolphe" userId="02a2522b-b6cf-4b18-bfba-e33ca221fe04" providerId="ADAL" clId="{F549DB6A-91AA-440F-86FE-C04B94CB82F9}" dt="2023-07-23T13:39:46.670" v="5269" actId="1076"/>
          <ac:grpSpMkLst>
            <pc:docMk/>
            <pc:sldMk cId="878625978" sldId="267"/>
            <ac:grpSpMk id="42" creationId="{976716FB-5DA6-DB0A-7563-A0F8073F8F97}"/>
          </ac:grpSpMkLst>
        </pc:grpChg>
        <pc:grpChg chg="add mod">
          <ac:chgData name="BOUNATIROU Rodolphe" userId="02a2522b-b6cf-4b18-bfba-e33ca221fe04" providerId="ADAL" clId="{F549DB6A-91AA-440F-86FE-C04B94CB82F9}" dt="2023-07-23T12:03:21.909" v="933" actId="164"/>
          <ac:grpSpMkLst>
            <pc:docMk/>
            <pc:sldMk cId="878625978" sldId="267"/>
            <ac:grpSpMk id="43" creationId="{25173CCD-F147-447A-ABF2-B060F85042FD}"/>
          </ac:grpSpMkLst>
        </pc:grpChg>
        <pc:grpChg chg="add mod">
          <ac:chgData name="BOUNATIROU Rodolphe" userId="02a2522b-b6cf-4b18-bfba-e33ca221fe04" providerId="ADAL" clId="{F549DB6A-91AA-440F-86FE-C04B94CB82F9}" dt="2023-07-23T13:39:49.094" v="5270" actId="1076"/>
          <ac:grpSpMkLst>
            <pc:docMk/>
            <pc:sldMk cId="878625978" sldId="267"/>
            <ac:grpSpMk id="44" creationId="{0FF604F9-6817-6251-1CDE-3E6D88605216}"/>
          </ac:grpSpMkLst>
        </pc:grpChg>
        <pc:grpChg chg="add mod">
          <ac:chgData name="BOUNATIROU Rodolphe" userId="02a2522b-b6cf-4b18-bfba-e33ca221fe04" providerId="ADAL" clId="{F549DB6A-91AA-440F-86FE-C04B94CB82F9}" dt="2023-07-23T12:07:37.678" v="1222" actId="1076"/>
          <ac:grpSpMkLst>
            <pc:docMk/>
            <pc:sldMk cId="878625978" sldId="267"/>
            <ac:grpSpMk id="46" creationId="{31520363-4266-6AE2-4B23-E8C6579BF414}"/>
          </ac:grpSpMkLst>
        </pc:grpChg>
        <pc:grpChg chg="add mod">
          <ac:chgData name="BOUNATIROU Rodolphe" userId="02a2522b-b6cf-4b18-bfba-e33ca221fe04" providerId="ADAL" clId="{F549DB6A-91AA-440F-86FE-C04B94CB82F9}" dt="2023-07-23T13:39:45.011" v="5268" actId="1076"/>
          <ac:grpSpMkLst>
            <pc:docMk/>
            <pc:sldMk cId="878625978" sldId="267"/>
            <ac:grpSpMk id="47" creationId="{60C33AA6-4BF8-9F89-2AB4-0CADB5B55A76}"/>
          </ac:grpSpMkLst>
        </pc:grpChg>
      </pc:sldChg>
      <pc:sldChg chg="addSp delSp modSp new mod ord modAnim modNotesTx">
        <pc:chgData name="BOUNATIROU Rodolphe" userId="02a2522b-b6cf-4b18-bfba-e33ca221fe04" providerId="ADAL" clId="{F549DB6A-91AA-440F-86FE-C04B94CB82F9}" dt="2023-07-23T13:09:58.855" v="4491" actId="20577"/>
        <pc:sldMkLst>
          <pc:docMk/>
          <pc:sldMk cId="1575952611" sldId="268"/>
        </pc:sldMkLst>
        <pc:spChg chg="mod">
          <ac:chgData name="BOUNATIROU Rodolphe" userId="02a2522b-b6cf-4b18-bfba-e33ca221fe04" providerId="ADAL" clId="{F549DB6A-91AA-440F-86FE-C04B94CB82F9}" dt="2023-07-23T13:09:58.855" v="4491" actId="20577"/>
          <ac:spMkLst>
            <pc:docMk/>
            <pc:sldMk cId="1575952611" sldId="268"/>
            <ac:spMk id="2" creationId="{098400E8-B6FD-4578-2737-D2F6F692B173}"/>
          </ac:spMkLst>
        </pc:spChg>
        <pc:spChg chg="mod">
          <ac:chgData name="BOUNATIROU Rodolphe" userId="02a2522b-b6cf-4b18-bfba-e33ca221fe04" providerId="ADAL" clId="{F549DB6A-91AA-440F-86FE-C04B94CB82F9}" dt="2023-07-23T12:38:37.982" v="3712" actId="13926"/>
          <ac:spMkLst>
            <pc:docMk/>
            <pc:sldMk cId="1575952611" sldId="268"/>
            <ac:spMk id="3" creationId="{928A2C97-84F5-4E72-60D4-5F2B33E7DA4C}"/>
          </ac:spMkLst>
        </pc:spChg>
        <pc:spChg chg="del">
          <ac:chgData name="BOUNATIROU Rodolphe" userId="02a2522b-b6cf-4b18-bfba-e33ca221fe04" providerId="ADAL" clId="{F549DB6A-91AA-440F-86FE-C04B94CB82F9}" dt="2023-07-23T12:14:02.966" v="1557" actId="478"/>
          <ac:spMkLst>
            <pc:docMk/>
            <pc:sldMk cId="1575952611" sldId="268"/>
            <ac:spMk id="4" creationId="{60E79C8A-2C56-FC23-9F6E-D138E0759C49}"/>
          </ac:spMkLst>
        </pc:spChg>
        <pc:spChg chg="add mod">
          <ac:chgData name="BOUNATIROU Rodolphe" userId="02a2522b-b6cf-4b18-bfba-e33ca221fe04" providerId="ADAL" clId="{F549DB6A-91AA-440F-86FE-C04B94CB82F9}" dt="2023-07-23T12:17:38.418" v="1970" actId="1076"/>
          <ac:spMkLst>
            <pc:docMk/>
            <pc:sldMk cId="1575952611" sldId="268"/>
            <ac:spMk id="5" creationId="{3C673170-0EF1-4387-CC2B-3D5036FCB6BB}"/>
          </ac:spMkLst>
        </pc:spChg>
      </pc:sldChg>
      <pc:sldChg chg="addSp modSp new del mod modNotesTx">
        <pc:chgData name="BOUNATIROU Rodolphe" userId="02a2522b-b6cf-4b18-bfba-e33ca221fe04" providerId="ADAL" clId="{F549DB6A-91AA-440F-86FE-C04B94CB82F9}" dt="2023-07-23T12:12:58.420" v="1555" actId="47"/>
        <pc:sldMkLst>
          <pc:docMk/>
          <pc:sldMk cId="2278363187" sldId="268"/>
        </pc:sldMkLst>
        <pc:spChg chg="add mod">
          <ac:chgData name="BOUNATIROU Rodolphe" userId="02a2522b-b6cf-4b18-bfba-e33ca221fe04" providerId="ADAL" clId="{F549DB6A-91AA-440F-86FE-C04B94CB82F9}" dt="2023-07-23T12:07:04.453" v="1200" actId="20577"/>
          <ac:spMkLst>
            <pc:docMk/>
            <pc:sldMk cId="2278363187" sldId="268"/>
            <ac:spMk id="3" creationId="{E10632B0-B065-CE1B-8190-C3DB9F24F361}"/>
          </ac:spMkLst>
        </pc:spChg>
      </pc:sldChg>
      <pc:sldChg chg="addSp delSp modSp new mod ord modAnim modNotesTx">
        <pc:chgData name="BOUNATIROU Rodolphe" userId="02a2522b-b6cf-4b18-bfba-e33ca221fe04" providerId="ADAL" clId="{F549DB6A-91AA-440F-86FE-C04B94CB82F9}" dt="2023-07-23T13:38:36.552" v="5096" actId="14100"/>
        <pc:sldMkLst>
          <pc:docMk/>
          <pc:sldMk cId="1164340213" sldId="269"/>
        </pc:sldMkLst>
        <pc:spChg chg="mod">
          <ac:chgData name="BOUNATIROU Rodolphe" userId="02a2522b-b6cf-4b18-bfba-e33ca221fe04" providerId="ADAL" clId="{F549DB6A-91AA-440F-86FE-C04B94CB82F9}" dt="2023-07-23T13:09:56.782" v="4490" actId="20577"/>
          <ac:spMkLst>
            <pc:docMk/>
            <pc:sldMk cId="1164340213" sldId="269"/>
            <ac:spMk id="2" creationId="{390572F4-EE96-CC95-18A8-745C04C23BDE}"/>
          </ac:spMkLst>
        </pc:spChg>
        <pc:spChg chg="add mod">
          <ac:chgData name="BOUNATIROU Rodolphe" userId="02a2522b-b6cf-4b18-bfba-e33ca221fe04" providerId="ADAL" clId="{F549DB6A-91AA-440F-86FE-C04B94CB82F9}" dt="2023-07-23T13:07:55.613" v="4436" actId="20577"/>
          <ac:spMkLst>
            <pc:docMk/>
            <pc:sldMk cId="1164340213" sldId="269"/>
            <ac:spMk id="5" creationId="{FED144D1-9CC0-8FFE-81C6-92435BB48D6D}"/>
          </ac:spMkLst>
        </pc:spChg>
        <pc:spChg chg="add mod">
          <ac:chgData name="BOUNATIROU Rodolphe" userId="02a2522b-b6cf-4b18-bfba-e33ca221fe04" providerId="ADAL" clId="{F549DB6A-91AA-440F-86FE-C04B94CB82F9}" dt="2023-07-23T12:26:28.347" v="2755" actId="207"/>
          <ac:spMkLst>
            <pc:docMk/>
            <pc:sldMk cId="1164340213" sldId="269"/>
            <ac:spMk id="6" creationId="{7497E788-E5C4-63E0-98C2-2590E6AA8583}"/>
          </ac:spMkLst>
        </pc:spChg>
        <pc:spChg chg="add mod">
          <ac:chgData name="BOUNATIROU Rodolphe" userId="02a2522b-b6cf-4b18-bfba-e33ca221fe04" providerId="ADAL" clId="{F549DB6A-91AA-440F-86FE-C04B94CB82F9}" dt="2023-07-23T13:38:36.552" v="5096" actId="14100"/>
          <ac:spMkLst>
            <pc:docMk/>
            <pc:sldMk cId="1164340213" sldId="269"/>
            <ac:spMk id="7" creationId="{1CB1998B-725D-7095-629D-1B502AB6403D}"/>
          </ac:spMkLst>
        </pc:spChg>
        <pc:spChg chg="add mod">
          <ac:chgData name="BOUNATIROU Rodolphe" userId="02a2522b-b6cf-4b18-bfba-e33ca221fe04" providerId="ADAL" clId="{F549DB6A-91AA-440F-86FE-C04B94CB82F9}" dt="2023-07-23T13:38:32.861" v="5095" actId="14100"/>
          <ac:spMkLst>
            <pc:docMk/>
            <pc:sldMk cId="1164340213" sldId="269"/>
            <ac:spMk id="8" creationId="{4969D237-8A1E-137B-C6C4-CCCAE4FCBF08}"/>
          </ac:spMkLst>
        </pc:spChg>
        <pc:picChg chg="add del mod">
          <ac:chgData name="BOUNATIROU Rodolphe" userId="02a2522b-b6cf-4b18-bfba-e33ca221fe04" providerId="ADAL" clId="{F549DB6A-91AA-440F-86FE-C04B94CB82F9}" dt="2023-07-23T13:38:23.334" v="5092" actId="478"/>
          <ac:picMkLst>
            <pc:docMk/>
            <pc:sldMk cId="1164340213" sldId="269"/>
            <ac:picMk id="4" creationId="{2A32A078-856C-69DC-E592-2FA62ADB1BB8}"/>
          </ac:picMkLst>
        </pc:picChg>
        <pc:picChg chg="add mod ord">
          <ac:chgData name="BOUNATIROU Rodolphe" userId="02a2522b-b6cf-4b18-bfba-e33ca221fe04" providerId="ADAL" clId="{F549DB6A-91AA-440F-86FE-C04B94CB82F9}" dt="2023-07-23T13:38:26.933" v="5093" actId="167"/>
          <ac:picMkLst>
            <pc:docMk/>
            <pc:sldMk cId="1164340213" sldId="269"/>
            <ac:picMk id="10" creationId="{D8953712-BF1E-5093-F5A2-2D8FFC36E9D4}"/>
          </ac:picMkLst>
        </pc:picChg>
      </pc:sldChg>
      <pc:sldChg chg="addSp modSp new mod ord modNotesTx">
        <pc:chgData name="BOUNATIROU Rodolphe" userId="02a2522b-b6cf-4b18-bfba-e33ca221fe04" providerId="ADAL" clId="{F549DB6A-91AA-440F-86FE-C04B94CB82F9}" dt="2023-07-23T13:31:00.094" v="5006" actId="14100"/>
        <pc:sldMkLst>
          <pc:docMk/>
          <pc:sldMk cId="3557437813" sldId="270"/>
        </pc:sldMkLst>
        <pc:spChg chg="mod">
          <ac:chgData name="BOUNATIROU Rodolphe" userId="02a2522b-b6cf-4b18-bfba-e33ca221fe04" providerId="ADAL" clId="{F549DB6A-91AA-440F-86FE-C04B94CB82F9}" dt="2023-07-23T13:17:09.015" v="4575" actId="20577"/>
          <ac:spMkLst>
            <pc:docMk/>
            <pc:sldMk cId="3557437813" sldId="270"/>
            <ac:spMk id="2" creationId="{55960191-538F-8EEE-3BC1-BA7183BAC1D1}"/>
          </ac:spMkLst>
        </pc:spChg>
        <pc:spChg chg="add mod">
          <ac:chgData name="BOUNATIROU Rodolphe" userId="02a2522b-b6cf-4b18-bfba-e33ca221fe04" providerId="ADAL" clId="{F549DB6A-91AA-440F-86FE-C04B94CB82F9}" dt="2023-07-23T13:31:00.094" v="5006" actId="14100"/>
          <ac:spMkLst>
            <pc:docMk/>
            <pc:sldMk cId="3557437813" sldId="270"/>
            <ac:spMk id="5" creationId="{3B135950-20E2-6401-1972-CC8395453D61}"/>
          </ac:spMkLst>
        </pc:spChg>
        <pc:spChg chg="add mod">
          <ac:chgData name="BOUNATIROU Rodolphe" userId="02a2522b-b6cf-4b18-bfba-e33ca221fe04" providerId="ADAL" clId="{F549DB6A-91AA-440F-86FE-C04B94CB82F9}" dt="2023-07-23T13:30:48.785" v="5004" actId="14100"/>
          <ac:spMkLst>
            <pc:docMk/>
            <pc:sldMk cId="3557437813" sldId="270"/>
            <ac:spMk id="6" creationId="{F4128C3A-BEF3-6A95-4339-14FD3BCE17F9}"/>
          </ac:spMkLst>
        </pc:spChg>
        <pc:spChg chg="add mod">
          <ac:chgData name="BOUNATIROU Rodolphe" userId="02a2522b-b6cf-4b18-bfba-e33ca221fe04" providerId="ADAL" clId="{F549DB6A-91AA-440F-86FE-C04B94CB82F9}" dt="2023-07-23T13:30:20.386" v="5002" actId="1076"/>
          <ac:spMkLst>
            <pc:docMk/>
            <pc:sldMk cId="3557437813" sldId="270"/>
            <ac:spMk id="7" creationId="{82BB11DD-C46D-BBBC-B109-0D8BDABA2973}"/>
          </ac:spMkLst>
        </pc:spChg>
        <pc:picChg chg="add mod">
          <ac:chgData name="BOUNATIROU Rodolphe" userId="02a2522b-b6cf-4b18-bfba-e33ca221fe04" providerId="ADAL" clId="{F549DB6A-91AA-440F-86FE-C04B94CB82F9}" dt="2023-07-23T13:30:49.462" v="5005" actId="1076"/>
          <ac:picMkLst>
            <pc:docMk/>
            <pc:sldMk cId="3557437813" sldId="270"/>
            <ac:picMk id="4" creationId="{966D1A59-27C5-282E-2394-501B51A0D500}"/>
          </ac:picMkLst>
        </pc:picChg>
      </pc:sldChg>
      <pc:sldChg chg="new del ord">
        <pc:chgData name="BOUNATIROU Rodolphe" userId="02a2522b-b6cf-4b18-bfba-e33ca221fe04" providerId="ADAL" clId="{F549DB6A-91AA-440F-86FE-C04B94CB82F9}" dt="2023-07-23T12:34:56.637" v="3437" actId="47"/>
        <pc:sldMkLst>
          <pc:docMk/>
          <pc:sldMk cId="2330059663" sldId="271"/>
        </pc:sldMkLst>
      </pc:sldChg>
      <pc:sldChg chg="addSp modSp add mod ord modAnim modNotesTx">
        <pc:chgData name="BOUNATIROU Rodolphe" userId="02a2522b-b6cf-4b18-bfba-e33ca221fe04" providerId="ADAL" clId="{F549DB6A-91AA-440F-86FE-C04B94CB82F9}" dt="2023-07-23T13:10:01.233" v="4492" actId="20577"/>
        <pc:sldMkLst>
          <pc:docMk/>
          <pc:sldMk cId="3489588643" sldId="271"/>
        </pc:sldMkLst>
        <pc:spChg chg="mod">
          <ac:chgData name="BOUNATIROU Rodolphe" userId="02a2522b-b6cf-4b18-bfba-e33ca221fe04" providerId="ADAL" clId="{F549DB6A-91AA-440F-86FE-C04B94CB82F9}" dt="2023-07-23T13:10:01.233" v="4492" actId="20577"/>
          <ac:spMkLst>
            <pc:docMk/>
            <pc:sldMk cId="3489588643" sldId="271"/>
            <ac:spMk id="2" creationId="{098400E8-B6FD-4578-2737-D2F6F692B173}"/>
          </ac:spMkLst>
        </pc:spChg>
        <pc:spChg chg="mod">
          <ac:chgData name="BOUNATIROU Rodolphe" userId="02a2522b-b6cf-4b18-bfba-e33ca221fe04" providerId="ADAL" clId="{F549DB6A-91AA-440F-86FE-C04B94CB82F9}" dt="2023-07-23T12:38:28.165" v="3711" actId="13926"/>
          <ac:spMkLst>
            <pc:docMk/>
            <pc:sldMk cId="3489588643" sldId="271"/>
            <ac:spMk id="3" creationId="{928A2C97-84F5-4E72-60D4-5F2B33E7DA4C}"/>
          </ac:spMkLst>
        </pc:spChg>
        <pc:spChg chg="mod">
          <ac:chgData name="BOUNATIROU Rodolphe" userId="02a2522b-b6cf-4b18-bfba-e33ca221fe04" providerId="ADAL" clId="{F549DB6A-91AA-440F-86FE-C04B94CB82F9}" dt="2023-07-23T12:35:08.096" v="3444" actId="20577"/>
          <ac:spMkLst>
            <pc:docMk/>
            <pc:sldMk cId="3489588643" sldId="271"/>
            <ac:spMk id="5" creationId="{3C673170-0EF1-4387-CC2B-3D5036FCB6BB}"/>
          </ac:spMkLst>
        </pc:spChg>
        <pc:spChg chg="mod">
          <ac:chgData name="BOUNATIROU Rodolphe" userId="02a2522b-b6cf-4b18-bfba-e33ca221fe04" providerId="ADAL" clId="{F549DB6A-91AA-440F-86FE-C04B94CB82F9}" dt="2023-07-23T12:41:07.292" v="3964"/>
          <ac:spMkLst>
            <pc:docMk/>
            <pc:sldMk cId="3489588643" sldId="271"/>
            <ac:spMk id="7" creationId="{1156D2E4-0BFD-B781-8A27-7279522158FD}"/>
          </ac:spMkLst>
        </pc:spChg>
        <pc:spChg chg="mod">
          <ac:chgData name="BOUNATIROU Rodolphe" userId="02a2522b-b6cf-4b18-bfba-e33ca221fe04" providerId="ADAL" clId="{F549DB6A-91AA-440F-86FE-C04B94CB82F9}" dt="2023-07-23T12:41:07.292" v="3964"/>
          <ac:spMkLst>
            <pc:docMk/>
            <pc:sldMk cId="3489588643" sldId="271"/>
            <ac:spMk id="8" creationId="{C6E03336-74A4-7697-8D62-59DF15FE12F0}"/>
          </ac:spMkLst>
        </pc:spChg>
        <pc:spChg chg="mod">
          <ac:chgData name="BOUNATIROU Rodolphe" userId="02a2522b-b6cf-4b18-bfba-e33ca221fe04" providerId="ADAL" clId="{F549DB6A-91AA-440F-86FE-C04B94CB82F9}" dt="2023-07-23T12:41:07.292" v="3964"/>
          <ac:spMkLst>
            <pc:docMk/>
            <pc:sldMk cId="3489588643" sldId="271"/>
            <ac:spMk id="9" creationId="{6647CF9A-D1CC-18AD-CC35-2B9D63C2C29C}"/>
          </ac:spMkLst>
        </pc:spChg>
        <pc:spChg chg="mod">
          <ac:chgData name="BOUNATIROU Rodolphe" userId="02a2522b-b6cf-4b18-bfba-e33ca221fe04" providerId="ADAL" clId="{F549DB6A-91AA-440F-86FE-C04B94CB82F9}" dt="2023-07-23T12:41:07.292" v="3964"/>
          <ac:spMkLst>
            <pc:docMk/>
            <pc:sldMk cId="3489588643" sldId="271"/>
            <ac:spMk id="10" creationId="{506C6B32-C9CD-134F-AE6C-10D368CB0CAD}"/>
          </ac:spMkLst>
        </pc:spChg>
        <pc:spChg chg="add mod">
          <ac:chgData name="BOUNATIROU Rodolphe" userId="02a2522b-b6cf-4b18-bfba-e33ca221fe04" providerId="ADAL" clId="{F549DB6A-91AA-440F-86FE-C04B94CB82F9}" dt="2023-07-23T12:45:45.253" v="4141" actId="1076"/>
          <ac:spMkLst>
            <pc:docMk/>
            <pc:sldMk cId="3489588643" sldId="271"/>
            <ac:spMk id="11" creationId="{A88AFB6B-85F2-4912-008E-1D3D032642E5}"/>
          </ac:spMkLst>
        </pc:spChg>
        <pc:grpChg chg="add mod">
          <ac:chgData name="BOUNATIROU Rodolphe" userId="02a2522b-b6cf-4b18-bfba-e33ca221fe04" providerId="ADAL" clId="{F549DB6A-91AA-440F-86FE-C04B94CB82F9}" dt="2023-07-23T12:45:05.896" v="4133" actId="1076"/>
          <ac:grpSpMkLst>
            <pc:docMk/>
            <pc:sldMk cId="3489588643" sldId="271"/>
            <ac:grpSpMk id="4" creationId="{CCE8D45D-26C3-F9C9-A40A-94E3A4ABF507}"/>
          </ac:grpSpMkLst>
        </pc:grpChg>
        <pc:grpChg chg="mod">
          <ac:chgData name="BOUNATIROU Rodolphe" userId="02a2522b-b6cf-4b18-bfba-e33ca221fe04" providerId="ADAL" clId="{F549DB6A-91AA-440F-86FE-C04B94CB82F9}" dt="2023-07-23T12:41:07.292" v="3964"/>
          <ac:grpSpMkLst>
            <pc:docMk/>
            <pc:sldMk cId="3489588643" sldId="271"/>
            <ac:grpSpMk id="6" creationId="{25996941-ACF1-B04F-E4B7-74146B4F8F66}"/>
          </ac:grpSpMkLst>
        </pc:grpChg>
      </pc:sldChg>
      <pc:sldChg chg="addSp delSp modSp new mod modAnim modNotesTx">
        <pc:chgData name="BOUNATIROU Rodolphe" userId="02a2522b-b6cf-4b18-bfba-e33ca221fe04" providerId="ADAL" clId="{F549DB6A-91AA-440F-86FE-C04B94CB82F9}" dt="2023-07-23T13:09:53.315" v="4489" actId="20577"/>
        <pc:sldMkLst>
          <pc:docMk/>
          <pc:sldMk cId="2538856146" sldId="272"/>
        </pc:sldMkLst>
        <pc:spChg chg="mod">
          <ac:chgData name="BOUNATIROU Rodolphe" userId="02a2522b-b6cf-4b18-bfba-e33ca221fe04" providerId="ADAL" clId="{F549DB6A-91AA-440F-86FE-C04B94CB82F9}" dt="2023-07-23T13:09:53.315" v="4489" actId="20577"/>
          <ac:spMkLst>
            <pc:docMk/>
            <pc:sldMk cId="2538856146" sldId="272"/>
            <ac:spMk id="2" creationId="{20E79EFF-58C9-65E1-0B6F-EE1A8F6EB876}"/>
          </ac:spMkLst>
        </pc:spChg>
        <pc:spChg chg="mod">
          <ac:chgData name="BOUNATIROU Rodolphe" userId="02a2522b-b6cf-4b18-bfba-e33ca221fe04" providerId="ADAL" clId="{F549DB6A-91AA-440F-86FE-C04B94CB82F9}" dt="2023-07-23T12:52:39.361" v="4154"/>
          <ac:spMkLst>
            <pc:docMk/>
            <pc:sldMk cId="2538856146" sldId="272"/>
            <ac:spMk id="5" creationId="{41733986-9146-6C59-9757-FDCB231DDE8C}"/>
          </ac:spMkLst>
        </pc:spChg>
        <pc:spChg chg="mod">
          <ac:chgData name="BOUNATIROU Rodolphe" userId="02a2522b-b6cf-4b18-bfba-e33ca221fe04" providerId="ADAL" clId="{F549DB6A-91AA-440F-86FE-C04B94CB82F9}" dt="2023-07-23T12:52:39.361" v="4154"/>
          <ac:spMkLst>
            <pc:docMk/>
            <pc:sldMk cId="2538856146" sldId="272"/>
            <ac:spMk id="6" creationId="{D61882A1-07D5-A23E-B85A-CAD61BE62A12}"/>
          </ac:spMkLst>
        </pc:spChg>
        <pc:spChg chg="mod">
          <ac:chgData name="BOUNATIROU Rodolphe" userId="02a2522b-b6cf-4b18-bfba-e33ca221fe04" providerId="ADAL" clId="{F549DB6A-91AA-440F-86FE-C04B94CB82F9}" dt="2023-07-23T12:52:39.361" v="4154"/>
          <ac:spMkLst>
            <pc:docMk/>
            <pc:sldMk cId="2538856146" sldId="272"/>
            <ac:spMk id="7" creationId="{0DF878B7-C7EB-C166-45B7-A1EDC4F4E497}"/>
          </ac:spMkLst>
        </pc:spChg>
        <pc:spChg chg="mod">
          <ac:chgData name="BOUNATIROU Rodolphe" userId="02a2522b-b6cf-4b18-bfba-e33ca221fe04" providerId="ADAL" clId="{F549DB6A-91AA-440F-86FE-C04B94CB82F9}" dt="2023-07-23T12:52:39.361" v="4154"/>
          <ac:spMkLst>
            <pc:docMk/>
            <pc:sldMk cId="2538856146" sldId="272"/>
            <ac:spMk id="8" creationId="{660CE097-7195-5772-988E-189E7A459555}"/>
          </ac:spMkLst>
        </pc:spChg>
        <pc:spChg chg="add mod">
          <ac:chgData name="BOUNATIROU Rodolphe" userId="02a2522b-b6cf-4b18-bfba-e33ca221fe04" providerId="ADAL" clId="{F549DB6A-91AA-440F-86FE-C04B94CB82F9}" dt="2023-07-23T12:52:50.853" v="4159" actId="20577"/>
          <ac:spMkLst>
            <pc:docMk/>
            <pc:sldMk cId="2538856146" sldId="272"/>
            <ac:spMk id="9" creationId="{43D65FAA-5C83-7571-5599-1562EC408055}"/>
          </ac:spMkLst>
        </pc:spChg>
        <pc:spChg chg="add mod">
          <ac:chgData name="BOUNATIROU Rodolphe" userId="02a2522b-b6cf-4b18-bfba-e33ca221fe04" providerId="ADAL" clId="{F549DB6A-91AA-440F-86FE-C04B94CB82F9}" dt="2023-07-23T13:06:35.633" v="4357" actId="14100"/>
          <ac:spMkLst>
            <pc:docMk/>
            <pc:sldMk cId="2538856146" sldId="272"/>
            <ac:spMk id="12" creationId="{6494A1BC-9D5D-BD1A-3F5C-0CC43455608D}"/>
          </ac:spMkLst>
        </pc:spChg>
        <pc:spChg chg="add mod">
          <ac:chgData name="BOUNATIROU Rodolphe" userId="02a2522b-b6cf-4b18-bfba-e33ca221fe04" providerId="ADAL" clId="{F549DB6A-91AA-440F-86FE-C04B94CB82F9}" dt="2023-07-23T13:07:17.936" v="4429" actId="1076"/>
          <ac:spMkLst>
            <pc:docMk/>
            <pc:sldMk cId="2538856146" sldId="272"/>
            <ac:spMk id="13" creationId="{9086D394-F5B9-A143-A8DB-3AFF168AB021}"/>
          </ac:spMkLst>
        </pc:spChg>
        <pc:spChg chg="add mod">
          <ac:chgData name="BOUNATIROU Rodolphe" userId="02a2522b-b6cf-4b18-bfba-e33ca221fe04" providerId="ADAL" clId="{F549DB6A-91AA-440F-86FE-C04B94CB82F9}" dt="2023-07-23T13:06:29.802" v="4356" actId="1076"/>
          <ac:spMkLst>
            <pc:docMk/>
            <pc:sldMk cId="2538856146" sldId="272"/>
            <ac:spMk id="14" creationId="{482F676B-DA7A-AD3B-DA41-0015EF3D1705}"/>
          </ac:spMkLst>
        </pc:spChg>
        <pc:grpChg chg="add del mod">
          <ac:chgData name="BOUNATIROU Rodolphe" userId="02a2522b-b6cf-4b18-bfba-e33ca221fe04" providerId="ADAL" clId="{F549DB6A-91AA-440F-86FE-C04B94CB82F9}" dt="2023-07-23T12:52:40.528" v="4155"/>
          <ac:grpSpMkLst>
            <pc:docMk/>
            <pc:sldMk cId="2538856146" sldId="272"/>
            <ac:grpSpMk id="3" creationId="{D95341C2-9EF6-5333-228B-6D282B48985F}"/>
          </ac:grpSpMkLst>
        </pc:grpChg>
        <pc:grpChg chg="mod">
          <ac:chgData name="BOUNATIROU Rodolphe" userId="02a2522b-b6cf-4b18-bfba-e33ca221fe04" providerId="ADAL" clId="{F549DB6A-91AA-440F-86FE-C04B94CB82F9}" dt="2023-07-23T12:52:39.361" v="4154"/>
          <ac:grpSpMkLst>
            <pc:docMk/>
            <pc:sldMk cId="2538856146" sldId="272"/>
            <ac:grpSpMk id="4" creationId="{B923E94B-B48D-A164-192C-B01F9EB59928}"/>
          </ac:grpSpMkLst>
        </pc:grpChg>
        <pc:picChg chg="add del mod">
          <ac:chgData name="BOUNATIROU Rodolphe" userId="02a2522b-b6cf-4b18-bfba-e33ca221fe04" providerId="ADAL" clId="{F549DB6A-91AA-440F-86FE-C04B94CB82F9}" dt="2023-07-23T13:04:03.324" v="4321" actId="478"/>
          <ac:picMkLst>
            <pc:docMk/>
            <pc:sldMk cId="2538856146" sldId="272"/>
            <ac:picMk id="11" creationId="{7BE52726-ED99-97F9-BBB1-82D10D640656}"/>
          </ac:picMkLst>
        </pc:picChg>
        <pc:picChg chg="add del mod ord">
          <ac:chgData name="BOUNATIROU Rodolphe" userId="02a2522b-b6cf-4b18-bfba-e33ca221fe04" providerId="ADAL" clId="{F549DB6A-91AA-440F-86FE-C04B94CB82F9}" dt="2023-07-23T13:05:59.434" v="4348" actId="478"/>
          <ac:picMkLst>
            <pc:docMk/>
            <pc:sldMk cId="2538856146" sldId="272"/>
            <ac:picMk id="16" creationId="{E21655E7-7569-0CBD-5B87-D896ED8BF1E3}"/>
          </ac:picMkLst>
        </pc:picChg>
        <pc:picChg chg="add mod ord">
          <ac:chgData name="BOUNATIROU Rodolphe" userId="02a2522b-b6cf-4b18-bfba-e33ca221fe04" providerId="ADAL" clId="{F549DB6A-91AA-440F-86FE-C04B94CB82F9}" dt="2023-07-23T13:06:13.203" v="4352" actId="14100"/>
          <ac:picMkLst>
            <pc:docMk/>
            <pc:sldMk cId="2538856146" sldId="272"/>
            <ac:picMk id="18" creationId="{585AF368-22C8-E241-F5EA-F18CA2E5AD9B}"/>
          </ac:picMkLst>
        </pc:picChg>
      </pc:sldChg>
      <pc:sldChg chg="addSp modSp new mod modAnim modNotesTx">
        <pc:chgData name="BOUNATIROU Rodolphe" userId="02a2522b-b6cf-4b18-bfba-e33ca221fe04" providerId="ADAL" clId="{F549DB6A-91AA-440F-86FE-C04B94CB82F9}" dt="2023-07-23T22:23:26.620" v="17647" actId="255"/>
        <pc:sldMkLst>
          <pc:docMk/>
          <pc:sldMk cId="531517144" sldId="273"/>
        </pc:sldMkLst>
        <pc:spChg chg="mod">
          <ac:chgData name="BOUNATIROU Rodolphe" userId="02a2522b-b6cf-4b18-bfba-e33ca221fe04" providerId="ADAL" clId="{F549DB6A-91AA-440F-86FE-C04B94CB82F9}" dt="2023-07-23T13:15:25.894" v="4519" actId="20577"/>
          <ac:spMkLst>
            <pc:docMk/>
            <pc:sldMk cId="531517144" sldId="273"/>
            <ac:spMk id="2" creationId="{4122297C-4AAB-0738-EB48-B931050B3998}"/>
          </ac:spMkLst>
        </pc:spChg>
        <pc:spChg chg="add mod">
          <ac:chgData name="BOUNATIROU Rodolphe" userId="02a2522b-b6cf-4b18-bfba-e33ca221fe04" providerId="ADAL" clId="{F549DB6A-91AA-440F-86FE-C04B94CB82F9}" dt="2023-07-23T13:16:29.402" v="4542" actId="208"/>
          <ac:spMkLst>
            <pc:docMk/>
            <pc:sldMk cId="531517144" sldId="273"/>
            <ac:spMk id="3" creationId="{3AA635C8-5BD0-465A-2709-B346565B55E3}"/>
          </ac:spMkLst>
        </pc:spChg>
        <pc:spChg chg="add mod">
          <ac:chgData name="BOUNATIROU Rodolphe" userId="02a2522b-b6cf-4b18-bfba-e33ca221fe04" providerId="ADAL" clId="{F549DB6A-91AA-440F-86FE-C04B94CB82F9}" dt="2023-07-23T22:23:26.620" v="17647" actId="255"/>
          <ac:spMkLst>
            <pc:docMk/>
            <pc:sldMk cId="531517144" sldId="273"/>
            <ac:spMk id="4" creationId="{AF912517-2AFA-9080-210A-F3BA7CDA2103}"/>
          </ac:spMkLst>
        </pc:spChg>
        <pc:spChg chg="add mod">
          <ac:chgData name="BOUNATIROU Rodolphe" userId="02a2522b-b6cf-4b18-bfba-e33ca221fe04" providerId="ADAL" clId="{F549DB6A-91AA-440F-86FE-C04B94CB82F9}" dt="2023-07-23T22:23:06.490" v="17639" actId="20577"/>
          <ac:spMkLst>
            <pc:docMk/>
            <pc:sldMk cId="531517144" sldId="273"/>
            <ac:spMk id="5" creationId="{2522A4A4-36DE-46C1-9850-D71EA2446E8F}"/>
          </ac:spMkLst>
        </pc:spChg>
      </pc:sldChg>
      <pc:sldChg chg="addSp modSp new mod modAnim modNotesTx">
        <pc:chgData name="BOUNATIROU Rodolphe" userId="02a2522b-b6cf-4b18-bfba-e33ca221fe04" providerId="ADAL" clId="{F549DB6A-91AA-440F-86FE-C04B94CB82F9}" dt="2023-07-23T15:26:55.652" v="8085" actId="20577"/>
        <pc:sldMkLst>
          <pc:docMk/>
          <pc:sldMk cId="2377686785" sldId="274"/>
        </pc:sldMkLst>
        <pc:spChg chg="mod">
          <ac:chgData name="BOUNATIROU Rodolphe" userId="02a2522b-b6cf-4b18-bfba-e33ca221fe04" providerId="ADAL" clId="{F549DB6A-91AA-440F-86FE-C04B94CB82F9}" dt="2023-07-23T13:46:06.395" v="5486" actId="14100"/>
          <ac:spMkLst>
            <pc:docMk/>
            <pc:sldMk cId="2377686785" sldId="274"/>
            <ac:spMk id="2" creationId="{312D0029-45B3-3F50-39ED-F11F932DB34A}"/>
          </ac:spMkLst>
        </pc:spChg>
        <pc:spChg chg="add mod">
          <ac:chgData name="BOUNATIROU Rodolphe" userId="02a2522b-b6cf-4b18-bfba-e33ca221fe04" providerId="ADAL" clId="{F549DB6A-91AA-440F-86FE-C04B94CB82F9}" dt="2023-07-23T13:34:48.572" v="5086" actId="1076"/>
          <ac:spMkLst>
            <pc:docMk/>
            <pc:sldMk cId="2377686785" sldId="274"/>
            <ac:spMk id="7" creationId="{2EC78B83-6BF4-E0E6-DCFE-9388DB81FEEB}"/>
          </ac:spMkLst>
        </pc:spChg>
        <pc:spChg chg="add mod">
          <ac:chgData name="BOUNATIROU Rodolphe" userId="02a2522b-b6cf-4b18-bfba-e33ca221fe04" providerId="ADAL" clId="{F549DB6A-91AA-440F-86FE-C04B94CB82F9}" dt="2023-07-23T13:35:00.252" v="5089" actId="1076"/>
          <ac:spMkLst>
            <pc:docMk/>
            <pc:sldMk cId="2377686785" sldId="274"/>
            <ac:spMk id="8" creationId="{7FB76589-8678-552E-BC5D-874F5DBE8295}"/>
          </ac:spMkLst>
        </pc:spChg>
        <pc:spChg chg="mod">
          <ac:chgData name="BOUNATIROU Rodolphe" userId="02a2522b-b6cf-4b18-bfba-e33ca221fe04" providerId="ADAL" clId="{F549DB6A-91AA-440F-86FE-C04B94CB82F9}" dt="2023-07-23T13:39:53.600" v="5271"/>
          <ac:spMkLst>
            <pc:docMk/>
            <pc:sldMk cId="2377686785" sldId="274"/>
            <ac:spMk id="11" creationId="{4FDB30B4-8699-214D-4B87-FA19316525AE}"/>
          </ac:spMkLst>
        </pc:spChg>
        <pc:spChg chg="mod">
          <ac:chgData name="BOUNATIROU Rodolphe" userId="02a2522b-b6cf-4b18-bfba-e33ca221fe04" providerId="ADAL" clId="{F549DB6A-91AA-440F-86FE-C04B94CB82F9}" dt="2023-07-23T13:39:53.600" v="5271"/>
          <ac:spMkLst>
            <pc:docMk/>
            <pc:sldMk cId="2377686785" sldId="274"/>
            <ac:spMk id="12" creationId="{E334B2C5-2454-35A2-269C-71AFB8A60CA8}"/>
          </ac:spMkLst>
        </pc:spChg>
        <pc:spChg chg="mod">
          <ac:chgData name="BOUNATIROU Rodolphe" userId="02a2522b-b6cf-4b18-bfba-e33ca221fe04" providerId="ADAL" clId="{F549DB6A-91AA-440F-86FE-C04B94CB82F9}" dt="2023-07-23T13:39:53.600" v="5271"/>
          <ac:spMkLst>
            <pc:docMk/>
            <pc:sldMk cId="2377686785" sldId="274"/>
            <ac:spMk id="13" creationId="{07AEB550-B30E-2D82-D826-9D621A714541}"/>
          </ac:spMkLst>
        </pc:spChg>
        <pc:spChg chg="mod">
          <ac:chgData name="BOUNATIROU Rodolphe" userId="02a2522b-b6cf-4b18-bfba-e33ca221fe04" providerId="ADAL" clId="{F549DB6A-91AA-440F-86FE-C04B94CB82F9}" dt="2023-07-23T13:39:53.600" v="5271"/>
          <ac:spMkLst>
            <pc:docMk/>
            <pc:sldMk cId="2377686785" sldId="274"/>
            <ac:spMk id="14" creationId="{5D96E690-B595-1AFE-1C75-E4F835972176}"/>
          </ac:spMkLst>
        </pc:spChg>
        <pc:spChg chg="mod">
          <ac:chgData name="BOUNATIROU Rodolphe" userId="02a2522b-b6cf-4b18-bfba-e33ca221fe04" providerId="ADAL" clId="{F549DB6A-91AA-440F-86FE-C04B94CB82F9}" dt="2023-07-23T13:39:53.600" v="5271"/>
          <ac:spMkLst>
            <pc:docMk/>
            <pc:sldMk cId="2377686785" sldId="274"/>
            <ac:spMk id="17" creationId="{80CFFE2C-290A-A774-B65C-121041077D00}"/>
          </ac:spMkLst>
        </pc:spChg>
        <pc:spChg chg="mod">
          <ac:chgData name="BOUNATIROU Rodolphe" userId="02a2522b-b6cf-4b18-bfba-e33ca221fe04" providerId="ADAL" clId="{F549DB6A-91AA-440F-86FE-C04B94CB82F9}" dt="2023-07-23T13:39:53.600" v="5271"/>
          <ac:spMkLst>
            <pc:docMk/>
            <pc:sldMk cId="2377686785" sldId="274"/>
            <ac:spMk id="19" creationId="{939A3B59-2D82-BD76-A6DE-D7EA94435336}"/>
          </ac:spMkLst>
        </pc:spChg>
        <pc:spChg chg="mod">
          <ac:chgData name="BOUNATIROU Rodolphe" userId="02a2522b-b6cf-4b18-bfba-e33ca221fe04" providerId="ADAL" clId="{F549DB6A-91AA-440F-86FE-C04B94CB82F9}" dt="2023-07-23T13:39:53.600" v="5271"/>
          <ac:spMkLst>
            <pc:docMk/>
            <pc:sldMk cId="2377686785" sldId="274"/>
            <ac:spMk id="20" creationId="{E7D99A7A-1743-09AA-18E0-D25305BC313E}"/>
          </ac:spMkLst>
        </pc:spChg>
        <pc:spChg chg="mod">
          <ac:chgData name="BOUNATIROU Rodolphe" userId="02a2522b-b6cf-4b18-bfba-e33ca221fe04" providerId="ADAL" clId="{F549DB6A-91AA-440F-86FE-C04B94CB82F9}" dt="2023-07-23T13:39:53.600" v="5271"/>
          <ac:spMkLst>
            <pc:docMk/>
            <pc:sldMk cId="2377686785" sldId="274"/>
            <ac:spMk id="21" creationId="{D820A60A-D037-71A6-312A-A3257EF91FA4}"/>
          </ac:spMkLst>
        </pc:spChg>
        <pc:spChg chg="mod">
          <ac:chgData name="BOUNATIROU Rodolphe" userId="02a2522b-b6cf-4b18-bfba-e33ca221fe04" providerId="ADAL" clId="{F549DB6A-91AA-440F-86FE-C04B94CB82F9}" dt="2023-07-23T13:39:53.600" v="5271"/>
          <ac:spMkLst>
            <pc:docMk/>
            <pc:sldMk cId="2377686785" sldId="274"/>
            <ac:spMk id="24" creationId="{4DF8B618-3DB8-A628-86F0-1FAC5D4D2E09}"/>
          </ac:spMkLst>
        </pc:spChg>
        <pc:spChg chg="mod">
          <ac:chgData name="BOUNATIROU Rodolphe" userId="02a2522b-b6cf-4b18-bfba-e33ca221fe04" providerId="ADAL" clId="{F549DB6A-91AA-440F-86FE-C04B94CB82F9}" dt="2023-07-23T13:39:53.600" v="5271"/>
          <ac:spMkLst>
            <pc:docMk/>
            <pc:sldMk cId="2377686785" sldId="274"/>
            <ac:spMk id="26" creationId="{DC3A426B-51CD-F0F5-DE61-E8FB6700EAEA}"/>
          </ac:spMkLst>
        </pc:spChg>
        <pc:spChg chg="mod">
          <ac:chgData name="BOUNATIROU Rodolphe" userId="02a2522b-b6cf-4b18-bfba-e33ca221fe04" providerId="ADAL" clId="{F549DB6A-91AA-440F-86FE-C04B94CB82F9}" dt="2023-07-23T13:39:53.600" v="5271"/>
          <ac:spMkLst>
            <pc:docMk/>
            <pc:sldMk cId="2377686785" sldId="274"/>
            <ac:spMk id="27" creationId="{ED69E3EF-B6E3-C483-292D-3CA50EF48E17}"/>
          </ac:spMkLst>
        </pc:spChg>
        <pc:spChg chg="mod">
          <ac:chgData name="BOUNATIROU Rodolphe" userId="02a2522b-b6cf-4b18-bfba-e33ca221fe04" providerId="ADAL" clId="{F549DB6A-91AA-440F-86FE-C04B94CB82F9}" dt="2023-07-23T13:39:53.600" v="5271"/>
          <ac:spMkLst>
            <pc:docMk/>
            <pc:sldMk cId="2377686785" sldId="274"/>
            <ac:spMk id="28" creationId="{BAB84FC1-A3DB-BDA3-C982-91EDF0219C5B}"/>
          </ac:spMkLst>
        </pc:spChg>
        <pc:spChg chg="mod">
          <ac:chgData name="BOUNATIROU Rodolphe" userId="02a2522b-b6cf-4b18-bfba-e33ca221fe04" providerId="ADAL" clId="{F549DB6A-91AA-440F-86FE-C04B94CB82F9}" dt="2023-07-23T13:39:53.600" v="5271"/>
          <ac:spMkLst>
            <pc:docMk/>
            <pc:sldMk cId="2377686785" sldId="274"/>
            <ac:spMk id="31" creationId="{73852F7A-AC0E-5476-841B-300DB33FB64B}"/>
          </ac:spMkLst>
        </pc:spChg>
        <pc:spChg chg="mod">
          <ac:chgData name="BOUNATIROU Rodolphe" userId="02a2522b-b6cf-4b18-bfba-e33ca221fe04" providerId="ADAL" clId="{F549DB6A-91AA-440F-86FE-C04B94CB82F9}" dt="2023-07-23T13:39:53.600" v="5271"/>
          <ac:spMkLst>
            <pc:docMk/>
            <pc:sldMk cId="2377686785" sldId="274"/>
            <ac:spMk id="32" creationId="{C7F3193E-D5BB-4776-40E5-451A6C15CF2B}"/>
          </ac:spMkLst>
        </pc:spChg>
        <pc:spChg chg="mod">
          <ac:chgData name="BOUNATIROU Rodolphe" userId="02a2522b-b6cf-4b18-bfba-e33ca221fe04" providerId="ADAL" clId="{F549DB6A-91AA-440F-86FE-C04B94CB82F9}" dt="2023-07-23T13:39:53.600" v="5271"/>
          <ac:spMkLst>
            <pc:docMk/>
            <pc:sldMk cId="2377686785" sldId="274"/>
            <ac:spMk id="33" creationId="{DDF647F5-A3BB-29FC-6CF9-A40655DE9D31}"/>
          </ac:spMkLst>
        </pc:spChg>
        <pc:spChg chg="mod">
          <ac:chgData name="BOUNATIROU Rodolphe" userId="02a2522b-b6cf-4b18-bfba-e33ca221fe04" providerId="ADAL" clId="{F549DB6A-91AA-440F-86FE-C04B94CB82F9}" dt="2023-07-23T13:39:53.600" v="5271"/>
          <ac:spMkLst>
            <pc:docMk/>
            <pc:sldMk cId="2377686785" sldId="274"/>
            <ac:spMk id="34" creationId="{0F97F281-4DEE-5025-C513-3B20C496FDE7}"/>
          </ac:spMkLst>
        </pc:spChg>
        <pc:spChg chg="mod">
          <ac:chgData name="BOUNATIROU Rodolphe" userId="02a2522b-b6cf-4b18-bfba-e33ca221fe04" providerId="ADAL" clId="{F549DB6A-91AA-440F-86FE-C04B94CB82F9}" dt="2023-07-23T14:58:52.072" v="6593"/>
          <ac:spMkLst>
            <pc:docMk/>
            <pc:sldMk cId="2377686785" sldId="274"/>
            <ac:spMk id="37" creationId="{D3118345-0EFA-E99D-B550-C9FEB86C3B62}"/>
          </ac:spMkLst>
        </pc:spChg>
        <pc:spChg chg="mod">
          <ac:chgData name="BOUNATIROU Rodolphe" userId="02a2522b-b6cf-4b18-bfba-e33ca221fe04" providerId="ADAL" clId="{F549DB6A-91AA-440F-86FE-C04B94CB82F9}" dt="2023-07-23T14:59:11.053" v="6602" actId="20577"/>
          <ac:spMkLst>
            <pc:docMk/>
            <pc:sldMk cId="2377686785" sldId="274"/>
            <ac:spMk id="38" creationId="{57A04D07-2861-2E90-15AB-1BC94B5B59D5}"/>
          </ac:spMkLst>
        </pc:spChg>
        <pc:spChg chg="mod">
          <ac:chgData name="BOUNATIROU Rodolphe" userId="02a2522b-b6cf-4b18-bfba-e33ca221fe04" providerId="ADAL" clId="{F549DB6A-91AA-440F-86FE-C04B94CB82F9}" dt="2023-07-23T14:58:59.067" v="6597" actId="14100"/>
          <ac:spMkLst>
            <pc:docMk/>
            <pc:sldMk cId="2377686785" sldId="274"/>
            <ac:spMk id="39" creationId="{C97AADBA-2C3B-0EE6-950C-96F5ED88D874}"/>
          </ac:spMkLst>
        </pc:spChg>
        <pc:spChg chg="mod">
          <ac:chgData name="BOUNATIROU Rodolphe" userId="02a2522b-b6cf-4b18-bfba-e33ca221fe04" providerId="ADAL" clId="{F549DB6A-91AA-440F-86FE-C04B94CB82F9}" dt="2023-07-23T14:58:52.072" v="6593"/>
          <ac:spMkLst>
            <pc:docMk/>
            <pc:sldMk cId="2377686785" sldId="274"/>
            <ac:spMk id="40" creationId="{E0884B1B-A7FA-0CEE-5E64-2D391A1B68DD}"/>
          </ac:spMkLst>
        </pc:spChg>
        <pc:spChg chg="add mod">
          <ac:chgData name="BOUNATIROU Rodolphe" userId="02a2522b-b6cf-4b18-bfba-e33ca221fe04" providerId="ADAL" clId="{F549DB6A-91AA-440F-86FE-C04B94CB82F9}" dt="2023-07-23T15:26:55.652" v="8085" actId="20577"/>
          <ac:spMkLst>
            <pc:docMk/>
            <pc:sldMk cId="2377686785" sldId="274"/>
            <ac:spMk id="41" creationId="{B4CFE7B3-F574-A7DC-2BE3-18BF29A481B2}"/>
          </ac:spMkLst>
        </pc:spChg>
        <pc:grpChg chg="add mod">
          <ac:chgData name="BOUNATIROU Rodolphe" userId="02a2522b-b6cf-4b18-bfba-e33ca221fe04" providerId="ADAL" clId="{F549DB6A-91AA-440F-86FE-C04B94CB82F9}" dt="2023-07-23T13:40:22.910" v="5279" actId="1076"/>
          <ac:grpSpMkLst>
            <pc:docMk/>
            <pc:sldMk cId="2377686785" sldId="274"/>
            <ac:grpSpMk id="9" creationId="{43F6A0AA-7685-85A9-9F3A-224D43B95635}"/>
          </ac:grpSpMkLst>
        </pc:grpChg>
        <pc:grpChg chg="mod">
          <ac:chgData name="BOUNATIROU Rodolphe" userId="02a2522b-b6cf-4b18-bfba-e33ca221fe04" providerId="ADAL" clId="{F549DB6A-91AA-440F-86FE-C04B94CB82F9}" dt="2023-07-23T13:39:53.600" v="5271"/>
          <ac:grpSpMkLst>
            <pc:docMk/>
            <pc:sldMk cId="2377686785" sldId="274"/>
            <ac:grpSpMk id="10" creationId="{10E6C911-3972-8184-8E47-4057D657F7AF}"/>
          </ac:grpSpMkLst>
        </pc:grpChg>
        <pc:grpChg chg="add mod">
          <ac:chgData name="BOUNATIROU Rodolphe" userId="02a2522b-b6cf-4b18-bfba-e33ca221fe04" providerId="ADAL" clId="{F549DB6A-91AA-440F-86FE-C04B94CB82F9}" dt="2023-07-23T13:40:22.910" v="5279" actId="1076"/>
          <ac:grpSpMkLst>
            <pc:docMk/>
            <pc:sldMk cId="2377686785" sldId="274"/>
            <ac:grpSpMk id="15" creationId="{B17F1622-4CA6-427A-EA8A-0FC5303016DE}"/>
          </ac:grpSpMkLst>
        </pc:grpChg>
        <pc:grpChg chg="mod">
          <ac:chgData name="BOUNATIROU Rodolphe" userId="02a2522b-b6cf-4b18-bfba-e33ca221fe04" providerId="ADAL" clId="{F549DB6A-91AA-440F-86FE-C04B94CB82F9}" dt="2023-07-23T13:39:53.600" v="5271"/>
          <ac:grpSpMkLst>
            <pc:docMk/>
            <pc:sldMk cId="2377686785" sldId="274"/>
            <ac:grpSpMk id="16" creationId="{0057EFFD-CEB1-B88C-8F32-3A5002A306CC}"/>
          </ac:grpSpMkLst>
        </pc:grpChg>
        <pc:grpChg chg="mod">
          <ac:chgData name="BOUNATIROU Rodolphe" userId="02a2522b-b6cf-4b18-bfba-e33ca221fe04" providerId="ADAL" clId="{F549DB6A-91AA-440F-86FE-C04B94CB82F9}" dt="2023-07-23T13:39:53.600" v="5271"/>
          <ac:grpSpMkLst>
            <pc:docMk/>
            <pc:sldMk cId="2377686785" sldId="274"/>
            <ac:grpSpMk id="18" creationId="{8BA571B2-5BE7-840D-7CDC-58E4A1921B3C}"/>
          </ac:grpSpMkLst>
        </pc:grpChg>
        <pc:grpChg chg="add mod">
          <ac:chgData name="BOUNATIROU Rodolphe" userId="02a2522b-b6cf-4b18-bfba-e33ca221fe04" providerId="ADAL" clId="{F549DB6A-91AA-440F-86FE-C04B94CB82F9}" dt="2023-07-23T13:40:22.910" v="5279" actId="1076"/>
          <ac:grpSpMkLst>
            <pc:docMk/>
            <pc:sldMk cId="2377686785" sldId="274"/>
            <ac:grpSpMk id="22" creationId="{D9AE6323-B98D-7425-2AFB-036724E48559}"/>
          </ac:grpSpMkLst>
        </pc:grpChg>
        <pc:grpChg chg="mod">
          <ac:chgData name="BOUNATIROU Rodolphe" userId="02a2522b-b6cf-4b18-bfba-e33ca221fe04" providerId="ADAL" clId="{F549DB6A-91AA-440F-86FE-C04B94CB82F9}" dt="2023-07-23T13:39:53.600" v="5271"/>
          <ac:grpSpMkLst>
            <pc:docMk/>
            <pc:sldMk cId="2377686785" sldId="274"/>
            <ac:grpSpMk id="23" creationId="{8CACF904-3811-DB85-96CA-534C78A6F381}"/>
          </ac:grpSpMkLst>
        </pc:grpChg>
        <pc:grpChg chg="mod">
          <ac:chgData name="BOUNATIROU Rodolphe" userId="02a2522b-b6cf-4b18-bfba-e33ca221fe04" providerId="ADAL" clId="{F549DB6A-91AA-440F-86FE-C04B94CB82F9}" dt="2023-07-23T13:39:53.600" v="5271"/>
          <ac:grpSpMkLst>
            <pc:docMk/>
            <pc:sldMk cId="2377686785" sldId="274"/>
            <ac:grpSpMk id="25" creationId="{6DCBD461-5BFA-A1DB-9E86-91A6A0690CB6}"/>
          </ac:grpSpMkLst>
        </pc:grpChg>
        <pc:grpChg chg="add mod">
          <ac:chgData name="BOUNATIROU Rodolphe" userId="02a2522b-b6cf-4b18-bfba-e33ca221fe04" providerId="ADAL" clId="{F549DB6A-91AA-440F-86FE-C04B94CB82F9}" dt="2023-07-23T13:40:22.910" v="5279" actId="1076"/>
          <ac:grpSpMkLst>
            <pc:docMk/>
            <pc:sldMk cId="2377686785" sldId="274"/>
            <ac:grpSpMk id="29" creationId="{4DA9F5AE-F363-6D39-207F-0C26AF563976}"/>
          </ac:grpSpMkLst>
        </pc:grpChg>
        <pc:grpChg chg="mod">
          <ac:chgData name="BOUNATIROU Rodolphe" userId="02a2522b-b6cf-4b18-bfba-e33ca221fe04" providerId="ADAL" clId="{F549DB6A-91AA-440F-86FE-C04B94CB82F9}" dt="2023-07-23T13:39:53.600" v="5271"/>
          <ac:grpSpMkLst>
            <pc:docMk/>
            <pc:sldMk cId="2377686785" sldId="274"/>
            <ac:grpSpMk id="30" creationId="{7011B388-0406-89B2-FAB4-CE1AD85AAD3C}"/>
          </ac:grpSpMkLst>
        </pc:grpChg>
        <pc:grpChg chg="add mod">
          <ac:chgData name="BOUNATIROU Rodolphe" userId="02a2522b-b6cf-4b18-bfba-e33ca221fe04" providerId="ADAL" clId="{F549DB6A-91AA-440F-86FE-C04B94CB82F9}" dt="2023-07-23T14:59:45.518" v="6613" actId="1076"/>
          <ac:grpSpMkLst>
            <pc:docMk/>
            <pc:sldMk cId="2377686785" sldId="274"/>
            <ac:grpSpMk id="35" creationId="{D42CC65F-D9FA-13C0-84F8-F8CB7CF1B393}"/>
          </ac:grpSpMkLst>
        </pc:grpChg>
        <pc:grpChg chg="mod">
          <ac:chgData name="BOUNATIROU Rodolphe" userId="02a2522b-b6cf-4b18-bfba-e33ca221fe04" providerId="ADAL" clId="{F549DB6A-91AA-440F-86FE-C04B94CB82F9}" dt="2023-07-23T14:58:52.072" v="6593"/>
          <ac:grpSpMkLst>
            <pc:docMk/>
            <pc:sldMk cId="2377686785" sldId="274"/>
            <ac:grpSpMk id="36" creationId="{C02B24CC-2F59-35A1-86E1-89B4AB18DC94}"/>
          </ac:grpSpMkLst>
        </pc:grpChg>
        <pc:picChg chg="add mod">
          <ac:chgData name="BOUNATIROU Rodolphe" userId="02a2522b-b6cf-4b18-bfba-e33ca221fe04" providerId="ADAL" clId="{F549DB6A-91AA-440F-86FE-C04B94CB82F9}" dt="2023-07-23T13:34:52.053" v="5087" actId="1076"/>
          <ac:picMkLst>
            <pc:docMk/>
            <pc:sldMk cId="2377686785" sldId="274"/>
            <ac:picMk id="4" creationId="{B128EF9B-9FEB-B690-B6D6-37A50212008A}"/>
          </ac:picMkLst>
        </pc:picChg>
        <pc:picChg chg="add mod">
          <ac:chgData name="BOUNATIROU Rodolphe" userId="02a2522b-b6cf-4b18-bfba-e33ca221fe04" providerId="ADAL" clId="{F549DB6A-91AA-440F-86FE-C04B94CB82F9}" dt="2023-07-23T13:34:43.769" v="5084" actId="1076"/>
          <ac:picMkLst>
            <pc:docMk/>
            <pc:sldMk cId="2377686785" sldId="274"/>
            <ac:picMk id="6" creationId="{921B8DCC-2F7D-1F4A-0010-C4ACCAAE9FFC}"/>
          </ac:picMkLst>
        </pc:picChg>
      </pc:sldChg>
      <pc:sldChg chg="addSp delSp modSp new mod modAnim modNotesTx">
        <pc:chgData name="BOUNATIROU Rodolphe" userId="02a2522b-b6cf-4b18-bfba-e33ca221fe04" providerId="ADAL" clId="{F549DB6A-91AA-440F-86FE-C04B94CB82F9}" dt="2023-07-23T15:27:01.101" v="8088" actId="20577"/>
        <pc:sldMkLst>
          <pc:docMk/>
          <pc:sldMk cId="3937695423" sldId="275"/>
        </pc:sldMkLst>
        <pc:spChg chg="mod">
          <ac:chgData name="BOUNATIROU Rodolphe" userId="02a2522b-b6cf-4b18-bfba-e33ca221fe04" providerId="ADAL" clId="{F549DB6A-91AA-440F-86FE-C04B94CB82F9}" dt="2023-07-23T15:04:30.104" v="6761" actId="20577"/>
          <ac:spMkLst>
            <pc:docMk/>
            <pc:sldMk cId="3937695423" sldId="275"/>
            <ac:spMk id="2" creationId="{81A3B58A-7F79-BD5D-95D7-B8CC2AC27E67}"/>
          </ac:spMkLst>
        </pc:spChg>
        <pc:spChg chg="mod">
          <ac:chgData name="BOUNATIROU Rodolphe" userId="02a2522b-b6cf-4b18-bfba-e33ca221fe04" providerId="ADAL" clId="{F549DB6A-91AA-440F-86FE-C04B94CB82F9}" dt="2023-07-23T13:47:11.702" v="5561"/>
          <ac:spMkLst>
            <pc:docMk/>
            <pc:sldMk cId="3937695423" sldId="275"/>
            <ac:spMk id="5" creationId="{2B1AF33F-B880-54EE-118E-BDECB005C984}"/>
          </ac:spMkLst>
        </pc:spChg>
        <pc:spChg chg="mod">
          <ac:chgData name="BOUNATIROU Rodolphe" userId="02a2522b-b6cf-4b18-bfba-e33ca221fe04" providerId="ADAL" clId="{F549DB6A-91AA-440F-86FE-C04B94CB82F9}" dt="2023-07-23T13:47:15.354" v="5564" actId="20577"/>
          <ac:spMkLst>
            <pc:docMk/>
            <pc:sldMk cId="3937695423" sldId="275"/>
            <ac:spMk id="6" creationId="{39F82B5C-0949-B7B2-FD6C-87E8F06BBECD}"/>
          </ac:spMkLst>
        </pc:spChg>
        <pc:spChg chg="mod">
          <ac:chgData name="BOUNATIROU Rodolphe" userId="02a2522b-b6cf-4b18-bfba-e33ca221fe04" providerId="ADAL" clId="{F549DB6A-91AA-440F-86FE-C04B94CB82F9}" dt="2023-07-23T13:47:26.666" v="5567" actId="1076"/>
          <ac:spMkLst>
            <pc:docMk/>
            <pc:sldMk cId="3937695423" sldId="275"/>
            <ac:spMk id="7" creationId="{8D0853EC-5CD1-4C27-0A7D-3C7CDEC3A258}"/>
          </ac:spMkLst>
        </pc:spChg>
        <pc:spChg chg="mod">
          <ac:chgData name="BOUNATIROU Rodolphe" userId="02a2522b-b6cf-4b18-bfba-e33ca221fe04" providerId="ADAL" clId="{F549DB6A-91AA-440F-86FE-C04B94CB82F9}" dt="2023-07-23T13:52:59.565" v="5669" actId="1076"/>
          <ac:spMkLst>
            <pc:docMk/>
            <pc:sldMk cId="3937695423" sldId="275"/>
            <ac:spMk id="8" creationId="{30D3113D-7B18-00D4-33F4-86A11ECCF740}"/>
          </ac:spMkLst>
        </pc:spChg>
        <pc:spChg chg="add mod topLvl">
          <ac:chgData name="BOUNATIROU Rodolphe" userId="02a2522b-b6cf-4b18-bfba-e33ca221fe04" providerId="ADAL" clId="{F549DB6A-91AA-440F-86FE-C04B94CB82F9}" dt="2023-07-23T13:51:07.627" v="5647" actId="207"/>
          <ac:spMkLst>
            <pc:docMk/>
            <pc:sldMk cId="3937695423" sldId="275"/>
            <ac:spMk id="9" creationId="{037540EC-3229-F676-FBEF-5CFA22A2A535}"/>
          </ac:spMkLst>
        </pc:spChg>
        <pc:spChg chg="add mod">
          <ac:chgData name="BOUNATIROU Rodolphe" userId="02a2522b-b6cf-4b18-bfba-e33ca221fe04" providerId="ADAL" clId="{F549DB6A-91AA-440F-86FE-C04B94CB82F9}" dt="2023-07-23T13:51:17.294" v="5648" actId="207"/>
          <ac:spMkLst>
            <pc:docMk/>
            <pc:sldMk cId="3937695423" sldId="275"/>
            <ac:spMk id="10" creationId="{CD10367D-8920-4F31-E053-2C921D143E82}"/>
          </ac:spMkLst>
        </pc:spChg>
        <pc:spChg chg="add mod ord topLvl">
          <ac:chgData name="BOUNATIROU Rodolphe" userId="02a2522b-b6cf-4b18-bfba-e33ca221fe04" providerId="ADAL" clId="{F549DB6A-91AA-440F-86FE-C04B94CB82F9}" dt="2023-07-23T13:51:57.100" v="5661" actId="207"/>
          <ac:spMkLst>
            <pc:docMk/>
            <pc:sldMk cId="3937695423" sldId="275"/>
            <ac:spMk id="11" creationId="{0D034474-8E18-D9D9-E8D9-BC66CBE582A9}"/>
          </ac:spMkLst>
        </pc:spChg>
        <pc:spChg chg="add mod">
          <ac:chgData name="BOUNATIROU Rodolphe" userId="02a2522b-b6cf-4b18-bfba-e33ca221fe04" providerId="ADAL" clId="{F549DB6A-91AA-440F-86FE-C04B94CB82F9}" dt="2023-07-23T15:07:55.548" v="7100" actId="164"/>
          <ac:spMkLst>
            <pc:docMk/>
            <pc:sldMk cId="3937695423" sldId="275"/>
            <ac:spMk id="17" creationId="{E088CDC9-AE0A-9D03-B1B6-26A0883F759C}"/>
          </ac:spMkLst>
        </pc:spChg>
        <pc:spChg chg="add mod">
          <ac:chgData name="BOUNATIROU Rodolphe" userId="02a2522b-b6cf-4b18-bfba-e33ca221fe04" providerId="ADAL" clId="{F549DB6A-91AA-440F-86FE-C04B94CB82F9}" dt="2023-07-23T15:07:55.548" v="7100" actId="164"/>
          <ac:spMkLst>
            <pc:docMk/>
            <pc:sldMk cId="3937695423" sldId="275"/>
            <ac:spMk id="18" creationId="{462B4AAF-A728-BC08-AD3E-F59D875C8581}"/>
          </ac:spMkLst>
        </pc:spChg>
        <pc:spChg chg="add mod">
          <ac:chgData name="BOUNATIROU Rodolphe" userId="02a2522b-b6cf-4b18-bfba-e33ca221fe04" providerId="ADAL" clId="{F549DB6A-91AA-440F-86FE-C04B94CB82F9}" dt="2023-07-23T15:07:55.548" v="7100" actId="164"/>
          <ac:spMkLst>
            <pc:docMk/>
            <pc:sldMk cId="3937695423" sldId="275"/>
            <ac:spMk id="19" creationId="{10062E9A-70C1-E897-B1C6-68ADF7FB55E1}"/>
          </ac:spMkLst>
        </pc:spChg>
        <pc:spChg chg="mod">
          <ac:chgData name="BOUNATIROU Rodolphe" userId="02a2522b-b6cf-4b18-bfba-e33ca221fe04" providerId="ADAL" clId="{F549DB6A-91AA-440F-86FE-C04B94CB82F9}" dt="2023-07-23T15:08:06.872" v="7103"/>
          <ac:spMkLst>
            <pc:docMk/>
            <pc:sldMk cId="3937695423" sldId="275"/>
            <ac:spMk id="23" creationId="{C6EA26F1-9351-E149-8420-CC77A520DA46}"/>
          </ac:spMkLst>
        </pc:spChg>
        <pc:spChg chg="mod">
          <ac:chgData name="BOUNATIROU Rodolphe" userId="02a2522b-b6cf-4b18-bfba-e33ca221fe04" providerId="ADAL" clId="{F549DB6A-91AA-440F-86FE-C04B94CB82F9}" dt="2023-07-23T15:08:06.872" v="7103"/>
          <ac:spMkLst>
            <pc:docMk/>
            <pc:sldMk cId="3937695423" sldId="275"/>
            <ac:spMk id="24" creationId="{97BCDA75-A1E6-F1C1-8838-5891382E9E1A}"/>
          </ac:spMkLst>
        </pc:spChg>
        <pc:spChg chg="mod">
          <ac:chgData name="BOUNATIROU Rodolphe" userId="02a2522b-b6cf-4b18-bfba-e33ca221fe04" providerId="ADAL" clId="{F549DB6A-91AA-440F-86FE-C04B94CB82F9}" dt="2023-07-23T15:08:06.872" v="7103"/>
          <ac:spMkLst>
            <pc:docMk/>
            <pc:sldMk cId="3937695423" sldId="275"/>
            <ac:spMk id="25" creationId="{EA5D6947-1E95-4AE1-C2A4-69A1507A9E39}"/>
          </ac:spMkLst>
        </pc:spChg>
        <pc:spChg chg="mod">
          <ac:chgData name="BOUNATIROU Rodolphe" userId="02a2522b-b6cf-4b18-bfba-e33ca221fe04" providerId="ADAL" clId="{F549DB6A-91AA-440F-86FE-C04B94CB82F9}" dt="2023-07-23T15:08:06.872" v="7103"/>
          <ac:spMkLst>
            <pc:docMk/>
            <pc:sldMk cId="3937695423" sldId="275"/>
            <ac:spMk id="26" creationId="{E47E5D2B-C5EF-4C0A-5081-8EFF06C9F99C}"/>
          </ac:spMkLst>
        </pc:spChg>
        <pc:spChg chg="add mod">
          <ac:chgData name="BOUNATIROU Rodolphe" userId="02a2522b-b6cf-4b18-bfba-e33ca221fe04" providerId="ADAL" clId="{F549DB6A-91AA-440F-86FE-C04B94CB82F9}" dt="2023-07-23T15:17:37.596" v="7258" actId="164"/>
          <ac:spMkLst>
            <pc:docMk/>
            <pc:sldMk cId="3937695423" sldId="275"/>
            <ac:spMk id="27" creationId="{8396D482-6815-6F22-DF52-B85A53C2AE7E}"/>
          </ac:spMkLst>
        </pc:spChg>
        <pc:spChg chg="add del mod">
          <ac:chgData name="BOUNATIROU Rodolphe" userId="02a2522b-b6cf-4b18-bfba-e33ca221fe04" providerId="ADAL" clId="{F549DB6A-91AA-440F-86FE-C04B94CB82F9}" dt="2023-07-23T15:20:36.376" v="7410" actId="478"/>
          <ac:spMkLst>
            <pc:docMk/>
            <pc:sldMk cId="3937695423" sldId="275"/>
            <ac:spMk id="29" creationId="{128CA1D5-91D3-51CC-D024-4304DC1501C2}"/>
          </ac:spMkLst>
        </pc:spChg>
        <pc:spChg chg="add mod">
          <ac:chgData name="BOUNATIROU Rodolphe" userId="02a2522b-b6cf-4b18-bfba-e33ca221fe04" providerId="ADAL" clId="{F549DB6A-91AA-440F-86FE-C04B94CB82F9}" dt="2023-07-23T15:27:01.101" v="8088" actId="20577"/>
          <ac:spMkLst>
            <pc:docMk/>
            <pc:sldMk cId="3937695423" sldId="275"/>
            <ac:spMk id="30" creationId="{1E8FB5F7-C79D-51E1-F067-A15D6EF9E3F1}"/>
          </ac:spMkLst>
        </pc:spChg>
        <pc:grpChg chg="add del mod ord">
          <ac:chgData name="BOUNATIROU Rodolphe" userId="02a2522b-b6cf-4b18-bfba-e33ca221fe04" providerId="ADAL" clId="{F549DB6A-91AA-440F-86FE-C04B94CB82F9}" dt="2023-07-23T15:04:19.935" v="6753" actId="478"/>
          <ac:grpSpMkLst>
            <pc:docMk/>
            <pc:sldMk cId="3937695423" sldId="275"/>
            <ac:grpSpMk id="3" creationId="{0D74D65C-B684-C1E3-95D6-D06A88B45511}"/>
          </ac:grpSpMkLst>
        </pc:grpChg>
        <pc:grpChg chg="mod">
          <ac:chgData name="BOUNATIROU Rodolphe" userId="02a2522b-b6cf-4b18-bfba-e33ca221fe04" providerId="ADAL" clId="{F549DB6A-91AA-440F-86FE-C04B94CB82F9}" dt="2023-07-23T13:47:11.702" v="5561"/>
          <ac:grpSpMkLst>
            <pc:docMk/>
            <pc:sldMk cId="3937695423" sldId="275"/>
            <ac:grpSpMk id="4" creationId="{0D6B5072-757E-7D49-366A-165D552F0796}"/>
          </ac:grpSpMkLst>
        </pc:grpChg>
        <pc:grpChg chg="add del mod">
          <ac:chgData name="BOUNATIROU Rodolphe" userId="02a2522b-b6cf-4b18-bfba-e33ca221fe04" providerId="ADAL" clId="{F549DB6A-91AA-440F-86FE-C04B94CB82F9}" dt="2023-07-23T13:50:14.071" v="5625" actId="165"/>
          <ac:grpSpMkLst>
            <pc:docMk/>
            <pc:sldMk cId="3937695423" sldId="275"/>
            <ac:grpSpMk id="12" creationId="{D6433291-F286-4BBD-2055-08FB99692EB1}"/>
          </ac:grpSpMkLst>
        </pc:grpChg>
        <pc:grpChg chg="add mod">
          <ac:chgData name="BOUNATIROU Rodolphe" userId="02a2522b-b6cf-4b18-bfba-e33ca221fe04" providerId="ADAL" clId="{F549DB6A-91AA-440F-86FE-C04B94CB82F9}" dt="2023-07-23T13:50:27.506" v="5629" actId="164"/>
          <ac:grpSpMkLst>
            <pc:docMk/>
            <pc:sldMk cId="3937695423" sldId="275"/>
            <ac:grpSpMk id="13" creationId="{4D0E1566-E80D-1782-1F6C-57347C002AE2}"/>
          </ac:grpSpMkLst>
        </pc:grpChg>
        <pc:grpChg chg="add del mod">
          <ac:chgData name="BOUNATIROU Rodolphe" userId="02a2522b-b6cf-4b18-bfba-e33ca221fe04" providerId="ADAL" clId="{F549DB6A-91AA-440F-86FE-C04B94CB82F9}" dt="2023-07-23T15:04:14.773" v="6751" actId="478"/>
          <ac:grpSpMkLst>
            <pc:docMk/>
            <pc:sldMk cId="3937695423" sldId="275"/>
            <ac:grpSpMk id="14" creationId="{4DAB98E4-88C5-AC4F-78D8-ED5417CC7582}"/>
          </ac:grpSpMkLst>
        </pc:grpChg>
        <pc:grpChg chg="add mod">
          <ac:chgData name="BOUNATIROU Rodolphe" userId="02a2522b-b6cf-4b18-bfba-e33ca221fe04" providerId="ADAL" clId="{F549DB6A-91AA-440F-86FE-C04B94CB82F9}" dt="2023-07-23T15:21:25.331" v="7415" actId="1076"/>
          <ac:grpSpMkLst>
            <pc:docMk/>
            <pc:sldMk cId="3937695423" sldId="275"/>
            <ac:grpSpMk id="20" creationId="{9CADC493-7A29-E11A-C7E6-D2C3A11CDD6D}"/>
          </ac:grpSpMkLst>
        </pc:grpChg>
        <pc:grpChg chg="add mod">
          <ac:chgData name="BOUNATIROU Rodolphe" userId="02a2522b-b6cf-4b18-bfba-e33ca221fe04" providerId="ADAL" clId="{F549DB6A-91AA-440F-86FE-C04B94CB82F9}" dt="2023-07-23T15:17:37.596" v="7258" actId="164"/>
          <ac:grpSpMkLst>
            <pc:docMk/>
            <pc:sldMk cId="3937695423" sldId="275"/>
            <ac:grpSpMk id="21" creationId="{6921429C-280D-8A66-959D-2C1C3B5A761C}"/>
          </ac:grpSpMkLst>
        </pc:grpChg>
        <pc:grpChg chg="mod">
          <ac:chgData name="BOUNATIROU Rodolphe" userId="02a2522b-b6cf-4b18-bfba-e33ca221fe04" providerId="ADAL" clId="{F549DB6A-91AA-440F-86FE-C04B94CB82F9}" dt="2023-07-23T15:08:06.872" v="7103"/>
          <ac:grpSpMkLst>
            <pc:docMk/>
            <pc:sldMk cId="3937695423" sldId="275"/>
            <ac:grpSpMk id="22" creationId="{3A940A89-1132-6287-F346-22F8201990AA}"/>
          </ac:grpSpMkLst>
        </pc:grpChg>
        <pc:grpChg chg="add mod">
          <ac:chgData name="BOUNATIROU Rodolphe" userId="02a2522b-b6cf-4b18-bfba-e33ca221fe04" providerId="ADAL" clId="{F549DB6A-91AA-440F-86FE-C04B94CB82F9}" dt="2023-07-23T15:21:40.255" v="7417" actId="14100"/>
          <ac:grpSpMkLst>
            <pc:docMk/>
            <pc:sldMk cId="3937695423" sldId="275"/>
            <ac:grpSpMk id="28" creationId="{2A948031-CD16-06BE-510E-34163A55F636}"/>
          </ac:grpSpMkLst>
        </pc:grpChg>
        <pc:picChg chg="add mod">
          <ac:chgData name="BOUNATIROU Rodolphe" userId="02a2522b-b6cf-4b18-bfba-e33ca221fe04" providerId="ADAL" clId="{F549DB6A-91AA-440F-86FE-C04B94CB82F9}" dt="2023-07-23T15:20:29.033" v="7408" actId="1076"/>
          <ac:picMkLst>
            <pc:docMk/>
            <pc:sldMk cId="3937695423" sldId="275"/>
            <ac:picMk id="16" creationId="{EAEA5547-D96F-7B76-C51C-F60BDEB7096A}"/>
          </ac:picMkLst>
        </pc:picChg>
      </pc:sldChg>
      <pc:sldChg chg="addSp modSp new mod modNotesTx">
        <pc:chgData name="BOUNATIROU Rodolphe" userId="02a2522b-b6cf-4b18-bfba-e33ca221fe04" providerId="ADAL" clId="{F549DB6A-91AA-440F-86FE-C04B94CB82F9}" dt="2023-07-23T15:26:51.271" v="8082" actId="20577"/>
        <pc:sldMkLst>
          <pc:docMk/>
          <pc:sldMk cId="185243308" sldId="276"/>
        </pc:sldMkLst>
        <pc:spChg chg="mod">
          <ac:chgData name="BOUNATIROU Rodolphe" userId="02a2522b-b6cf-4b18-bfba-e33ca221fe04" providerId="ADAL" clId="{F549DB6A-91AA-440F-86FE-C04B94CB82F9}" dt="2023-07-23T14:16:25.123" v="6083" actId="20577"/>
          <ac:spMkLst>
            <pc:docMk/>
            <pc:sldMk cId="185243308" sldId="276"/>
            <ac:spMk id="2" creationId="{15973041-FB58-E6C6-2286-4E1CD3DC47B8}"/>
          </ac:spMkLst>
        </pc:spChg>
        <pc:spChg chg="add mod">
          <ac:chgData name="BOUNATIROU Rodolphe" userId="02a2522b-b6cf-4b18-bfba-e33ca221fe04" providerId="ADAL" clId="{F549DB6A-91AA-440F-86FE-C04B94CB82F9}" dt="2023-07-23T15:26:51.271" v="8082" actId="20577"/>
          <ac:spMkLst>
            <pc:docMk/>
            <pc:sldMk cId="185243308" sldId="276"/>
            <ac:spMk id="5" creationId="{69973BF5-0894-EBA6-161D-B40C0E3615A1}"/>
          </ac:spMkLst>
        </pc:spChg>
        <pc:picChg chg="add mod">
          <ac:chgData name="BOUNATIROU Rodolphe" userId="02a2522b-b6cf-4b18-bfba-e33ca221fe04" providerId="ADAL" clId="{F549DB6A-91AA-440F-86FE-C04B94CB82F9}" dt="2023-07-23T14:16:04.981" v="6010" actId="1076"/>
          <ac:picMkLst>
            <pc:docMk/>
            <pc:sldMk cId="185243308" sldId="276"/>
            <ac:picMk id="4" creationId="{133A195A-51B6-6790-9139-3352291139D1}"/>
          </ac:picMkLst>
        </pc:picChg>
      </pc:sldChg>
      <pc:sldChg chg="addSp delSp modSp new mod modNotesTx">
        <pc:chgData name="BOUNATIROU Rodolphe" userId="02a2522b-b6cf-4b18-bfba-e33ca221fe04" providerId="ADAL" clId="{F549DB6A-91AA-440F-86FE-C04B94CB82F9}" dt="2023-07-23T15:27:07.430" v="8091" actId="20577"/>
        <pc:sldMkLst>
          <pc:docMk/>
          <pc:sldMk cId="1003616122" sldId="277"/>
        </pc:sldMkLst>
        <pc:spChg chg="mod">
          <ac:chgData name="BOUNATIROU Rodolphe" userId="02a2522b-b6cf-4b18-bfba-e33ca221fe04" providerId="ADAL" clId="{F549DB6A-91AA-440F-86FE-C04B94CB82F9}" dt="2023-07-23T15:01:59.209" v="6672" actId="404"/>
          <ac:spMkLst>
            <pc:docMk/>
            <pc:sldMk cId="1003616122" sldId="277"/>
            <ac:spMk id="2" creationId="{85214D5E-38B3-31C6-3B5F-745FEDFA9FC0}"/>
          </ac:spMkLst>
        </pc:spChg>
        <pc:spChg chg="add mod">
          <ac:chgData name="BOUNATIROU Rodolphe" userId="02a2522b-b6cf-4b18-bfba-e33ca221fe04" providerId="ADAL" clId="{F549DB6A-91AA-440F-86FE-C04B94CB82F9}" dt="2023-07-23T15:27:07.430" v="8091" actId="20577"/>
          <ac:spMkLst>
            <pc:docMk/>
            <pc:sldMk cId="1003616122" sldId="277"/>
            <ac:spMk id="7" creationId="{30E71119-8BFA-0358-8B0D-D2AA0A4EE3DB}"/>
          </ac:spMkLst>
        </pc:spChg>
        <pc:picChg chg="add del mod">
          <ac:chgData name="BOUNATIROU Rodolphe" userId="02a2522b-b6cf-4b18-bfba-e33ca221fe04" providerId="ADAL" clId="{F549DB6A-91AA-440F-86FE-C04B94CB82F9}" dt="2023-07-23T15:09:52.903" v="7178" actId="478"/>
          <ac:picMkLst>
            <pc:docMk/>
            <pc:sldMk cId="1003616122" sldId="277"/>
            <ac:picMk id="4" creationId="{5C252985-3288-7F14-5C8D-1537BF039351}"/>
          </ac:picMkLst>
        </pc:picChg>
        <pc:picChg chg="add mod">
          <ac:chgData name="BOUNATIROU Rodolphe" userId="02a2522b-b6cf-4b18-bfba-e33ca221fe04" providerId="ADAL" clId="{F549DB6A-91AA-440F-86FE-C04B94CB82F9}" dt="2023-07-23T15:09:58.931" v="7180" actId="1076"/>
          <ac:picMkLst>
            <pc:docMk/>
            <pc:sldMk cId="1003616122" sldId="277"/>
            <ac:picMk id="6" creationId="{0A0827B8-7E44-C277-3CB8-62E9B07629D4}"/>
          </ac:picMkLst>
        </pc:picChg>
      </pc:sldChg>
      <pc:sldChg chg="addSp modSp new mod modNotesTx">
        <pc:chgData name="BOUNATIROU Rodolphe" userId="02a2522b-b6cf-4b18-bfba-e33ca221fe04" providerId="ADAL" clId="{F549DB6A-91AA-440F-86FE-C04B94CB82F9}" dt="2023-07-23T15:27:13.889" v="8095" actId="20577"/>
        <pc:sldMkLst>
          <pc:docMk/>
          <pc:sldMk cId="1903691768" sldId="278"/>
        </pc:sldMkLst>
        <pc:spChg chg="mod">
          <ac:chgData name="BOUNATIROU Rodolphe" userId="02a2522b-b6cf-4b18-bfba-e33ca221fe04" providerId="ADAL" clId="{F549DB6A-91AA-440F-86FE-C04B94CB82F9}" dt="2023-07-23T15:03:14.990" v="6747" actId="404"/>
          <ac:spMkLst>
            <pc:docMk/>
            <pc:sldMk cId="1903691768" sldId="278"/>
            <ac:spMk id="2" creationId="{5D33C3DE-292D-1482-7796-6676B28F0FF3}"/>
          </ac:spMkLst>
        </pc:spChg>
        <pc:spChg chg="add mod">
          <ac:chgData name="BOUNATIROU Rodolphe" userId="02a2522b-b6cf-4b18-bfba-e33ca221fe04" providerId="ADAL" clId="{F549DB6A-91AA-440F-86FE-C04B94CB82F9}" dt="2023-07-23T15:27:13.889" v="8095" actId="20577"/>
          <ac:spMkLst>
            <pc:docMk/>
            <pc:sldMk cId="1903691768" sldId="278"/>
            <ac:spMk id="5" creationId="{3933D80D-C949-C373-3B15-93F135D3F7D3}"/>
          </ac:spMkLst>
        </pc:spChg>
        <pc:picChg chg="add mod">
          <ac:chgData name="BOUNATIROU Rodolphe" userId="02a2522b-b6cf-4b18-bfba-e33ca221fe04" providerId="ADAL" clId="{F549DB6A-91AA-440F-86FE-C04B94CB82F9}" dt="2023-07-23T15:02:47.114" v="6677" actId="14100"/>
          <ac:picMkLst>
            <pc:docMk/>
            <pc:sldMk cId="1903691768" sldId="278"/>
            <ac:picMk id="4" creationId="{42C93C70-203B-56BD-DCA8-C8CC13059418}"/>
          </ac:picMkLst>
        </pc:picChg>
      </pc:sldChg>
      <pc:sldChg chg="modSp add mod">
        <pc:chgData name="BOUNATIROU Rodolphe" userId="02a2522b-b6cf-4b18-bfba-e33ca221fe04" providerId="ADAL" clId="{F549DB6A-91AA-440F-86FE-C04B94CB82F9}" dt="2023-07-23T17:25:34.261" v="10672" actId="20577"/>
        <pc:sldMkLst>
          <pc:docMk/>
          <pc:sldMk cId="264881748" sldId="279"/>
        </pc:sldMkLst>
        <pc:spChg chg="mod">
          <ac:chgData name="BOUNATIROU Rodolphe" userId="02a2522b-b6cf-4b18-bfba-e33ca221fe04" providerId="ADAL" clId="{F549DB6A-91AA-440F-86FE-C04B94CB82F9}" dt="2023-07-23T15:28:00.013" v="8103" actId="20577"/>
          <ac:spMkLst>
            <pc:docMk/>
            <pc:sldMk cId="264881748" sldId="279"/>
            <ac:spMk id="2" creationId="{5136EDCC-F6C8-4CFD-FEB5-661F7356702B}"/>
          </ac:spMkLst>
        </pc:spChg>
        <pc:spChg chg="mod">
          <ac:chgData name="BOUNATIROU Rodolphe" userId="02a2522b-b6cf-4b18-bfba-e33ca221fe04" providerId="ADAL" clId="{F549DB6A-91AA-440F-86FE-C04B94CB82F9}" dt="2023-07-23T15:29:39.715" v="8248" actId="20577"/>
          <ac:spMkLst>
            <pc:docMk/>
            <pc:sldMk cId="264881748" sldId="279"/>
            <ac:spMk id="3" creationId="{FE7DBD4B-CC94-5CCF-A807-88311348A8F1}"/>
          </ac:spMkLst>
        </pc:spChg>
        <pc:spChg chg="mod">
          <ac:chgData name="BOUNATIROU Rodolphe" userId="02a2522b-b6cf-4b18-bfba-e33ca221fe04" providerId="ADAL" clId="{F549DB6A-91AA-440F-86FE-C04B94CB82F9}" dt="2023-07-23T17:25:34.261" v="10672" actId="20577"/>
          <ac:spMkLst>
            <pc:docMk/>
            <pc:sldMk cId="264881748" sldId="279"/>
            <ac:spMk id="4" creationId="{8C917698-202F-4524-D267-A5C211382C3B}"/>
          </ac:spMkLst>
        </pc:spChg>
      </pc:sldChg>
      <pc:sldChg chg="addSp modSp new mod modAnim modNotesTx">
        <pc:chgData name="BOUNATIROU Rodolphe" userId="02a2522b-b6cf-4b18-bfba-e33ca221fe04" providerId="ADAL" clId="{F549DB6A-91AA-440F-86FE-C04B94CB82F9}" dt="2023-07-23T17:25:43.112" v="10677" actId="20577"/>
        <pc:sldMkLst>
          <pc:docMk/>
          <pc:sldMk cId="2184292912" sldId="280"/>
        </pc:sldMkLst>
        <pc:spChg chg="mod">
          <ac:chgData name="BOUNATIROU Rodolphe" userId="02a2522b-b6cf-4b18-bfba-e33ca221fe04" providerId="ADAL" clId="{F549DB6A-91AA-440F-86FE-C04B94CB82F9}" dt="2023-07-23T15:32:45.394" v="8290" actId="20577"/>
          <ac:spMkLst>
            <pc:docMk/>
            <pc:sldMk cId="2184292912" sldId="280"/>
            <ac:spMk id="2" creationId="{E99F2DEC-16B6-F130-8381-A046A1E5FBEC}"/>
          </ac:spMkLst>
        </pc:spChg>
        <pc:spChg chg="mod">
          <ac:chgData name="BOUNATIROU Rodolphe" userId="02a2522b-b6cf-4b18-bfba-e33ca221fe04" providerId="ADAL" clId="{F549DB6A-91AA-440F-86FE-C04B94CB82F9}" dt="2023-07-23T15:34:18.281" v="8426" actId="20577"/>
          <ac:spMkLst>
            <pc:docMk/>
            <pc:sldMk cId="2184292912" sldId="280"/>
            <ac:spMk id="3" creationId="{0EAB5EBD-D2E1-017F-3D6E-BA0C09422BEC}"/>
          </ac:spMkLst>
        </pc:spChg>
        <pc:spChg chg="mod">
          <ac:chgData name="BOUNATIROU Rodolphe" userId="02a2522b-b6cf-4b18-bfba-e33ca221fe04" providerId="ADAL" clId="{F549DB6A-91AA-440F-86FE-C04B94CB82F9}" dt="2023-07-23T15:43:57.912" v="9691" actId="20577"/>
          <ac:spMkLst>
            <pc:docMk/>
            <pc:sldMk cId="2184292912" sldId="280"/>
            <ac:spMk id="4" creationId="{0DE6777A-77A3-AAB2-24BA-AEA0B809B883}"/>
          </ac:spMkLst>
        </pc:spChg>
        <pc:spChg chg="mod">
          <ac:chgData name="BOUNATIROU Rodolphe" userId="02a2522b-b6cf-4b18-bfba-e33ca221fe04" providerId="ADAL" clId="{F549DB6A-91AA-440F-86FE-C04B94CB82F9}" dt="2023-07-23T15:34:23.042" v="8439" actId="20577"/>
          <ac:spMkLst>
            <pc:docMk/>
            <pc:sldMk cId="2184292912" sldId="280"/>
            <ac:spMk id="5" creationId="{F9546E78-59DF-3633-2EF1-EC1EC8818AB8}"/>
          </ac:spMkLst>
        </pc:spChg>
        <pc:spChg chg="mod">
          <ac:chgData name="BOUNATIROU Rodolphe" userId="02a2522b-b6cf-4b18-bfba-e33ca221fe04" providerId="ADAL" clId="{F549DB6A-91AA-440F-86FE-C04B94CB82F9}" dt="2023-07-23T15:44:50.501" v="9715" actId="20577"/>
          <ac:spMkLst>
            <pc:docMk/>
            <pc:sldMk cId="2184292912" sldId="280"/>
            <ac:spMk id="6" creationId="{42B906D1-FE93-C248-DF90-A6ABACC465F7}"/>
          </ac:spMkLst>
        </pc:spChg>
        <pc:spChg chg="add mod">
          <ac:chgData name="BOUNATIROU Rodolphe" userId="02a2522b-b6cf-4b18-bfba-e33ca221fe04" providerId="ADAL" clId="{F549DB6A-91AA-440F-86FE-C04B94CB82F9}" dt="2023-07-23T17:25:43.112" v="10677" actId="20577"/>
          <ac:spMkLst>
            <pc:docMk/>
            <pc:sldMk cId="2184292912" sldId="280"/>
            <ac:spMk id="7" creationId="{D5DD8BB0-6AFE-8C47-0535-CFB6984ECB32}"/>
          </ac:spMkLst>
        </pc:spChg>
      </pc:sldChg>
      <pc:sldChg chg="addSp modSp new mod modAnim modNotesTx">
        <pc:chgData name="BOUNATIROU Rodolphe" userId="02a2522b-b6cf-4b18-bfba-e33ca221fe04" providerId="ADAL" clId="{F549DB6A-91AA-440F-86FE-C04B94CB82F9}" dt="2023-07-23T17:26:00.033" v="10682" actId="20577"/>
        <pc:sldMkLst>
          <pc:docMk/>
          <pc:sldMk cId="2269043530" sldId="281"/>
        </pc:sldMkLst>
        <pc:spChg chg="mod">
          <ac:chgData name="BOUNATIROU Rodolphe" userId="02a2522b-b6cf-4b18-bfba-e33ca221fe04" providerId="ADAL" clId="{F549DB6A-91AA-440F-86FE-C04B94CB82F9}" dt="2023-07-23T16:12:46.529" v="10137" actId="20577"/>
          <ac:spMkLst>
            <pc:docMk/>
            <pc:sldMk cId="2269043530" sldId="281"/>
            <ac:spMk id="2" creationId="{177D6E6E-5EEE-D849-E90C-2AE46CFC93B7}"/>
          </ac:spMkLst>
        </pc:spChg>
        <pc:spChg chg="add mod">
          <ac:chgData name="BOUNATIROU Rodolphe" userId="02a2522b-b6cf-4b18-bfba-e33ca221fe04" providerId="ADAL" clId="{F549DB6A-91AA-440F-86FE-C04B94CB82F9}" dt="2023-07-23T16:15:58.889" v="10606" actId="1076"/>
          <ac:spMkLst>
            <pc:docMk/>
            <pc:sldMk cId="2269043530" sldId="281"/>
            <ac:spMk id="3" creationId="{616F019E-F2BA-EB38-121B-F4AB1F5EA95B}"/>
          </ac:spMkLst>
        </pc:spChg>
        <pc:spChg chg="add mod">
          <ac:chgData name="BOUNATIROU Rodolphe" userId="02a2522b-b6cf-4b18-bfba-e33ca221fe04" providerId="ADAL" clId="{F549DB6A-91AA-440F-86FE-C04B94CB82F9}" dt="2023-07-23T16:16:30.793" v="10629" actId="20577"/>
          <ac:spMkLst>
            <pc:docMk/>
            <pc:sldMk cId="2269043530" sldId="281"/>
            <ac:spMk id="4" creationId="{815C01A5-D36D-D736-1418-F1C15F807D06}"/>
          </ac:spMkLst>
        </pc:spChg>
        <pc:spChg chg="add mod">
          <ac:chgData name="BOUNATIROU Rodolphe" userId="02a2522b-b6cf-4b18-bfba-e33ca221fe04" providerId="ADAL" clId="{F549DB6A-91AA-440F-86FE-C04B94CB82F9}" dt="2023-07-23T16:16:37.760" v="10642" actId="20577"/>
          <ac:spMkLst>
            <pc:docMk/>
            <pc:sldMk cId="2269043530" sldId="281"/>
            <ac:spMk id="5" creationId="{61D0134D-D233-18EC-EA76-496FAB120043}"/>
          </ac:spMkLst>
        </pc:spChg>
        <pc:spChg chg="add mod">
          <ac:chgData name="BOUNATIROU Rodolphe" userId="02a2522b-b6cf-4b18-bfba-e33ca221fe04" providerId="ADAL" clId="{F549DB6A-91AA-440F-86FE-C04B94CB82F9}" dt="2023-07-23T17:26:00.033" v="10682" actId="20577"/>
          <ac:spMkLst>
            <pc:docMk/>
            <pc:sldMk cId="2269043530" sldId="281"/>
            <ac:spMk id="6" creationId="{E91538DF-B510-0203-D19B-5878F15EB5D9}"/>
          </ac:spMkLst>
        </pc:spChg>
      </pc:sldChg>
      <pc:sldChg chg="addSp delSp modSp new mod delAnim modAnim modNotesTx">
        <pc:chgData name="BOUNATIROU Rodolphe" userId="02a2522b-b6cf-4b18-bfba-e33ca221fe04" providerId="ADAL" clId="{F549DB6A-91AA-440F-86FE-C04B94CB82F9}" dt="2023-07-23T22:00:45.854" v="15110" actId="20577"/>
        <pc:sldMkLst>
          <pc:docMk/>
          <pc:sldMk cId="3733092344" sldId="282"/>
        </pc:sldMkLst>
        <pc:spChg chg="mod">
          <ac:chgData name="BOUNATIROU Rodolphe" userId="02a2522b-b6cf-4b18-bfba-e33ca221fe04" providerId="ADAL" clId="{F549DB6A-91AA-440F-86FE-C04B94CB82F9}" dt="2023-07-23T16:17:02.964" v="10669" actId="20577"/>
          <ac:spMkLst>
            <pc:docMk/>
            <pc:sldMk cId="3733092344" sldId="282"/>
            <ac:spMk id="2" creationId="{DD5ABB65-BFCA-89FD-1343-9D8F68BEA53E}"/>
          </ac:spMkLst>
        </pc:spChg>
        <pc:spChg chg="add del mod">
          <ac:chgData name="BOUNATIROU Rodolphe" userId="02a2522b-b6cf-4b18-bfba-e33ca221fe04" providerId="ADAL" clId="{F549DB6A-91AA-440F-86FE-C04B94CB82F9}" dt="2023-07-23T18:51:48.960" v="11587" actId="478"/>
          <ac:spMkLst>
            <pc:docMk/>
            <pc:sldMk cId="3733092344" sldId="282"/>
            <ac:spMk id="3" creationId="{6A51EC40-EC29-ED9F-4A3A-98D5DBD34854}"/>
          </ac:spMkLst>
        </pc:spChg>
        <pc:spChg chg="add del">
          <ac:chgData name="BOUNATIROU Rodolphe" userId="02a2522b-b6cf-4b18-bfba-e33ca221fe04" providerId="ADAL" clId="{F549DB6A-91AA-440F-86FE-C04B94CB82F9}" dt="2023-07-23T18:51:49.949" v="11588" actId="478"/>
          <ac:spMkLst>
            <pc:docMk/>
            <pc:sldMk cId="3733092344" sldId="282"/>
            <ac:spMk id="4" creationId="{86E1A44C-9774-0513-4AE0-A51572822695}"/>
          </ac:spMkLst>
        </pc:spChg>
        <pc:spChg chg="add del">
          <ac:chgData name="BOUNATIROU Rodolphe" userId="02a2522b-b6cf-4b18-bfba-e33ca221fe04" providerId="ADAL" clId="{F549DB6A-91AA-440F-86FE-C04B94CB82F9}" dt="2023-07-23T18:51:41.511" v="11586" actId="478"/>
          <ac:spMkLst>
            <pc:docMk/>
            <pc:sldMk cId="3733092344" sldId="282"/>
            <ac:spMk id="7" creationId="{A3F3EC33-4E24-DFB6-02B3-D764AE10CACC}"/>
          </ac:spMkLst>
        </pc:spChg>
        <pc:spChg chg="add del mod">
          <ac:chgData name="BOUNATIROU Rodolphe" userId="02a2522b-b6cf-4b18-bfba-e33ca221fe04" providerId="ADAL" clId="{F549DB6A-91AA-440F-86FE-C04B94CB82F9}" dt="2023-07-23T18:55:40.929" v="11657" actId="478"/>
          <ac:spMkLst>
            <pc:docMk/>
            <pc:sldMk cId="3733092344" sldId="282"/>
            <ac:spMk id="8" creationId="{166BD228-0629-FB49-0AE0-E1FAED944B5A}"/>
          </ac:spMkLst>
        </pc:spChg>
        <pc:spChg chg="add mod">
          <ac:chgData name="BOUNATIROU Rodolphe" userId="02a2522b-b6cf-4b18-bfba-e33ca221fe04" providerId="ADAL" clId="{F549DB6A-91AA-440F-86FE-C04B94CB82F9}" dt="2023-07-23T18:52:47.909" v="11608" actId="20577"/>
          <ac:spMkLst>
            <pc:docMk/>
            <pc:sldMk cId="3733092344" sldId="282"/>
            <ac:spMk id="9" creationId="{4B4DE5F1-1C06-F05D-E544-DDAFE1AB6E5A}"/>
          </ac:spMkLst>
        </pc:spChg>
        <pc:spChg chg="add mod">
          <ac:chgData name="BOUNATIROU Rodolphe" userId="02a2522b-b6cf-4b18-bfba-e33ca221fe04" providerId="ADAL" clId="{F549DB6A-91AA-440F-86FE-C04B94CB82F9}" dt="2023-07-23T18:53:14.277" v="11622" actId="1076"/>
          <ac:spMkLst>
            <pc:docMk/>
            <pc:sldMk cId="3733092344" sldId="282"/>
            <ac:spMk id="10" creationId="{BCFDE857-442A-A948-0E35-D4386315821C}"/>
          </ac:spMkLst>
        </pc:spChg>
        <pc:spChg chg="add mod">
          <ac:chgData name="BOUNATIROU Rodolphe" userId="02a2522b-b6cf-4b18-bfba-e33ca221fe04" providerId="ADAL" clId="{F549DB6A-91AA-440F-86FE-C04B94CB82F9}" dt="2023-07-23T18:57:00.609" v="11680" actId="1076"/>
          <ac:spMkLst>
            <pc:docMk/>
            <pc:sldMk cId="3733092344" sldId="282"/>
            <ac:spMk id="11" creationId="{33E116B4-077C-EF75-9B9A-C8A05E337ED2}"/>
          </ac:spMkLst>
        </pc:spChg>
        <pc:spChg chg="add mod ord">
          <ac:chgData name="BOUNATIROU Rodolphe" userId="02a2522b-b6cf-4b18-bfba-e33ca221fe04" providerId="ADAL" clId="{F549DB6A-91AA-440F-86FE-C04B94CB82F9}" dt="2023-07-23T18:57:38.283" v="11685" actId="1076"/>
          <ac:spMkLst>
            <pc:docMk/>
            <pc:sldMk cId="3733092344" sldId="282"/>
            <ac:spMk id="12" creationId="{F70527DD-4702-06CD-7C36-C6732D510891}"/>
          </ac:spMkLst>
        </pc:spChg>
        <pc:spChg chg="add mod ord">
          <ac:chgData name="BOUNATIROU Rodolphe" userId="02a2522b-b6cf-4b18-bfba-e33ca221fe04" providerId="ADAL" clId="{F549DB6A-91AA-440F-86FE-C04B94CB82F9}" dt="2023-07-23T18:57:48.483" v="11688" actId="1076"/>
          <ac:spMkLst>
            <pc:docMk/>
            <pc:sldMk cId="3733092344" sldId="282"/>
            <ac:spMk id="13" creationId="{50EF341C-BF32-ACCD-6A56-1DE2E9D08056}"/>
          </ac:spMkLst>
        </pc:spChg>
        <pc:spChg chg="add mod ord">
          <ac:chgData name="BOUNATIROU Rodolphe" userId="02a2522b-b6cf-4b18-bfba-e33ca221fe04" providerId="ADAL" clId="{F549DB6A-91AA-440F-86FE-C04B94CB82F9}" dt="2023-07-23T19:01:13.722" v="11970" actId="14100"/>
          <ac:spMkLst>
            <pc:docMk/>
            <pc:sldMk cId="3733092344" sldId="282"/>
            <ac:spMk id="14" creationId="{BDFAE270-B10D-0E58-B668-58D7ECD243B4}"/>
          </ac:spMkLst>
        </pc:spChg>
        <pc:spChg chg="add mod ord">
          <ac:chgData name="BOUNATIROU Rodolphe" userId="02a2522b-b6cf-4b18-bfba-e33ca221fe04" providerId="ADAL" clId="{F549DB6A-91AA-440F-86FE-C04B94CB82F9}" dt="2023-07-23T18:57:56.387" v="11690" actId="14100"/>
          <ac:spMkLst>
            <pc:docMk/>
            <pc:sldMk cId="3733092344" sldId="282"/>
            <ac:spMk id="15" creationId="{B7CF6550-B1B3-F53E-D1DF-CF566DAB647B}"/>
          </ac:spMkLst>
        </pc:spChg>
        <pc:spChg chg="add mod">
          <ac:chgData name="BOUNATIROU Rodolphe" userId="02a2522b-b6cf-4b18-bfba-e33ca221fe04" providerId="ADAL" clId="{F549DB6A-91AA-440F-86FE-C04B94CB82F9}" dt="2023-07-23T20:10:39.185" v="12370" actId="1076"/>
          <ac:spMkLst>
            <pc:docMk/>
            <pc:sldMk cId="3733092344" sldId="282"/>
            <ac:spMk id="16" creationId="{73D6C43D-5EAA-DEB5-EC92-8573B9685F06}"/>
          </ac:spMkLst>
        </pc:spChg>
        <pc:spChg chg="add del mod">
          <ac:chgData name="BOUNATIROU Rodolphe" userId="02a2522b-b6cf-4b18-bfba-e33ca221fe04" providerId="ADAL" clId="{F549DB6A-91AA-440F-86FE-C04B94CB82F9}" dt="2023-07-23T22:00:36.162" v="15107"/>
          <ac:spMkLst>
            <pc:docMk/>
            <pc:sldMk cId="3733092344" sldId="282"/>
            <ac:spMk id="17" creationId="{143B5E6D-0843-D6A5-FFBC-C6E8CC3D1F9B}"/>
          </ac:spMkLst>
        </pc:spChg>
        <pc:spChg chg="add del mod">
          <ac:chgData name="BOUNATIROU Rodolphe" userId="02a2522b-b6cf-4b18-bfba-e33ca221fe04" providerId="ADAL" clId="{F549DB6A-91AA-440F-86FE-C04B94CB82F9}" dt="2023-07-23T22:00:36.162" v="15107"/>
          <ac:spMkLst>
            <pc:docMk/>
            <pc:sldMk cId="3733092344" sldId="282"/>
            <ac:spMk id="18" creationId="{52C5C679-AD99-3C6B-E854-4E828BD29F75}"/>
          </ac:spMkLst>
        </pc:spChg>
        <pc:spChg chg="add del mod">
          <ac:chgData name="BOUNATIROU Rodolphe" userId="02a2522b-b6cf-4b18-bfba-e33ca221fe04" providerId="ADAL" clId="{F549DB6A-91AA-440F-86FE-C04B94CB82F9}" dt="2023-07-23T22:00:36.162" v="15107"/>
          <ac:spMkLst>
            <pc:docMk/>
            <pc:sldMk cId="3733092344" sldId="282"/>
            <ac:spMk id="19" creationId="{3FC95CDF-6323-B3FF-AE96-1738646AD9B3}"/>
          </ac:spMkLst>
        </pc:spChg>
        <pc:spChg chg="add mod">
          <ac:chgData name="BOUNATIROU Rodolphe" userId="02a2522b-b6cf-4b18-bfba-e33ca221fe04" providerId="ADAL" clId="{F549DB6A-91AA-440F-86FE-C04B94CB82F9}" dt="2023-07-23T22:00:45.854" v="15110" actId="20577"/>
          <ac:spMkLst>
            <pc:docMk/>
            <pc:sldMk cId="3733092344" sldId="282"/>
            <ac:spMk id="20" creationId="{EDE66F9B-0E54-9964-66FD-58D68FC92813}"/>
          </ac:spMkLst>
        </pc:spChg>
        <pc:cxnChg chg="add del mod">
          <ac:chgData name="BOUNATIROU Rodolphe" userId="02a2522b-b6cf-4b18-bfba-e33ca221fe04" providerId="ADAL" clId="{F549DB6A-91AA-440F-86FE-C04B94CB82F9}" dt="2023-07-23T18:51:50.688" v="11589" actId="478"/>
          <ac:cxnSpMkLst>
            <pc:docMk/>
            <pc:sldMk cId="3733092344" sldId="282"/>
            <ac:cxnSpMk id="6" creationId="{C21842F2-03E9-3587-6602-69F70AA85317}"/>
          </ac:cxnSpMkLst>
        </pc:cxnChg>
      </pc:sldChg>
      <pc:sldChg chg="addSp modSp new mod modAnim modNotesTx">
        <pc:chgData name="BOUNATIROU Rodolphe" userId="02a2522b-b6cf-4b18-bfba-e33ca221fe04" providerId="ADAL" clId="{F549DB6A-91AA-440F-86FE-C04B94CB82F9}" dt="2023-07-23T22:00:51.222" v="15113" actId="20577"/>
        <pc:sldMkLst>
          <pc:docMk/>
          <pc:sldMk cId="315052823" sldId="283"/>
        </pc:sldMkLst>
        <pc:spChg chg="mod">
          <ac:chgData name="BOUNATIROU Rodolphe" userId="02a2522b-b6cf-4b18-bfba-e33ca221fe04" providerId="ADAL" clId="{F549DB6A-91AA-440F-86FE-C04B94CB82F9}" dt="2023-07-23T20:35:48.521" v="12712" actId="1076"/>
          <ac:spMkLst>
            <pc:docMk/>
            <pc:sldMk cId="315052823" sldId="283"/>
            <ac:spMk id="2" creationId="{FB719E0B-D8B4-F719-0345-326089C48118}"/>
          </ac:spMkLst>
        </pc:spChg>
        <pc:spChg chg="add mod">
          <ac:chgData name="BOUNATIROU Rodolphe" userId="02a2522b-b6cf-4b18-bfba-e33ca221fe04" providerId="ADAL" clId="{F549DB6A-91AA-440F-86FE-C04B94CB82F9}" dt="2023-07-23T20:36:07.708" v="12714" actId="1076"/>
          <ac:spMkLst>
            <pc:docMk/>
            <pc:sldMk cId="315052823" sldId="283"/>
            <ac:spMk id="3" creationId="{C2FEE792-4B97-0E29-C897-18D55B9C3A3C}"/>
          </ac:spMkLst>
        </pc:spChg>
        <pc:spChg chg="add mod">
          <ac:chgData name="BOUNATIROU Rodolphe" userId="02a2522b-b6cf-4b18-bfba-e33ca221fe04" providerId="ADAL" clId="{F549DB6A-91AA-440F-86FE-C04B94CB82F9}" dt="2023-07-23T20:36:07.708" v="12714" actId="1076"/>
          <ac:spMkLst>
            <pc:docMk/>
            <pc:sldMk cId="315052823" sldId="283"/>
            <ac:spMk id="4" creationId="{87C3ECCC-0510-224A-108A-49178C892D4C}"/>
          </ac:spMkLst>
        </pc:spChg>
        <pc:spChg chg="add mod">
          <ac:chgData name="BOUNATIROU Rodolphe" userId="02a2522b-b6cf-4b18-bfba-e33ca221fe04" providerId="ADAL" clId="{F549DB6A-91AA-440F-86FE-C04B94CB82F9}" dt="2023-07-23T20:36:07.708" v="12714" actId="1076"/>
          <ac:spMkLst>
            <pc:docMk/>
            <pc:sldMk cId="315052823" sldId="283"/>
            <ac:spMk id="5" creationId="{017A5F84-F184-8FF9-4820-7D004EBC774F}"/>
          </ac:spMkLst>
        </pc:spChg>
        <pc:spChg chg="add mod">
          <ac:chgData name="BOUNATIROU Rodolphe" userId="02a2522b-b6cf-4b18-bfba-e33ca221fe04" providerId="ADAL" clId="{F549DB6A-91AA-440F-86FE-C04B94CB82F9}" dt="2023-07-23T20:36:07.708" v="12714" actId="1076"/>
          <ac:spMkLst>
            <pc:docMk/>
            <pc:sldMk cId="315052823" sldId="283"/>
            <ac:spMk id="6" creationId="{BC03B3DB-3D98-0BF7-C1BF-FFC734650DC0}"/>
          </ac:spMkLst>
        </pc:spChg>
        <pc:spChg chg="add mod">
          <ac:chgData name="BOUNATIROU Rodolphe" userId="02a2522b-b6cf-4b18-bfba-e33ca221fe04" providerId="ADAL" clId="{F549DB6A-91AA-440F-86FE-C04B94CB82F9}" dt="2023-07-23T20:36:28.552" v="12716" actId="207"/>
          <ac:spMkLst>
            <pc:docMk/>
            <pc:sldMk cId="315052823" sldId="283"/>
            <ac:spMk id="7" creationId="{D0577455-CD13-677D-1255-3BD1C3DE9593}"/>
          </ac:spMkLst>
        </pc:spChg>
        <pc:spChg chg="add mod">
          <ac:chgData name="BOUNATIROU Rodolphe" userId="02a2522b-b6cf-4b18-bfba-e33ca221fe04" providerId="ADAL" clId="{F549DB6A-91AA-440F-86FE-C04B94CB82F9}" dt="2023-07-23T20:36:14.098" v="12715" actId="1076"/>
          <ac:spMkLst>
            <pc:docMk/>
            <pc:sldMk cId="315052823" sldId="283"/>
            <ac:spMk id="8" creationId="{A5E26234-B742-DD2C-9185-696B143BD518}"/>
          </ac:spMkLst>
        </pc:spChg>
        <pc:spChg chg="add mod">
          <ac:chgData name="BOUNATIROU Rodolphe" userId="02a2522b-b6cf-4b18-bfba-e33ca221fe04" providerId="ADAL" clId="{F549DB6A-91AA-440F-86FE-C04B94CB82F9}" dt="2023-07-23T20:36:14.098" v="12715" actId="1076"/>
          <ac:spMkLst>
            <pc:docMk/>
            <pc:sldMk cId="315052823" sldId="283"/>
            <ac:spMk id="9" creationId="{C6F5B3D9-AFF6-F703-3220-DAD67960E36F}"/>
          </ac:spMkLst>
        </pc:spChg>
        <pc:spChg chg="add mod">
          <ac:chgData name="BOUNATIROU Rodolphe" userId="02a2522b-b6cf-4b18-bfba-e33ca221fe04" providerId="ADAL" clId="{F549DB6A-91AA-440F-86FE-C04B94CB82F9}" dt="2023-07-23T20:36:35.327" v="12717" actId="207"/>
          <ac:spMkLst>
            <pc:docMk/>
            <pc:sldMk cId="315052823" sldId="283"/>
            <ac:spMk id="10" creationId="{16E53338-952D-ED89-74E8-7D37DA1B2AA2}"/>
          </ac:spMkLst>
        </pc:spChg>
        <pc:spChg chg="add mod">
          <ac:chgData name="BOUNATIROU Rodolphe" userId="02a2522b-b6cf-4b18-bfba-e33ca221fe04" providerId="ADAL" clId="{F549DB6A-91AA-440F-86FE-C04B94CB82F9}" dt="2023-07-23T22:00:51.222" v="15113" actId="20577"/>
          <ac:spMkLst>
            <pc:docMk/>
            <pc:sldMk cId="315052823" sldId="283"/>
            <ac:spMk id="13" creationId="{62FF629E-7A4F-9E37-3380-0D8BAD4F2E29}"/>
          </ac:spMkLst>
        </pc:spChg>
        <pc:cxnChg chg="add mod">
          <ac:chgData name="BOUNATIROU Rodolphe" userId="02a2522b-b6cf-4b18-bfba-e33ca221fe04" providerId="ADAL" clId="{F549DB6A-91AA-440F-86FE-C04B94CB82F9}" dt="2023-07-23T20:33:50.212" v="12669" actId="1076"/>
          <ac:cxnSpMkLst>
            <pc:docMk/>
            <pc:sldMk cId="315052823" sldId="283"/>
            <ac:cxnSpMk id="12" creationId="{7023AC43-7BBB-5D38-FC1D-46365B47E818}"/>
          </ac:cxnSpMkLst>
        </pc:cxnChg>
      </pc:sldChg>
      <pc:sldChg chg="addSp delSp modSp new mod modAnim modNotesTx">
        <pc:chgData name="BOUNATIROU Rodolphe" userId="02a2522b-b6cf-4b18-bfba-e33ca221fe04" providerId="ADAL" clId="{F549DB6A-91AA-440F-86FE-C04B94CB82F9}" dt="2023-07-23T22:12:31.692" v="16322" actId="20577"/>
        <pc:sldMkLst>
          <pc:docMk/>
          <pc:sldMk cId="1743729354" sldId="284"/>
        </pc:sldMkLst>
        <pc:spChg chg="mod">
          <ac:chgData name="BOUNATIROU Rodolphe" userId="02a2522b-b6cf-4b18-bfba-e33ca221fe04" providerId="ADAL" clId="{F549DB6A-91AA-440F-86FE-C04B94CB82F9}" dt="2023-07-23T21:15:03.374" v="14423" actId="13926"/>
          <ac:spMkLst>
            <pc:docMk/>
            <pc:sldMk cId="1743729354" sldId="284"/>
            <ac:spMk id="2" creationId="{27013B7C-3F25-86D1-59CB-F1B1CA1A4D01}"/>
          </ac:spMkLst>
        </pc:spChg>
        <pc:spChg chg="add mod">
          <ac:chgData name="BOUNATIROU Rodolphe" userId="02a2522b-b6cf-4b18-bfba-e33ca221fe04" providerId="ADAL" clId="{F549DB6A-91AA-440F-86FE-C04B94CB82F9}" dt="2023-07-23T21:02:47.305" v="13432" actId="14100"/>
          <ac:spMkLst>
            <pc:docMk/>
            <pc:sldMk cId="1743729354" sldId="284"/>
            <ac:spMk id="5" creationId="{728D40CA-7A7E-A0D0-2799-E7458A590E6F}"/>
          </ac:spMkLst>
        </pc:spChg>
        <pc:spChg chg="add mod">
          <ac:chgData name="BOUNATIROU Rodolphe" userId="02a2522b-b6cf-4b18-bfba-e33ca221fe04" providerId="ADAL" clId="{F549DB6A-91AA-440F-86FE-C04B94CB82F9}" dt="2023-07-23T21:05:38.522" v="13677" actId="20577"/>
          <ac:spMkLst>
            <pc:docMk/>
            <pc:sldMk cId="1743729354" sldId="284"/>
            <ac:spMk id="6" creationId="{4A857486-44FF-EDAC-25B0-B8582F457FCF}"/>
          </ac:spMkLst>
        </pc:spChg>
        <pc:spChg chg="add mod">
          <ac:chgData name="BOUNATIROU Rodolphe" userId="02a2522b-b6cf-4b18-bfba-e33ca221fe04" providerId="ADAL" clId="{F549DB6A-91AA-440F-86FE-C04B94CB82F9}" dt="2023-07-23T21:02:54.003" v="13434" actId="1076"/>
          <ac:spMkLst>
            <pc:docMk/>
            <pc:sldMk cId="1743729354" sldId="284"/>
            <ac:spMk id="7" creationId="{1A4DC794-2E85-A960-CCDA-ECE3D52AE52D}"/>
          </ac:spMkLst>
        </pc:spChg>
        <pc:spChg chg="add mod">
          <ac:chgData name="BOUNATIROU Rodolphe" userId="02a2522b-b6cf-4b18-bfba-e33ca221fe04" providerId="ADAL" clId="{F549DB6A-91AA-440F-86FE-C04B94CB82F9}" dt="2023-07-23T22:00:55.780" v="15116" actId="20577"/>
          <ac:spMkLst>
            <pc:docMk/>
            <pc:sldMk cId="1743729354" sldId="284"/>
            <ac:spMk id="8" creationId="{125C4991-5415-5AEF-0D5A-AF94BB4DBD9F}"/>
          </ac:spMkLst>
        </pc:spChg>
        <pc:picChg chg="add del mod">
          <ac:chgData name="BOUNATIROU Rodolphe" userId="02a2522b-b6cf-4b18-bfba-e33ca221fe04" providerId="ADAL" clId="{F549DB6A-91AA-440F-86FE-C04B94CB82F9}" dt="2023-07-23T20:56:43.468" v="12885" actId="22"/>
          <ac:picMkLst>
            <pc:docMk/>
            <pc:sldMk cId="1743729354" sldId="284"/>
            <ac:picMk id="4" creationId="{D24375FA-81A8-4B30-A582-3AF1A2BF8841}"/>
          </ac:picMkLst>
        </pc:picChg>
      </pc:sldChg>
      <pc:sldChg chg="modSp new del mod">
        <pc:chgData name="BOUNATIROU Rodolphe" userId="02a2522b-b6cf-4b18-bfba-e33ca221fe04" providerId="ADAL" clId="{F549DB6A-91AA-440F-86FE-C04B94CB82F9}" dt="2023-07-23T20:32:21.744" v="12601" actId="47"/>
        <pc:sldMkLst>
          <pc:docMk/>
          <pc:sldMk cId="1777207665" sldId="284"/>
        </pc:sldMkLst>
        <pc:spChg chg="mod">
          <ac:chgData name="BOUNATIROU Rodolphe" userId="02a2522b-b6cf-4b18-bfba-e33ca221fe04" providerId="ADAL" clId="{F549DB6A-91AA-440F-86FE-C04B94CB82F9}" dt="2023-07-23T20:32:14.082" v="12600"/>
          <ac:spMkLst>
            <pc:docMk/>
            <pc:sldMk cId="1777207665" sldId="284"/>
            <ac:spMk id="2" creationId="{8AF2D4C4-F5CF-ADA4-EA7D-F88E347DEE0E}"/>
          </ac:spMkLst>
        </pc:spChg>
      </pc:sldChg>
      <pc:sldChg chg="addSp delSp modSp new mod modNotesTx">
        <pc:chgData name="BOUNATIROU Rodolphe" userId="02a2522b-b6cf-4b18-bfba-e33ca221fe04" providerId="ADAL" clId="{F549DB6A-91AA-440F-86FE-C04B94CB82F9}" dt="2023-07-23T22:01:18.672" v="15129" actId="6549"/>
        <pc:sldMkLst>
          <pc:docMk/>
          <pc:sldMk cId="3350506433" sldId="285"/>
        </pc:sldMkLst>
        <pc:spChg chg="mod">
          <ac:chgData name="BOUNATIROU Rodolphe" userId="02a2522b-b6cf-4b18-bfba-e33ca221fe04" providerId="ADAL" clId="{F549DB6A-91AA-440F-86FE-C04B94CB82F9}" dt="2023-07-23T20:57:06.683" v="12930" actId="20577"/>
          <ac:spMkLst>
            <pc:docMk/>
            <pc:sldMk cId="3350506433" sldId="285"/>
            <ac:spMk id="2" creationId="{D26504A0-3EDF-4B6C-426F-C276A5D5C87B}"/>
          </ac:spMkLst>
        </pc:spChg>
        <pc:spChg chg="add mod">
          <ac:chgData name="BOUNATIROU Rodolphe" userId="02a2522b-b6cf-4b18-bfba-e33ca221fe04" providerId="ADAL" clId="{F549DB6A-91AA-440F-86FE-C04B94CB82F9}" dt="2023-07-23T21:26:45.928" v="14916" actId="1076"/>
          <ac:spMkLst>
            <pc:docMk/>
            <pc:sldMk cId="3350506433" sldId="285"/>
            <ac:spMk id="5" creationId="{B4746E30-C8C4-8F0D-3D91-68F8C2CE29D4}"/>
          </ac:spMkLst>
        </pc:spChg>
        <pc:spChg chg="add mod">
          <ac:chgData name="BOUNATIROU Rodolphe" userId="02a2522b-b6cf-4b18-bfba-e33ca221fe04" providerId="ADAL" clId="{F549DB6A-91AA-440F-86FE-C04B94CB82F9}" dt="2023-07-23T21:26:47.392" v="14917" actId="1076"/>
          <ac:spMkLst>
            <pc:docMk/>
            <pc:sldMk cId="3350506433" sldId="285"/>
            <ac:spMk id="6" creationId="{E55C7B40-CE11-FAD9-C16F-5A765BCF6E89}"/>
          </ac:spMkLst>
        </pc:spChg>
        <pc:spChg chg="add mod">
          <ac:chgData name="BOUNATIROU Rodolphe" userId="02a2522b-b6cf-4b18-bfba-e33ca221fe04" providerId="ADAL" clId="{F549DB6A-91AA-440F-86FE-C04B94CB82F9}" dt="2023-07-23T21:26:42.536" v="14914" actId="1076"/>
          <ac:spMkLst>
            <pc:docMk/>
            <pc:sldMk cId="3350506433" sldId="285"/>
            <ac:spMk id="7" creationId="{28C7EB88-207F-C733-25D7-9886EFE943B4}"/>
          </ac:spMkLst>
        </pc:spChg>
        <pc:spChg chg="add mod">
          <ac:chgData name="BOUNATIROU Rodolphe" userId="02a2522b-b6cf-4b18-bfba-e33ca221fe04" providerId="ADAL" clId="{F549DB6A-91AA-440F-86FE-C04B94CB82F9}" dt="2023-07-23T22:01:18.672" v="15129" actId="6549"/>
          <ac:spMkLst>
            <pc:docMk/>
            <pc:sldMk cId="3350506433" sldId="285"/>
            <ac:spMk id="14" creationId="{DE001BB2-3DA3-606A-1AA5-31960E9B0D71}"/>
          </ac:spMkLst>
        </pc:spChg>
        <pc:picChg chg="add del mod">
          <ac:chgData name="BOUNATIROU Rodolphe" userId="02a2522b-b6cf-4b18-bfba-e33ca221fe04" providerId="ADAL" clId="{F549DB6A-91AA-440F-86FE-C04B94CB82F9}" dt="2023-07-23T21:19:39.765" v="14835" actId="478"/>
          <ac:picMkLst>
            <pc:docMk/>
            <pc:sldMk cId="3350506433" sldId="285"/>
            <ac:picMk id="4" creationId="{E66CEA9E-54B1-EBCE-3AAC-0152F9B12D78}"/>
          </ac:picMkLst>
        </pc:picChg>
        <pc:picChg chg="add del mod ord">
          <ac:chgData name="BOUNATIROU Rodolphe" userId="02a2522b-b6cf-4b18-bfba-e33ca221fe04" providerId="ADAL" clId="{F549DB6A-91AA-440F-86FE-C04B94CB82F9}" dt="2023-07-23T21:21:21.016" v="14866" actId="478"/>
          <ac:picMkLst>
            <pc:docMk/>
            <pc:sldMk cId="3350506433" sldId="285"/>
            <ac:picMk id="9" creationId="{7DFAAC6F-8940-A6E7-C073-297170361D74}"/>
          </ac:picMkLst>
        </pc:picChg>
        <pc:picChg chg="add del mod ord">
          <ac:chgData name="BOUNATIROU Rodolphe" userId="02a2522b-b6cf-4b18-bfba-e33ca221fe04" providerId="ADAL" clId="{F549DB6A-91AA-440F-86FE-C04B94CB82F9}" dt="2023-07-23T21:26:32.222" v="14908" actId="478"/>
          <ac:picMkLst>
            <pc:docMk/>
            <pc:sldMk cId="3350506433" sldId="285"/>
            <ac:picMk id="11" creationId="{61DDC38F-99ED-E20F-5107-B2671A8D7197}"/>
          </ac:picMkLst>
        </pc:picChg>
        <pc:picChg chg="add mod ord">
          <ac:chgData name="BOUNATIROU Rodolphe" userId="02a2522b-b6cf-4b18-bfba-e33ca221fe04" providerId="ADAL" clId="{F549DB6A-91AA-440F-86FE-C04B94CB82F9}" dt="2023-07-23T21:26:40.605" v="14913" actId="167"/>
          <ac:picMkLst>
            <pc:docMk/>
            <pc:sldMk cId="3350506433" sldId="285"/>
            <ac:picMk id="13" creationId="{58A8AC99-8501-9C36-2D46-2691BD2E929B}"/>
          </ac:picMkLst>
        </pc:picChg>
      </pc:sldChg>
      <pc:sldChg chg="addSp delSp modSp new mod delAnim modAnim modNotesTx">
        <pc:chgData name="BOUNATIROU Rodolphe" userId="02a2522b-b6cf-4b18-bfba-e33ca221fe04" providerId="ADAL" clId="{F549DB6A-91AA-440F-86FE-C04B94CB82F9}" dt="2023-07-23T22:12:10.440" v="16286" actId="20577"/>
        <pc:sldMkLst>
          <pc:docMk/>
          <pc:sldMk cId="1042488604" sldId="286"/>
        </pc:sldMkLst>
        <pc:spChg chg="mod">
          <ac:chgData name="BOUNATIROU Rodolphe" userId="02a2522b-b6cf-4b18-bfba-e33ca221fe04" providerId="ADAL" clId="{F549DB6A-91AA-440F-86FE-C04B94CB82F9}" dt="2023-07-23T21:15:10.964" v="14424" actId="13926"/>
          <ac:spMkLst>
            <pc:docMk/>
            <pc:sldMk cId="1042488604" sldId="286"/>
            <ac:spMk id="2" creationId="{FABF4B5E-8272-F2B2-5821-1CBB47B3CF9C}"/>
          </ac:spMkLst>
        </pc:spChg>
        <pc:spChg chg="add del mod">
          <ac:chgData name="BOUNATIROU Rodolphe" userId="02a2522b-b6cf-4b18-bfba-e33ca221fe04" providerId="ADAL" clId="{F549DB6A-91AA-440F-86FE-C04B94CB82F9}" dt="2023-07-23T21:13:14.892" v="14255" actId="478"/>
          <ac:spMkLst>
            <pc:docMk/>
            <pc:sldMk cId="1042488604" sldId="286"/>
            <ac:spMk id="3" creationId="{DA6D78BA-0BCA-73EB-1D74-C30C730D202D}"/>
          </ac:spMkLst>
        </pc:spChg>
        <pc:spChg chg="add mod">
          <ac:chgData name="BOUNATIROU Rodolphe" userId="02a2522b-b6cf-4b18-bfba-e33ca221fe04" providerId="ADAL" clId="{F549DB6A-91AA-440F-86FE-C04B94CB82F9}" dt="2023-07-23T21:09:47.145" v="13919" actId="20577"/>
          <ac:spMkLst>
            <pc:docMk/>
            <pc:sldMk cId="1042488604" sldId="286"/>
            <ac:spMk id="4" creationId="{C5A7A877-B435-BF78-4F85-4E3404B53105}"/>
          </ac:spMkLst>
        </pc:spChg>
        <pc:spChg chg="add mod">
          <ac:chgData name="BOUNATIROU Rodolphe" userId="02a2522b-b6cf-4b18-bfba-e33ca221fe04" providerId="ADAL" clId="{F549DB6A-91AA-440F-86FE-C04B94CB82F9}" dt="2023-07-23T21:12:01.071" v="14216" actId="20577"/>
          <ac:spMkLst>
            <pc:docMk/>
            <pc:sldMk cId="1042488604" sldId="286"/>
            <ac:spMk id="5" creationId="{95FDB463-A15B-A13D-5849-5121790DD08F}"/>
          </ac:spMkLst>
        </pc:spChg>
        <pc:spChg chg="add mod">
          <ac:chgData name="BOUNATIROU Rodolphe" userId="02a2522b-b6cf-4b18-bfba-e33ca221fe04" providerId="ADAL" clId="{F549DB6A-91AA-440F-86FE-C04B94CB82F9}" dt="2023-07-23T21:13:16.568" v="14256" actId="1076"/>
          <ac:spMkLst>
            <pc:docMk/>
            <pc:sldMk cId="1042488604" sldId="286"/>
            <ac:spMk id="6" creationId="{F29088F7-3718-7707-7572-69A7FFC45F74}"/>
          </ac:spMkLst>
        </pc:spChg>
        <pc:spChg chg="add mod">
          <ac:chgData name="BOUNATIROU Rodolphe" userId="02a2522b-b6cf-4b18-bfba-e33ca221fe04" providerId="ADAL" clId="{F549DB6A-91AA-440F-86FE-C04B94CB82F9}" dt="2023-07-23T22:01:01.723" v="15121" actId="6549"/>
          <ac:spMkLst>
            <pc:docMk/>
            <pc:sldMk cId="1042488604" sldId="286"/>
            <ac:spMk id="7" creationId="{BDFF5C82-5E33-861E-38A5-0D8EB4043F8A}"/>
          </ac:spMkLst>
        </pc:spChg>
      </pc:sldChg>
      <pc:sldChg chg="addSp delSp modSp new mod modAnim modNotesTx">
        <pc:chgData name="BOUNATIROU Rodolphe" userId="02a2522b-b6cf-4b18-bfba-e33ca221fe04" providerId="ADAL" clId="{F549DB6A-91AA-440F-86FE-C04B94CB82F9}" dt="2023-07-23T22:11:32.984" v="16189" actId="20577"/>
        <pc:sldMkLst>
          <pc:docMk/>
          <pc:sldMk cId="1068074650" sldId="287"/>
        </pc:sldMkLst>
        <pc:spChg chg="mod">
          <ac:chgData name="BOUNATIROU Rodolphe" userId="02a2522b-b6cf-4b18-bfba-e33ca221fe04" providerId="ADAL" clId="{F549DB6A-91AA-440F-86FE-C04B94CB82F9}" dt="2023-07-23T22:11:19.629" v="16147" actId="20577"/>
          <ac:spMkLst>
            <pc:docMk/>
            <pc:sldMk cId="1068074650" sldId="287"/>
            <ac:spMk id="2" creationId="{3F04130D-8DCD-62C3-5F19-4A0D6FD81609}"/>
          </ac:spMkLst>
        </pc:spChg>
        <pc:spChg chg="add del">
          <ac:chgData name="BOUNATIROU Rodolphe" userId="02a2522b-b6cf-4b18-bfba-e33ca221fe04" providerId="ADAL" clId="{F549DB6A-91AA-440F-86FE-C04B94CB82F9}" dt="2023-07-23T21:12:59.932" v="14245" actId="11529"/>
          <ac:spMkLst>
            <pc:docMk/>
            <pc:sldMk cId="1068074650" sldId="287"/>
            <ac:spMk id="3" creationId="{74CB132D-3D91-CF6F-3099-6E47BE641FA3}"/>
          </ac:spMkLst>
        </pc:spChg>
        <pc:spChg chg="add mod">
          <ac:chgData name="BOUNATIROU Rodolphe" userId="02a2522b-b6cf-4b18-bfba-e33ca221fe04" providerId="ADAL" clId="{F549DB6A-91AA-440F-86FE-C04B94CB82F9}" dt="2023-07-23T22:10:50.934" v="16138" actId="20577"/>
          <ac:spMkLst>
            <pc:docMk/>
            <pc:sldMk cId="1068074650" sldId="287"/>
            <ac:spMk id="4" creationId="{6401D35A-1325-9D1A-6FBD-98F3B2738E82}"/>
          </ac:spMkLst>
        </pc:spChg>
        <pc:spChg chg="add mod">
          <ac:chgData name="BOUNATIROU Rodolphe" userId="02a2522b-b6cf-4b18-bfba-e33ca221fe04" providerId="ADAL" clId="{F549DB6A-91AA-440F-86FE-C04B94CB82F9}" dt="2023-07-23T21:14:29.914" v="14412" actId="20577"/>
          <ac:spMkLst>
            <pc:docMk/>
            <pc:sldMk cId="1068074650" sldId="287"/>
            <ac:spMk id="5" creationId="{D77A4720-7B30-C9AC-0C4B-B95B17767C9E}"/>
          </ac:spMkLst>
        </pc:spChg>
        <pc:spChg chg="add mod">
          <ac:chgData name="BOUNATIROU Rodolphe" userId="02a2522b-b6cf-4b18-bfba-e33ca221fe04" providerId="ADAL" clId="{F549DB6A-91AA-440F-86FE-C04B94CB82F9}" dt="2023-07-23T22:01:08.521" v="15124" actId="20577"/>
          <ac:spMkLst>
            <pc:docMk/>
            <pc:sldMk cId="1068074650" sldId="287"/>
            <ac:spMk id="6" creationId="{4171BE5B-0D83-6763-4DDD-9B1468E77FFC}"/>
          </ac:spMkLst>
        </pc:spChg>
      </pc:sldChg>
      <pc:sldChg chg="addSp delSp modSp new mod modAnim modNotesTx">
        <pc:chgData name="BOUNATIROU Rodolphe" userId="02a2522b-b6cf-4b18-bfba-e33ca221fe04" providerId="ADAL" clId="{F549DB6A-91AA-440F-86FE-C04B94CB82F9}" dt="2023-07-23T22:06:45.431" v="15697" actId="20577"/>
        <pc:sldMkLst>
          <pc:docMk/>
          <pc:sldMk cId="240229104" sldId="288"/>
        </pc:sldMkLst>
        <pc:spChg chg="mod">
          <ac:chgData name="BOUNATIROU Rodolphe" userId="02a2522b-b6cf-4b18-bfba-e33ca221fe04" providerId="ADAL" clId="{F549DB6A-91AA-440F-86FE-C04B94CB82F9}" dt="2023-07-23T21:23:08.882" v="14907" actId="20577"/>
          <ac:spMkLst>
            <pc:docMk/>
            <pc:sldMk cId="240229104" sldId="288"/>
            <ac:spMk id="2" creationId="{95430555-DAD1-3F1E-D9C4-378A46577B64}"/>
          </ac:spMkLst>
        </pc:spChg>
        <pc:spChg chg="add mod">
          <ac:chgData name="BOUNATIROU Rodolphe" userId="02a2522b-b6cf-4b18-bfba-e33ca221fe04" providerId="ADAL" clId="{F549DB6A-91AA-440F-86FE-C04B94CB82F9}" dt="2023-07-23T22:03:55.418" v="15460" actId="1076"/>
          <ac:spMkLst>
            <pc:docMk/>
            <pc:sldMk cId="240229104" sldId="288"/>
            <ac:spMk id="5" creationId="{3767F873-1B82-698B-4E74-0A8D2E4B5566}"/>
          </ac:spMkLst>
        </pc:spChg>
        <pc:spChg chg="add mod">
          <ac:chgData name="BOUNATIROU Rodolphe" userId="02a2522b-b6cf-4b18-bfba-e33ca221fe04" providerId="ADAL" clId="{F549DB6A-91AA-440F-86FE-C04B94CB82F9}" dt="2023-07-23T22:03:55.418" v="15460" actId="1076"/>
          <ac:spMkLst>
            <pc:docMk/>
            <pc:sldMk cId="240229104" sldId="288"/>
            <ac:spMk id="6" creationId="{8CAA8615-48AB-143B-ACA7-507F7AB1A1C8}"/>
          </ac:spMkLst>
        </pc:spChg>
        <pc:spChg chg="add mod">
          <ac:chgData name="BOUNATIROU Rodolphe" userId="02a2522b-b6cf-4b18-bfba-e33ca221fe04" providerId="ADAL" clId="{F549DB6A-91AA-440F-86FE-C04B94CB82F9}" dt="2023-07-23T22:03:55.418" v="15460" actId="1076"/>
          <ac:spMkLst>
            <pc:docMk/>
            <pc:sldMk cId="240229104" sldId="288"/>
            <ac:spMk id="7" creationId="{810AE9D4-5676-A100-FF3B-80B0396A72B6}"/>
          </ac:spMkLst>
        </pc:spChg>
        <pc:spChg chg="add mod">
          <ac:chgData name="BOUNATIROU Rodolphe" userId="02a2522b-b6cf-4b18-bfba-e33ca221fe04" providerId="ADAL" clId="{F549DB6A-91AA-440F-86FE-C04B94CB82F9}" dt="2023-07-23T22:01:26.562" v="15132" actId="20577"/>
          <ac:spMkLst>
            <pc:docMk/>
            <pc:sldMk cId="240229104" sldId="288"/>
            <ac:spMk id="8" creationId="{CCD50112-59DD-E3C4-626D-9DD23A995B7C}"/>
          </ac:spMkLst>
        </pc:spChg>
        <pc:picChg chg="add del mod">
          <ac:chgData name="BOUNATIROU Rodolphe" userId="02a2522b-b6cf-4b18-bfba-e33ca221fe04" providerId="ADAL" clId="{F549DB6A-91AA-440F-86FE-C04B94CB82F9}" dt="2023-07-23T22:03:32.224" v="15451" actId="478"/>
          <ac:picMkLst>
            <pc:docMk/>
            <pc:sldMk cId="240229104" sldId="288"/>
            <ac:picMk id="4" creationId="{25CB2B6B-C255-9101-6FED-73302B64EAC2}"/>
          </ac:picMkLst>
        </pc:picChg>
        <pc:picChg chg="add mod ord">
          <ac:chgData name="BOUNATIROU Rodolphe" userId="02a2522b-b6cf-4b18-bfba-e33ca221fe04" providerId="ADAL" clId="{F549DB6A-91AA-440F-86FE-C04B94CB82F9}" dt="2023-07-23T22:03:55.418" v="15460" actId="1076"/>
          <ac:picMkLst>
            <pc:docMk/>
            <pc:sldMk cId="240229104" sldId="288"/>
            <ac:picMk id="10" creationId="{539AA799-06AF-5E51-F4C8-456C0556D663}"/>
          </ac:picMkLst>
        </pc:picChg>
      </pc:sldChg>
      <pc:sldChg chg="new del">
        <pc:chgData name="BOUNATIROU Rodolphe" userId="02a2522b-b6cf-4b18-bfba-e33ca221fe04" providerId="ADAL" clId="{F549DB6A-91AA-440F-86FE-C04B94CB82F9}" dt="2023-07-23T22:07:37.168" v="15699" actId="680"/>
        <pc:sldMkLst>
          <pc:docMk/>
          <pc:sldMk cId="1251050973" sldId="289"/>
        </pc:sldMkLst>
      </pc:sldChg>
      <pc:sldChg chg="addSp modSp new mod modAnim modNotesTx">
        <pc:chgData name="BOUNATIROU Rodolphe" userId="02a2522b-b6cf-4b18-bfba-e33ca221fe04" providerId="ADAL" clId="{F549DB6A-91AA-440F-86FE-C04B94CB82F9}" dt="2023-07-23T22:23:00.563" v="17633" actId="20577"/>
        <pc:sldMkLst>
          <pc:docMk/>
          <pc:sldMk cId="3214163507" sldId="289"/>
        </pc:sldMkLst>
        <pc:spChg chg="mod">
          <ac:chgData name="BOUNATIROU Rodolphe" userId="02a2522b-b6cf-4b18-bfba-e33ca221fe04" providerId="ADAL" clId="{F549DB6A-91AA-440F-86FE-C04B94CB82F9}" dt="2023-07-23T22:07:58.151" v="15726" actId="20577"/>
          <ac:spMkLst>
            <pc:docMk/>
            <pc:sldMk cId="3214163507" sldId="289"/>
            <ac:spMk id="2" creationId="{E73EAAC0-8685-C9C2-8875-1A392AB473B9}"/>
          </ac:spMkLst>
        </pc:spChg>
        <pc:spChg chg="mod">
          <ac:chgData name="BOUNATIROU Rodolphe" userId="02a2522b-b6cf-4b18-bfba-e33ca221fe04" providerId="ADAL" clId="{F549DB6A-91AA-440F-86FE-C04B94CB82F9}" dt="2023-07-23T22:13:36.865" v="16409" actId="20577"/>
          <ac:spMkLst>
            <pc:docMk/>
            <pc:sldMk cId="3214163507" sldId="289"/>
            <ac:spMk id="3" creationId="{CD233F8A-0F2B-52F5-8B30-DEC08921C247}"/>
          </ac:spMkLst>
        </pc:spChg>
        <pc:spChg chg="mod">
          <ac:chgData name="BOUNATIROU Rodolphe" userId="02a2522b-b6cf-4b18-bfba-e33ca221fe04" providerId="ADAL" clId="{F549DB6A-91AA-440F-86FE-C04B94CB82F9}" dt="2023-07-23T22:19:20.710" v="17015" actId="20577"/>
          <ac:spMkLst>
            <pc:docMk/>
            <pc:sldMk cId="3214163507" sldId="289"/>
            <ac:spMk id="4" creationId="{5D6B3D19-CF4A-F341-7F04-6AEE26E1F5DA}"/>
          </ac:spMkLst>
        </pc:spChg>
        <pc:spChg chg="add mod">
          <ac:chgData name="BOUNATIROU Rodolphe" userId="02a2522b-b6cf-4b18-bfba-e33ca221fe04" providerId="ADAL" clId="{F549DB6A-91AA-440F-86FE-C04B94CB82F9}" dt="2023-07-23T22:23:00.563" v="17633" actId="20577"/>
          <ac:spMkLst>
            <pc:docMk/>
            <pc:sldMk cId="3214163507" sldId="289"/>
            <ac:spMk id="5" creationId="{C60F2EA3-B3F2-902A-25CF-17912DD3FE7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5C21E6-8610-43E4-98DA-6E96099DCB25}" type="datetimeFigureOut">
              <a:rPr lang="fr-FR" smtClean="0"/>
              <a:t>24/07/2023</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623F77-0DF6-458C-940E-CB4AE400DBA8}" type="slidenum">
              <a:rPr lang="fr-FR" smtClean="0"/>
              <a:t>‹N°›</a:t>
            </a:fld>
            <a:endParaRPr lang="fr-FR"/>
          </a:p>
        </p:txBody>
      </p:sp>
    </p:spTree>
    <p:extLst>
      <p:ext uri="{BB962C8B-B14F-4D97-AF65-F5344CB8AC3E}">
        <p14:creationId xmlns:p14="http://schemas.microsoft.com/office/powerpoint/2010/main" val="25992572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Voici un petit sommaire qui retracera le contenu de l’exposé.</a:t>
            </a:r>
            <a:br>
              <a:rPr lang="fr-FR" dirty="0"/>
            </a:br>
            <a:br>
              <a:rPr lang="fr-FR" dirty="0"/>
            </a:br>
            <a:r>
              <a:rPr lang="fr-FR" dirty="0"/>
              <a:t>Pour les 2 pattern il y’aura une présentation, une problématique, un diagramme de classe UML générique et appliqué dans un exemple, il y’aura aussi une application et démo dans le cas du pattern command.</a:t>
            </a:r>
            <a:br>
              <a:rPr lang="fr-FR" dirty="0"/>
            </a:br>
            <a:r>
              <a:rPr lang="fr-FR" dirty="0"/>
              <a:t>En dernier lieux pour chacun il y’aura une partie avantage et inconvénients.</a:t>
            </a:r>
            <a:br>
              <a:rPr lang="fr-FR" dirty="0"/>
            </a:br>
            <a:br>
              <a:rPr lang="fr-FR" dirty="0"/>
            </a:br>
            <a:r>
              <a:rPr lang="fr-FR" dirty="0"/>
              <a:t>Je vous invite à poser les questions en cours d’exposé afin d’avoir le moins possible besoin de retourner vers mes slides antérieures.</a:t>
            </a:r>
          </a:p>
        </p:txBody>
      </p:sp>
      <p:sp>
        <p:nvSpPr>
          <p:cNvPr id="4" name="Espace réservé du numéro de diapositive 3"/>
          <p:cNvSpPr>
            <a:spLocks noGrp="1"/>
          </p:cNvSpPr>
          <p:nvPr>
            <p:ph type="sldNum" sz="quarter" idx="5"/>
          </p:nvPr>
        </p:nvSpPr>
        <p:spPr/>
        <p:txBody>
          <a:bodyPr/>
          <a:lstStyle/>
          <a:p>
            <a:fld id="{0F623F77-0DF6-458C-940E-CB4AE400DBA8}" type="slidenum">
              <a:rPr lang="fr-FR" smtClean="0"/>
              <a:t>2</a:t>
            </a:fld>
            <a:endParaRPr lang="fr-FR"/>
          </a:p>
        </p:txBody>
      </p:sp>
    </p:spTree>
    <p:extLst>
      <p:ext uri="{BB962C8B-B14F-4D97-AF65-F5344CB8AC3E}">
        <p14:creationId xmlns:p14="http://schemas.microsoft.com/office/powerpoint/2010/main" val="40511236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Pour simplifier le diagramme je n’ai représenter qu’une commande concrète.</a:t>
            </a:r>
          </a:p>
          <a:p>
            <a:endParaRPr lang="fr-FR" dirty="0"/>
          </a:p>
          <a:p>
            <a:r>
              <a:rPr lang="fr-FR" dirty="0"/>
              <a:t>On retrouve bel est bien les 3 structures du Pattern Commande</a:t>
            </a:r>
          </a:p>
          <a:p>
            <a:r>
              <a:rPr lang="fr-FR" dirty="0"/>
              <a:t>Tout d’abord la notion essentiel. La partie commande &lt;CLIC&gt;</a:t>
            </a:r>
            <a:br>
              <a:rPr lang="fr-FR" dirty="0"/>
            </a:br>
            <a:r>
              <a:rPr lang="fr-FR" dirty="0"/>
              <a:t>Ensuite l’endroit ou va s’exercer la dite commande, le </a:t>
            </a:r>
            <a:r>
              <a:rPr lang="fr-FR" dirty="0" err="1"/>
              <a:t>receiver</a:t>
            </a:r>
            <a:r>
              <a:rPr lang="fr-FR" dirty="0"/>
              <a:t>.&lt;CLIC&gt;</a:t>
            </a:r>
            <a:br>
              <a:rPr lang="fr-FR" dirty="0"/>
            </a:br>
            <a:r>
              <a:rPr lang="fr-FR" dirty="0"/>
              <a:t>Enfin la partie en charge de l’</a:t>
            </a:r>
            <a:r>
              <a:rPr lang="fr-FR" dirty="0" err="1"/>
              <a:t>éxecution</a:t>
            </a:r>
            <a:r>
              <a:rPr lang="fr-FR" dirty="0"/>
              <a:t>, de la réception et de l’enregistrement l’</a:t>
            </a:r>
            <a:r>
              <a:rPr lang="fr-FR" dirty="0" err="1"/>
              <a:t>invoker</a:t>
            </a:r>
            <a:r>
              <a:rPr lang="fr-FR" dirty="0"/>
              <a:t>,&lt;CLIC&gt;</a:t>
            </a:r>
          </a:p>
          <a:p>
            <a:endParaRPr lang="fr-FR" dirty="0"/>
          </a:p>
          <a:p>
            <a:br>
              <a:rPr lang="fr-FR" dirty="0"/>
            </a:br>
            <a:r>
              <a:rPr lang="fr-FR" dirty="0"/>
              <a:t>Ici on voit qu’il y’a deux liens entre l’</a:t>
            </a:r>
            <a:r>
              <a:rPr lang="fr-FR" dirty="0" err="1"/>
              <a:t>invoker</a:t>
            </a:r>
            <a:r>
              <a:rPr lang="fr-FR" dirty="0"/>
              <a:t> et l’interface </a:t>
            </a:r>
            <a:r>
              <a:rPr lang="fr-FR" dirty="0" err="1"/>
              <a:t>Icommand</a:t>
            </a:r>
            <a:r>
              <a:rPr lang="fr-FR" dirty="0"/>
              <a:t>.</a:t>
            </a:r>
            <a:br>
              <a:rPr lang="fr-FR" dirty="0"/>
            </a:br>
            <a:r>
              <a:rPr lang="fr-FR" dirty="0"/>
              <a:t>Ce n’est pas un impératif mais </a:t>
            </a:r>
            <a:r>
              <a:rPr lang="fr-FR" dirty="0" err="1"/>
              <a:t>grace</a:t>
            </a:r>
            <a:r>
              <a:rPr lang="fr-FR" dirty="0"/>
              <a:t> à cela je vais pouvoir annuler et répéter les </a:t>
            </a:r>
            <a:r>
              <a:rPr lang="fr-FR" dirty="0" err="1"/>
              <a:t>commands</a:t>
            </a:r>
            <a:r>
              <a:rPr lang="fr-FR" dirty="0"/>
              <a:t>.</a:t>
            </a:r>
            <a:br>
              <a:rPr lang="fr-FR" dirty="0"/>
            </a:br>
            <a:r>
              <a:rPr lang="fr-FR" dirty="0"/>
              <a:t>La pile </a:t>
            </a:r>
            <a:r>
              <a:rPr lang="fr-FR" dirty="0" err="1"/>
              <a:t>commands</a:t>
            </a:r>
            <a:r>
              <a:rPr lang="fr-FR" dirty="0"/>
              <a:t> désigne toutes les commandes </a:t>
            </a:r>
            <a:r>
              <a:rPr lang="fr-FR" dirty="0" err="1"/>
              <a:t>éfféctuées</a:t>
            </a:r>
            <a:r>
              <a:rPr lang="fr-FR" dirty="0"/>
              <a:t> qui ont réussie.</a:t>
            </a:r>
            <a:br>
              <a:rPr lang="fr-FR" dirty="0"/>
            </a:br>
            <a:r>
              <a:rPr lang="fr-FR" dirty="0"/>
              <a:t>La pile </a:t>
            </a:r>
            <a:r>
              <a:rPr lang="fr-FR" dirty="0" err="1"/>
              <a:t>redo</a:t>
            </a:r>
            <a:r>
              <a:rPr lang="fr-FR" dirty="0"/>
              <a:t> désigne toutes les commandes possibles à répéter.</a:t>
            </a:r>
          </a:p>
          <a:p>
            <a:endParaRPr lang="fr-FR" dirty="0"/>
          </a:p>
        </p:txBody>
      </p:sp>
      <p:sp>
        <p:nvSpPr>
          <p:cNvPr id="4" name="Espace réservé du numéro de diapositive 3"/>
          <p:cNvSpPr>
            <a:spLocks noGrp="1"/>
          </p:cNvSpPr>
          <p:nvPr>
            <p:ph type="sldNum" sz="quarter" idx="5"/>
          </p:nvPr>
        </p:nvSpPr>
        <p:spPr/>
        <p:txBody>
          <a:bodyPr/>
          <a:lstStyle/>
          <a:p>
            <a:fld id="{0F623F77-0DF6-458C-940E-CB4AE400DBA8}" type="slidenum">
              <a:rPr lang="fr-FR" smtClean="0"/>
              <a:t>12</a:t>
            </a:fld>
            <a:endParaRPr lang="fr-FR"/>
          </a:p>
        </p:txBody>
      </p:sp>
    </p:spTree>
    <p:extLst>
      <p:ext uri="{BB962C8B-B14F-4D97-AF65-F5344CB8AC3E}">
        <p14:creationId xmlns:p14="http://schemas.microsoft.com/office/powerpoint/2010/main" val="32283537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Pour appliquer le concept du pattern commande,</a:t>
            </a:r>
          </a:p>
          <a:p>
            <a:endParaRPr lang="fr-FR" dirty="0"/>
          </a:p>
          <a:p>
            <a:r>
              <a:rPr lang="fr-FR" dirty="0"/>
              <a:t>J’ai générer un projet </a:t>
            </a:r>
            <a:r>
              <a:rPr lang="fr-FR" dirty="0" err="1"/>
              <a:t>winform</a:t>
            </a:r>
            <a:r>
              <a:rPr lang="fr-FR" dirty="0"/>
              <a:t>, qui va permettre de générer des commandes qui vont être passé à l’</a:t>
            </a:r>
            <a:r>
              <a:rPr lang="fr-FR" dirty="0" err="1"/>
              <a:t>invoker</a:t>
            </a:r>
            <a:r>
              <a:rPr lang="fr-FR" dirty="0"/>
              <a:t>,&lt;CLIC&gt;</a:t>
            </a:r>
          </a:p>
          <a:p>
            <a:r>
              <a:rPr lang="fr-FR" dirty="0"/>
              <a:t>Et qui feront bouger notre personnage, le </a:t>
            </a:r>
            <a:r>
              <a:rPr lang="fr-FR" dirty="0" err="1"/>
              <a:t>receiver</a:t>
            </a:r>
            <a:r>
              <a:rPr lang="fr-FR" dirty="0"/>
              <a:t>, ici représenté sous la forme de Charlie.&lt;CLIC&gt;</a:t>
            </a:r>
          </a:p>
          <a:p>
            <a:endParaRPr lang="fr-FR" dirty="0"/>
          </a:p>
          <a:p>
            <a:endParaRPr lang="fr-FR" dirty="0"/>
          </a:p>
        </p:txBody>
      </p:sp>
      <p:sp>
        <p:nvSpPr>
          <p:cNvPr id="4" name="Espace réservé du numéro de diapositive 3"/>
          <p:cNvSpPr>
            <a:spLocks noGrp="1"/>
          </p:cNvSpPr>
          <p:nvPr>
            <p:ph type="sldNum" sz="quarter" idx="5"/>
          </p:nvPr>
        </p:nvSpPr>
        <p:spPr/>
        <p:txBody>
          <a:bodyPr/>
          <a:lstStyle/>
          <a:p>
            <a:fld id="{0F623F77-0DF6-458C-940E-CB4AE400DBA8}" type="slidenum">
              <a:rPr lang="fr-FR" smtClean="0"/>
              <a:t>13</a:t>
            </a:fld>
            <a:endParaRPr lang="fr-FR"/>
          </a:p>
        </p:txBody>
      </p:sp>
    </p:spTree>
    <p:extLst>
      <p:ext uri="{BB962C8B-B14F-4D97-AF65-F5344CB8AC3E}">
        <p14:creationId xmlns:p14="http://schemas.microsoft.com/office/powerpoint/2010/main" val="18033596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Pour vous donner un ordre d’idée voici un peu comment va se dérouler la séquence de notre programme</a:t>
            </a:r>
            <a:br>
              <a:rPr lang="fr-FR" dirty="0"/>
            </a:br>
            <a:r>
              <a:rPr lang="fr-FR" dirty="0"/>
              <a:t>pour une commande aller à gauche de 3 cases</a:t>
            </a:r>
          </a:p>
          <a:p>
            <a:endParaRPr lang="fr-FR" dirty="0"/>
          </a:p>
          <a:p>
            <a:r>
              <a:rPr lang="fr-FR" dirty="0"/>
              <a:t>L’utilisateur en cliquant va donc générer une commande qui sera passer en paramètre d’une fonction </a:t>
            </a:r>
            <a:r>
              <a:rPr lang="fr-FR" dirty="0" err="1"/>
              <a:t>ExecuterCommande</a:t>
            </a:r>
            <a:r>
              <a:rPr lang="fr-FR" dirty="0"/>
              <a:t> à l’</a:t>
            </a:r>
            <a:r>
              <a:rPr lang="fr-FR" dirty="0" err="1"/>
              <a:t>Invoker</a:t>
            </a:r>
            <a:r>
              <a:rPr lang="fr-FR" dirty="0"/>
              <a:t>, </a:t>
            </a:r>
            <a:br>
              <a:rPr lang="fr-FR" dirty="0"/>
            </a:br>
            <a:r>
              <a:rPr lang="fr-FR" dirty="0"/>
              <a:t>C’est cette même commande qui va être </a:t>
            </a:r>
            <a:r>
              <a:rPr lang="fr-FR" dirty="0" err="1"/>
              <a:t>éxécuté</a:t>
            </a:r>
            <a:r>
              <a:rPr lang="fr-FR" dirty="0"/>
              <a:t> par ce dernier.</a:t>
            </a:r>
            <a:br>
              <a:rPr lang="fr-FR" dirty="0"/>
            </a:br>
            <a:br>
              <a:rPr lang="fr-FR" dirty="0"/>
            </a:br>
            <a:r>
              <a:rPr lang="fr-FR" dirty="0"/>
              <a:t>La Command, elle va appeler la méthode </a:t>
            </a:r>
            <a:r>
              <a:rPr lang="fr-FR" dirty="0" err="1"/>
              <a:t>AllerAGauche</a:t>
            </a:r>
            <a:r>
              <a:rPr lang="fr-FR" dirty="0"/>
              <a:t> de </a:t>
            </a:r>
            <a:r>
              <a:rPr lang="fr-FR" dirty="0" err="1"/>
              <a:t>charlie</a:t>
            </a:r>
            <a:r>
              <a:rPr lang="fr-FR" dirty="0"/>
              <a:t> pour le faire bouger de trois pas…</a:t>
            </a:r>
            <a:br>
              <a:rPr lang="fr-FR" dirty="0"/>
            </a:br>
            <a:r>
              <a:rPr lang="fr-FR" dirty="0"/>
              <a:t>Le retour de cette commande sera retransmis jusqu’à l’</a:t>
            </a:r>
            <a:r>
              <a:rPr lang="fr-FR" dirty="0" err="1"/>
              <a:t>invoker</a:t>
            </a:r>
            <a:r>
              <a:rPr lang="fr-FR" dirty="0"/>
              <a:t> qui videra la pile de répétition et ajoutera la commande dans la pile des commandes annulable.</a:t>
            </a:r>
          </a:p>
        </p:txBody>
      </p:sp>
      <p:sp>
        <p:nvSpPr>
          <p:cNvPr id="4" name="Espace réservé du numéro de diapositive 3"/>
          <p:cNvSpPr>
            <a:spLocks noGrp="1"/>
          </p:cNvSpPr>
          <p:nvPr>
            <p:ph type="sldNum" sz="quarter" idx="5"/>
          </p:nvPr>
        </p:nvSpPr>
        <p:spPr/>
        <p:txBody>
          <a:bodyPr/>
          <a:lstStyle/>
          <a:p>
            <a:fld id="{0F623F77-0DF6-458C-940E-CB4AE400DBA8}" type="slidenum">
              <a:rPr lang="fr-FR" smtClean="0"/>
              <a:t>14</a:t>
            </a:fld>
            <a:endParaRPr lang="fr-FR"/>
          </a:p>
        </p:txBody>
      </p:sp>
    </p:spTree>
    <p:extLst>
      <p:ext uri="{BB962C8B-B14F-4D97-AF65-F5344CB8AC3E}">
        <p14:creationId xmlns:p14="http://schemas.microsoft.com/office/powerpoint/2010/main" val="4959917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Le bouton « En route </a:t>
            </a:r>
            <a:r>
              <a:rPr lang="fr-FR" dirty="0" err="1"/>
              <a:t>charlie</a:t>
            </a:r>
            <a:r>
              <a:rPr lang="fr-FR" dirty="0"/>
              <a:t> » va générer une commande qui sera différente en fonction du bouton radio cochée.&lt;CLIC&gt;</a:t>
            </a:r>
          </a:p>
          <a:p>
            <a:r>
              <a:rPr lang="fr-FR" dirty="0"/>
              <a:t>Cette commande sera passé à notre </a:t>
            </a:r>
            <a:r>
              <a:rPr lang="fr-FR" dirty="0" err="1"/>
              <a:t>invoker</a:t>
            </a:r>
            <a:r>
              <a:rPr lang="fr-FR" dirty="0"/>
              <a:t> qui à été instancié dans le constructeur de la </a:t>
            </a:r>
            <a:r>
              <a:rPr lang="fr-FR" dirty="0" err="1"/>
              <a:t>form</a:t>
            </a:r>
            <a:r>
              <a:rPr lang="fr-FR" dirty="0"/>
              <a:t>.</a:t>
            </a:r>
          </a:p>
          <a:p>
            <a:endParaRPr lang="fr-FR" dirty="0"/>
          </a:p>
          <a:p>
            <a:r>
              <a:rPr lang="fr-FR" dirty="0"/>
              <a:t>Pour correspondre au diagramme de séquence de la précédente diapositive on va considérer que le commande qui sera envoyé pour </a:t>
            </a:r>
            <a:r>
              <a:rPr lang="fr-FR" dirty="0" err="1"/>
              <a:t>éxécution</a:t>
            </a:r>
            <a:r>
              <a:rPr lang="fr-FR" dirty="0"/>
              <a:t> à notre </a:t>
            </a:r>
            <a:r>
              <a:rPr lang="fr-FR" dirty="0" err="1"/>
              <a:t>Invoker</a:t>
            </a:r>
            <a:r>
              <a:rPr lang="fr-FR" dirty="0"/>
              <a:t> sera</a:t>
            </a:r>
          </a:p>
          <a:p>
            <a:r>
              <a:rPr lang="fr-FR" dirty="0"/>
              <a:t>La commande Aller à gauche de 3 pas.&lt;CLIC&gt;</a:t>
            </a:r>
            <a:br>
              <a:rPr lang="fr-FR" dirty="0"/>
            </a:br>
            <a:br>
              <a:rPr lang="fr-FR" dirty="0"/>
            </a:br>
            <a:r>
              <a:rPr lang="fr-FR" dirty="0"/>
              <a:t>Puis-je passer à la suite ? </a:t>
            </a:r>
          </a:p>
          <a:p>
            <a:endParaRPr lang="fr-FR" dirty="0"/>
          </a:p>
        </p:txBody>
      </p:sp>
      <p:sp>
        <p:nvSpPr>
          <p:cNvPr id="4" name="Espace réservé du numéro de diapositive 3"/>
          <p:cNvSpPr>
            <a:spLocks noGrp="1"/>
          </p:cNvSpPr>
          <p:nvPr>
            <p:ph type="sldNum" sz="quarter" idx="5"/>
          </p:nvPr>
        </p:nvSpPr>
        <p:spPr/>
        <p:txBody>
          <a:bodyPr/>
          <a:lstStyle/>
          <a:p>
            <a:fld id="{0F623F77-0DF6-458C-940E-CB4AE400DBA8}" type="slidenum">
              <a:rPr lang="fr-FR" smtClean="0"/>
              <a:t>15</a:t>
            </a:fld>
            <a:endParaRPr lang="fr-FR"/>
          </a:p>
        </p:txBody>
      </p:sp>
    </p:spTree>
    <p:extLst>
      <p:ext uri="{BB962C8B-B14F-4D97-AF65-F5344CB8AC3E}">
        <p14:creationId xmlns:p14="http://schemas.microsoft.com/office/powerpoint/2010/main" val="31089798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Comme vu dans le diagramme de séquence on va venir exécuter la commande qui déplacera Charlie à gauche de 3 pas.</a:t>
            </a:r>
          </a:p>
          <a:p>
            <a:endParaRPr lang="fr-FR" dirty="0"/>
          </a:p>
          <a:p>
            <a:r>
              <a:rPr lang="fr-FR" dirty="0"/>
              <a:t>Si la commande s’est bien exécutée </a:t>
            </a:r>
            <a:br>
              <a:rPr lang="fr-FR" dirty="0"/>
            </a:br>
            <a:r>
              <a:rPr lang="fr-FR" dirty="0"/>
              <a:t>plus de retour en arrière possible la liste de répétition est vidée.</a:t>
            </a:r>
          </a:p>
          <a:p>
            <a:r>
              <a:rPr lang="fr-FR" dirty="0"/>
              <a:t>Puis on vient ajouter à la liste des commandes,</a:t>
            </a:r>
          </a:p>
          <a:p>
            <a:endParaRPr lang="fr-FR" dirty="0"/>
          </a:p>
          <a:p>
            <a:r>
              <a:rPr lang="fr-FR" dirty="0"/>
              <a:t>Par ailleurs ceci est un choix mais les collections </a:t>
            </a:r>
            <a:r>
              <a:rPr lang="fr-FR" dirty="0" err="1"/>
              <a:t>commands</a:t>
            </a:r>
            <a:r>
              <a:rPr lang="fr-FR" dirty="0"/>
              <a:t> et </a:t>
            </a:r>
            <a:r>
              <a:rPr lang="fr-FR" dirty="0" err="1"/>
              <a:t>redo</a:t>
            </a:r>
            <a:r>
              <a:rPr lang="fr-FR" dirty="0"/>
              <a:t> sont des piles LIFO (Last In First Out) représenté par la classe générique Stack</a:t>
            </a:r>
          </a:p>
          <a:p>
            <a:br>
              <a:rPr lang="fr-FR" dirty="0"/>
            </a:br>
            <a:r>
              <a:rPr lang="fr-FR" dirty="0"/>
              <a:t> </a:t>
            </a:r>
          </a:p>
        </p:txBody>
      </p:sp>
      <p:sp>
        <p:nvSpPr>
          <p:cNvPr id="4" name="Espace réservé du numéro de diapositive 3"/>
          <p:cNvSpPr>
            <a:spLocks noGrp="1"/>
          </p:cNvSpPr>
          <p:nvPr>
            <p:ph type="sldNum" sz="quarter" idx="5"/>
          </p:nvPr>
        </p:nvSpPr>
        <p:spPr/>
        <p:txBody>
          <a:bodyPr/>
          <a:lstStyle/>
          <a:p>
            <a:fld id="{0F623F77-0DF6-458C-940E-CB4AE400DBA8}" type="slidenum">
              <a:rPr lang="fr-FR" smtClean="0"/>
              <a:t>16</a:t>
            </a:fld>
            <a:endParaRPr lang="fr-FR"/>
          </a:p>
        </p:txBody>
      </p:sp>
    </p:spTree>
    <p:extLst>
      <p:ext uri="{BB962C8B-B14F-4D97-AF65-F5344CB8AC3E}">
        <p14:creationId xmlns:p14="http://schemas.microsoft.com/office/powerpoint/2010/main" val="26683540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Pour savoir si la commande s’</a:t>
            </a:r>
            <a:r>
              <a:rPr lang="fr-FR" dirty="0" err="1"/>
              <a:t>execute</a:t>
            </a:r>
            <a:r>
              <a:rPr lang="fr-FR" dirty="0"/>
              <a:t> bien on retourne ce que nous renverra notre </a:t>
            </a:r>
            <a:r>
              <a:rPr lang="fr-FR" dirty="0" err="1"/>
              <a:t>receiver</a:t>
            </a:r>
            <a:r>
              <a:rPr lang="fr-FR" dirty="0"/>
              <a:t>, </a:t>
            </a:r>
            <a:r>
              <a:rPr lang="fr-FR" dirty="0" err="1"/>
              <a:t>charlie</a:t>
            </a:r>
            <a:r>
              <a:rPr lang="fr-FR" dirty="0"/>
              <a:t>, lorsqu’on lui demandera de se déplacer à gauche de 3 pas</a:t>
            </a:r>
          </a:p>
        </p:txBody>
      </p:sp>
      <p:sp>
        <p:nvSpPr>
          <p:cNvPr id="4" name="Espace réservé du numéro de diapositive 3"/>
          <p:cNvSpPr>
            <a:spLocks noGrp="1"/>
          </p:cNvSpPr>
          <p:nvPr>
            <p:ph type="sldNum" sz="quarter" idx="5"/>
          </p:nvPr>
        </p:nvSpPr>
        <p:spPr/>
        <p:txBody>
          <a:bodyPr/>
          <a:lstStyle/>
          <a:p>
            <a:fld id="{0F623F77-0DF6-458C-940E-CB4AE400DBA8}" type="slidenum">
              <a:rPr lang="fr-FR" smtClean="0"/>
              <a:t>17</a:t>
            </a:fld>
            <a:endParaRPr lang="fr-FR"/>
          </a:p>
        </p:txBody>
      </p:sp>
    </p:spTree>
    <p:extLst>
      <p:ext uri="{BB962C8B-B14F-4D97-AF65-F5344CB8AC3E}">
        <p14:creationId xmlns:p14="http://schemas.microsoft.com/office/powerpoint/2010/main" val="34908597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Et enfin dernier étage de notre séquence voici le code coté personnage.</a:t>
            </a:r>
          </a:p>
        </p:txBody>
      </p:sp>
      <p:sp>
        <p:nvSpPr>
          <p:cNvPr id="4" name="Espace réservé du numéro de diapositive 3"/>
          <p:cNvSpPr>
            <a:spLocks noGrp="1"/>
          </p:cNvSpPr>
          <p:nvPr>
            <p:ph type="sldNum" sz="quarter" idx="5"/>
          </p:nvPr>
        </p:nvSpPr>
        <p:spPr/>
        <p:txBody>
          <a:bodyPr/>
          <a:lstStyle/>
          <a:p>
            <a:fld id="{0F623F77-0DF6-458C-940E-CB4AE400DBA8}" type="slidenum">
              <a:rPr lang="fr-FR" smtClean="0"/>
              <a:t>18</a:t>
            </a:fld>
            <a:endParaRPr lang="fr-FR"/>
          </a:p>
        </p:txBody>
      </p:sp>
    </p:spTree>
    <p:extLst>
      <p:ext uri="{BB962C8B-B14F-4D97-AF65-F5344CB8AC3E}">
        <p14:creationId xmlns:p14="http://schemas.microsoft.com/office/powerpoint/2010/main" val="23700104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Voici la liste des différents avantages et inconvénients du pattern command.</a:t>
            </a:r>
            <a:br>
              <a:rPr lang="fr-FR" dirty="0"/>
            </a:br>
            <a:br>
              <a:rPr lang="fr-FR" dirty="0"/>
            </a:br>
            <a:r>
              <a:rPr lang="fr-FR" dirty="0"/>
              <a:t>En premier avantage on notera le premier principe SOLID a savoir le principe de responsabilité unique&lt;CLIC&gt;,</a:t>
            </a:r>
          </a:p>
          <a:p>
            <a:r>
              <a:rPr lang="fr-FR" dirty="0"/>
              <a:t>Avec le pattern command on sépare les classe qui invoque les opérations des classes qui les effectuent.</a:t>
            </a:r>
            <a:br>
              <a:rPr lang="fr-FR" dirty="0"/>
            </a:br>
            <a:br>
              <a:rPr lang="fr-FR" dirty="0"/>
            </a:br>
            <a:r>
              <a:rPr lang="fr-FR" dirty="0"/>
              <a:t>En deuxième avantage se sera la deuxième lettre du principe SOLID, le principe d’ouverture et de fermeture&lt;CLIC&gt;,</a:t>
            </a:r>
          </a:p>
          <a:p>
            <a:r>
              <a:rPr lang="fr-FR" dirty="0"/>
              <a:t>Grace à ce pattern il sera possible d’</a:t>
            </a:r>
            <a:r>
              <a:rPr lang="fr-FR" dirty="0" err="1"/>
              <a:t>impléménter</a:t>
            </a:r>
            <a:r>
              <a:rPr lang="fr-FR" dirty="0"/>
              <a:t> de nouvelle commandes dans nos solutions sans en modifier le contenu existant.</a:t>
            </a:r>
          </a:p>
          <a:p>
            <a:endParaRPr lang="fr-FR" dirty="0"/>
          </a:p>
          <a:p>
            <a:r>
              <a:rPr lang="fr-FR" dirty="0"/>
              <a:t>On peut implémenter des fonctionnalités telles qu’annuler ou rétablir&lt;CLIC&gt;</a:t>
            </a:r>
          </a:p>
          <a:p>
            <a:endParaRPr lang="fr-FR" dirty="0"/>
          </a:p>
          <a:p>
            <a:r>
              <a:rPr lang="fr-FR" dirty="0"/>
              <a:t>Cela permet de différer l’</a:t>
            </a:r>
            <a:r>
              <a:rPr lang="fr-FR" dirty="0" err="1"/>
              <a:t>éxécution</a:t>
            </a:r>
            <a:r>
              <a:rPr lang="fr-FR" dirty="0"/>
              <a:t> de nos traitement &lt;CLIC&gt;</a:t>
            </a:r>
          </a:p>
          <a:p>
            <a:endParaRPr lang="fr-FR" dirty="0"/>
          </a:p>
          <a:p>
            <a:r>
              <a:rPr lang="fr-FR" dirty="0"/>
              <a:t>On peut également assembler plusieurs commandes simples en une commande plus complexe&lt;CLIC&gt;</a:t>
            </a:r>
          </a:p>
          <a:p>
            <a:endParaRPr lang="fr-FR" dirty="0"/>
          </a:p>
          <a:p>
            <a:r>
              <a:rPr lang="fr-FR" dirty="0"/>
              <a:t>Toutefois tout ces apports se font au prix d’un inconvénient,</a:t>
            </a:r>
          </a:p>
          <a:p>
            <a:endParaRPr lang="fr-FR" dirty="0"/>
          </a:p>
          <a:p>
            <a:r>
              <a:rPr lang="fr-FR" dirty="0"/>
              <a:t>Le pattern Command complexifie le code en ajoutant une couche supplémentaire entre les demandeurs et les récepteurs&lt;CLIC&gt;</a:t>
            </a:r>
          </a:p>
          <a:p>
            <a:endParaRPr lang="fr-FR" dirty="0"/>
          </a:p>
          <a:p>
            <a:r>
              <a:rPr lang="fr-FR" dirty="0"/>
              <a:t>Avant que je ne passe au pattern Memento auriez vous des questions?</a:t>
            </a:r>
          </a:p>
          <a:p>
            <a:endParaRPr lang="fr-FR" dirty="0"/>
          </a:p>
          <a:p>
            <a:br>
              <a:rPr lang="fr-FR" dirty="0"/>
            </a:br>
            <a:br>
              <a:rPr lang="fr-FR" dirty="0"/>
            </a:br>
            <a:endParaRPr lang="fr-FR" dirty="0"/>
          </a:p>
        </p:txBody>
      </p:sp>
      <p:sp>
        <p:nvSpPr>
          <p:cNvPr id="4" name="Espace réservé du numéro de diapositive 3"/>
          <p:cNvSpPr>
            <a:spLocks noGrp="1"/>
          </p:cNvSpPr>
          <p:nvPr>
            <p:ph type="sldNum" sz="quarter" idx="5"/>
          </p:nvPr>
        </p:nvSpPr>
        <p:spPr/>
        <p:txBody>
          <a:bodyPr/>
          <a:lstStyle/>
          <a:p>
            <a:fld id="{0F623F77-0DF6-458C-940E-CB4AE400DBA8}" type="slidenum">
              <a:rPr lang="fr-FR" smtClean="0"/>
              <a:t>19</a:t>
            </a:fld>
            <a:endParaRPr lang="fr-FR"/>
          </a:p>
        </p:txBody>
      </p:sp>
    </p:spTree>
    <p:extLst>
      <p:ext uri="{BB962C8B-B14F-4D97-AF65-F5344CB8AC3E}">
        <p14:creationId xmlns:p14="http://schemas.microsoft.com/office/powerpoint/2010/main" val="8509883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0F623F77-0DF6-458C-940E-CB4AE400DBA8}" type="slidenum">
              <a:rPr lang="fr-FR" smtClean="0"/>
              <a:t>20</a:t>
            </a:fld>
            <a:endParaRPr lang="fr-FR"/>
          </a:p>
        </p:txBody>
      </p:sp>
    </p:spTree>
    <p:extLst>
      <p:ext uri="{BB962C8B-B14F-4D97-AF65-F5344CB8AC3E}">
        <p14:creationId xmlns:p14="http://schemas.microsoft.com/office/powerpoint/2010/main" val="17217679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Comme le pattern Command,</a:t>
            </a:r>
          </a:p>
          <a:p>
            <a:r>
              <a:rPr lang="fr-FR" dirty="0"/>
              <a:t>Le pattern Memento est un pattern qui rentre dans la catégorie des pattern comportementaux.&lt;CLIC&gt;</a:t>
            </a:r>
            <a:br>
              <a:rPr lang="fr-FR" dirty="0"/>
            </a:br>
            <a:br>
              <a:rPr lang="fr-FR" dirty="0"/>
            </a:br>
            <a:br>
              <a:rPr lang="fr-FR" dirty="0"/>
            </a:br>
            <a:r>
              <a:rPr lang="fr-FR" dirty="0"/>
              <a:t>Et comme nous le fait comprendre son principe le pattern Memento, va consister à pourvoir mémoriser, mais également restituer l’état d’un objet.&lt;CLIC&gt;</a:t>
            </a:r>
          </a:p>
        </p:txBody>
      </p:sp>
      <p:sp>
        <p:nvSpPr>
          <p:cNvPr id="4" name="Espace réservé du numéro de diapositive 3"/>
          <p:cNvSpPr>
            <a:spLocks noGrp="1"/>
          </p:cNvSpPr>
          <p:nvPr>
            <p:ph type="sldNum" sz="quarter" idx="5"/>
          </p:nvPr>
        </p:nvSpPr>
        <p:spPr/>
        <p:txBody>
          <a:bodyPr/>
          <a:lstStyle/>
          <a:p>
            <a:fld id="{0F623F77-0DF6-458C-940E-CB4AE400DBA8}" type="slidenum">
              <a:rPr lang="fr-FR" smtClean="0"/>
              <a:t>21</a:t>
            </a:fld>
            <a:endParaRPr lang="fr-FR"/>
          </a:p>
        </p:txBody>
      </p:sp>
    </p:spTree>
    <p:extLst>
      <p:ext uri="{BB962C8B-B14F-4D97-AF65-F5344CB8AC3E}">
        <p14:creationId xmlns:p14="http://schemas.microsoft.com/office/powerpoint/2010/main" val="166075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Le pattern Command, fait partie des patterns comportementaux&lt;CLIC&gt;</a:t>
            </a:r>
            <a:br>
              <a:rPr lang="fr-FR" dirty="0"/>
            </a:br>
            <a:br>
              <a:rPr lang="fr-FR" dirty="0"/>
            </a:br>
            <a:r>
              <a:rPr lang="fr-FR" dirty="0"/>
              <a:t>Il permet de transformer les instructions sous la forme d’objets autonomes.&lt;CLIC&gt;</a:t>
            </a:r>
          </a:p>
          <a:p>
            <a:endParaRPr lang="fr-FR" dirty="0"/>
          </a:p>
        </p:txBody>
      </p:sp>
      <p:sp>
        <p:nvSpPr>
          <p:cNvPr id="4" name="Espace réservé du numéro de diapositive 3"/>
          <p:cNvSpPr>
            <a:spLocks noGrp="1"/>
          </p:cNvSpPr>
          <p:nvPr>
            <p:ph type="sldNum" sz="quarter" idx="5"/>
          </p:nvPr>
        </p:nvSpPr>
        <p:spPr/>
        <p:txBody>
          <a:bodyPr/>
          <a:lstStyle/>
          <a:p>
            <a:fld id="{0F623F77-0DF6-458C-940E-CB4AE400DBA8}" type="slidenum">
              <a:rPr lang="fr-FR" smtClean="0"/>
              <a:t>4</a:t>
            </a:fld>
            <a:endParaRPr lang="fr-FR"/>
          </a:p>
        </p:txBody>
      </p:sp>
    </p:spTree>
    <p:extLst>
      <p:ext uri="{BB962C8B-B14F-4D97-AF65-F5344CB8AC3E}">
        <p14:creationId xmlns:p14="http://schemas.microsoft.com/office/powerpoint/2010/main" val="39535606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Imaginons une transaction…</a:t>
            </a:r>
            <a:br>
              <a:rPr lang="fr-FR" dirty="0"/>
            </a:br>
            <a:r>
              <a:rPr lang="fr-FR" dirty="0"/>
              <a:t>Vous avez mis un article sur </a:t>
            </a:r>
            <a:r>
              <a:rPr lang="fr-FR" dirty="0" err="1"/>
              <a:t>leboncoin</a:t>
            </a:r>
            <a:r>
              <a:rPr lang="fr-FR" dirty="0"/>
              <a:t>,</a:t>
            </a:r>
          </a:p>
          <a:p>
            <a:r>
              <a:rPr lang="fr-FR" dirty="0" err="1"/>
              <a:t>Intéréssé</a:t>
            </a:r>
            <a:r>
              <a:rPr lang="fr-FR" dirty="0"/>
              <a:t> Pauline vous l’</a:t>
            </a:r>
            <a:r>
              <a:rPr lang="fr-FR" dirty="0" err="1"/>
              <a:t>achéte</a:t>
            </a:r>
            <a:r>
              <a:rPr lang="fr-FR" dirty="0"/>
              <a:t> au prix convenu 200€,</a:t>
            </a:r>
            <a:br>
              <a:rPr lang="fr-FR" dirty="0"/>
            </a:br>
            <a:r>
              <a:rPr lang="fr-FR" dirty="0"/>
              <a:t>Vous lui joignez donc un RIB pour qu’elle puisse </a:t>
            </a:r>
            <a:r>
              <a:rPr lang="fr-FR" dirty="0" err="1"/>
              <a:t>éfféctué</a:t>
            </a:r>
            <a:r>
              <a:rPr lang="fr-FR" dirty="0"/>
              <a:t> le virement sur votre compte.</a:t>
            </a:r>
            <a:br>
              <a:rPr lang="fr-FR" dirty="0"/>
            </a:br>
            <a:r>
              <a:rPr lang="fr-FR" dirty="0"/>
              <a:t>Mais par erreur le RIB que vous lui joignez correspond à votre livret A </a:t>
            </a:r>
            <a:r>
              <a:rPr lang="fr-FR" dirty="0" err="1"/>
              <a:t>plafoné</a:t>
            </a:r>
            <a:r>
              <a:rPr lang="fr-FR" dirty="0"/>
              <a:t> a 22950€ et vous avez déjà 22900€ dessus.</a:t>
            </a:r>
            <a:br>
              <a:rPr lang="fr-FR" dirty="0"/>
            </a:br>
            <a:r>
              <a:rPr lang="fr-FR" dirty="0"/>
              <a:t>La transaction commencerais par débiter Pauline,</a:t>
            </a:r>
          </a:p>
          <a:p>
            <a:r>
              <a:rPr lang="fr-FR" dirty="0"/>
              <a:t>Qui tomberais à 1800€,&lt;CLIC&gt;</a:t>
            </a:r>
          </a:p>
          <a:p>
            <a:r>
              <a:rPr lang="fr-FR" dirty="0"/>
              <a:t>Puis cela serait censé vous créditer de 200€ &lt;CLIC&gt;</a:t>
            </a:r>
          </a:p>
          <a:p>
            <a:r>
              <a:rPr lang="fr-FR" dirty="0"/>
              <a:t>Cependant votre plafond serait dépassé donc la banque refuse le paiement&lt;CLIC&gt;</a:t>
            </a:r>
          </a:p>
          <a:p>
            <a:endParaRPr lang="fr-FR" dirty="0"/>
          </a:p>
          <a:p>
            <a:endParaRPr lang="fr-FR" dirty="0"/>
          </a:p>
          <a:p>
            <a:endParaRPr lang="fr-FR" dirty="0"/>
          </a:p>
        </p:txBody>
      </p:sp>
      <p:sp>
        <p:nvSpPr>
          <p:cNvPr id="4" name="Espace réservé du numéro de diapositive 3"/>
          <p:cNvSpPr>
            <a:spLocks noGrp="1"/>
          </p:cNvSpPr>
          <p:nvPr>
            <p:ph type="sldNum" sz="quarter" idx="5"/>
          </p:nvPr>
        </p:nvSpPr>
        <p:spPr/>
        <p:txBody>
          <a:bodyPr/>
          <a:lstStyle/>
          <a:p>
            <a:fld id="{0F623F77-0DF6-458C-940E-CB4AE400DBA8}" type="slidenum">
              <a:rPr lang="fr-FR" smtClean="0"/>
              <a:t>22</a:t>
            </a:fld>
            <a:endParaRPr lang="fr-FR"/>
          </a:p>
        </p:txBody>
      </p:sp>
    </p:spTree>
    <p:extLst>
      <p:ext uri="{BB962C8B-B14F-4D97-AF65-F5344CB8AC3E}">
        <p14:creationId xmlns:p14="http://schemas.microsoft.com/office/powerpoint/2010/main" val="40586860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A la fin de la transaction voici l’état à la fin de cette dernière</a:t>
            </a:r>
          </a:p>
          <a:p>
            <a:endParaRPr lang="fr-FR" dirty="0"/>
          </a:p>
          <a:p>
            <a:r>
              <a:rPr lang="fr-FR" dirty="0"/>
              <a:t>Mais du coup, il y’a un problème ou sont passé les 200€ de Pauline?</a:t>
            </a:r>
          </a:p>
          <a:p>
            <a:r>
              <a:rPr lang="fr-FR" dirty="0"/>
              <a:t>Et comment les restaurer?</a:t>
            </a:r>
            <a:br>
              <a:rPr lang="fr-FR" dirty="0"/>
            </a:br>
            <a:br>
              <a:rPr lang="fr-FR" dirty="0"/>
            </a:br>
            <a:r>
              <a:rPr lang="fr-FR" dirty="0"/>
              <a:t>On pourrait les recréditer mais si il y’avait eu des frais supplémentaire durant la transaction par la plateforme ou la banque?</a:t>
            </a:r>
          </a:p>
          <a:p>
            <a:r>
              <a:rPr lang="fr-FR" dirty="0"/>
              <a:t>&lt;CLIC&gt;</a:t>
            </a:r>
            <a:br>
              <a:rPr lang="fr-FR" dirty="0"/>
            </a:br>
            <a:br>
              <a:rPr lang="fr-FR" dirty="0"/>
            </a:br>
            <a:r>
              <a:rPr lang="fr-FR" dirty="0"/>
              <a:t>Bref, le plus simple serait avant toute transaction d’effectuer une sauvegarde de l’état, et de pouvoir faire un retour à cet état antérieur</a:t>
            </a:r>
          </a:p>
        </p:txBody>
      </p:sp>
      <p:sp>
        <p:nvSpPr>
          <p:cNvPr id="4" name="Espace réservé du numéro de diapositive 3"/>
          <p:cNvSpPr>
            <a:spLocks noGrp="1"/>
          </p:cNvSpPr>
          <p:nvPr>
            <p:ph type="sldNum" sz="quarter" idx="5"/>
          </p:nvPr>
        </p:nvSpPr>
        <p:spPr/>
        <p:txBody>
          <a:bodyPr/>
          <a:lstStyle/>
          <a:p>
            <a:fld id="{0F623F77-0DF6-458C-940E-CB4AE400DBA8}" type="slidenum">
              <a:rPr lang="fr-FR" smtClean="0"/>
              <a:t>23</a:t>
            </a:fld>
            <a:endParaRPr lang="fr-FR"/>
          </a:p>
        </p:txBody>
      </p:sp>
    </p:spTree>
    <p:extLst>
      <p:ext uri="{BB962C8B-B14F-4D97-AF65-F5344CB8AC3E}">
        <p14:creationId xmlns:p14="http://schemas.microsoft.com/office/powerpoint/2010/main" val="11256630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Comment va on s’y prendre?</a:t>
            </a:r>
            <a:br>
              <a:rPr lang="fr-FR" dirty="0"/>
            </a:br>
            <a:br>
              <a:rPr lang="fr-FR" dirty="0"/>
            </a:br>
            <a:r>
              <a:rPr lang="fr-FR" dirty="0"/>
              <a:t>Tout d’abord il nous faut un objet à sauvegarder,</a:t>
            </a:r>
          </a:p>
          <a:p>
            <a:r>
              <a:rPr lang="fr-FR" dirty="0"/>
              <a:t>Cet objet va être associé à un </a:t>
            </a:r>
            <a:r>
              <a:rPr lang="fr-FR" dirty="0" err="1"/>
              <a:t>Originator</a:t>
            </a:r>
            <a:r>
              <a:rPr lang="fr-FR" dirty="0"/>
              <a:t> qu’on </a:t>
            </a:r>
            <a:r>
              <a:rPr lang="fr-FR" dirty="0" err="1"/>
              <a:t>pourait</a:t>
            </a:r>
            <a:r>
              <a:rPr lang="fr-FR" dirty="0"/>
              <a:t> traduire par Créateur.&lt;CLIC&gt;</a:t>
            </a:r>
            <a:br>
              <a:rPr lang="fr-FR" dirty="0"/>
            </a:br>
            <a:r>
              <a:rPr lang="fr-FR" dirty="0"/>
              <a:t>Cet objet va permettre avoir deux </a:t>
            </a:r>
            <a:r>
              <a:rPr lang="fr-FR" dirty="0" err="1"/>
              <a:t>roles</a:t>
            </a:r>
            <a:r>
              <a:rPr lang="fr-FR" dirty="0"/>
              <a:t>, créer le Memento qui sera en quelque sorte la photographie de notre objet.&lt;CLIC&gt;</a:t>
            </a:r>
            <a:br>
              <a:rPr lang="fr-FR" dirty="0"/>
            </a:br>
            <a:r>
              <a:rPr lang="fr-FR" dirty="0"/>
              <a:t>Il aura aussi le </a:t>
            </a:r>
            <a:r>
              <a:rPr lang="fr-FR" dirty="0" err="1"/>
              <a:t>role</a:t>
            </a:r>
            <a:r>
              <a:rPr lang="fr-FR" dirty="0"/>
              <a:t> de l’écraser lorsque le Memento en fera la demande,&lt;CLIC&gt;</a:t>
            </a:r>
          </a:p>
        </p:txBody>
      </p:sp>
      <p:sp>
        <p:nvSpPr>
          <p:cNvPr id="4" name="Espace réservé du numéro de diapositive 3"/>
          <p:cNvSpPr>
            <a:spLocks noGrp="1"/>
          </p:cNvSpPr>
          <p:nvPr>
            <p:ph type="sldNum" sz="quarter" idx="5"/>
          </p:nvPr>
        </p:nvSpPr>
        <p:spPr/>
        <p:txBody>
          <a:bodyPr/>
          <a:lstStyle/>
          <a:p>
            <a:fld id="{0F623F77-0DF6-458C-940E-CB4AE400DBA8}" type="slidenum">
              <a:rPr lang="fr-FR" smtClean="0"/>
              <a:t>24</a:t>
            </a:fld>
            <a:endParaRPr lang="fr-FR"/>
          </a:p>
        </p:txBody>
      </p:sp>
    </p:spTree>
    <p:extLst>
      <p:ext uri="{BB962C8B-B14F-4D97-AF65-F5344CB8AC3E}">
        <p14:creationId xmlns:p14="http://schemas.microsoft.com/office/powerpoint/2010/main" val="34387443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Viens alors le Memento,&lt;CLIC&gt;</a:t>
            </a:r>
          </a:p>
          <a:p>
            <a:endParaRPr lang="fr-FR" dirty="0"/>
          </a:p>
          <a:p>
            <a:r>
              <a:rPr lang="fr-FR" dirty="0"/>
              <a:t>Il est une sorte de « photographie » de notre objet prise à un instant T par l’</a:t>
            </a:r>
            <a:r>
              <a:rPr lang="fr-FR" dirty="0" err="1"/>
              <a:t>Originator</a:t>
            </a:r>
            <a:r>
              <a:rPr lang="fr-FR" dirty="0"/>
              <a:t>.</a:t>
            </a:r>
          </a:p>
          <a:p>
            <a:endParaRPr lang="fr-FR" dirty="0"/>
          </a:p>
          <a:p>
            <a:br>
              <a:rPr lang="fr-FR" dirty="0"/>
            </a:br>
            <a:br>
              <a:rPr lang="fr-FR" dirty="0"/>
            </a:br>
            <a:r>
              <a:rPr lang="fr-FR" dirty="0"/>
              <a:t>Lors de l’appel à son constructeur il créer donc une copie de l’instance de l’objet qu’on lui passe.&lt;CLIC&gt;</a:t>
            </a:r>
            <a:br>
              <a:rPr lang="fr-FR" dirty="0"/>
            </a:br>
            <a:r>
              <a:rPr lang="fr-FR" dirty="0"/>
              <a:t>Et il peut également demander à l’</a:t>
            </a:r>
            <a:r>
              <a:rPr lang="fr-FR" dirty="0" err="1"/>
              <a:t>Originator</a:t>
            </a:r>
            <a:r>
              <a:rPr lang="fr-FR" dirty="0"/>
              <a:t> de restaurer son état par rapport à la copie qu’il à créer &lt;CLIC&gt;</a:t>
            </a:r>
          </a:p>
        </p:txBody>
      </p:sp>
      <p:sp>
        <p:nvSpPr>
          <p:cNvPr id="4" name="Espace réservé du numéro de diapositive 3"/>
          <p:cNvSpPr>
            <a:spLocks noGrp="1"/>
          </p:cNvSpPr>
          <p:nvPr>
            <p:ph type="sldNum" sz="quarter" idx="5"/>
          </p:nvPr>
        </p:nvSpPr>
        <p:spPr/>
        <p:txBody>
          <a:bodyPr/>
          <a:lstStyle/>
          <a:p>
            <a:fld id="{0F623F77-0DF6-458C-940E-CB4AE400DBA8}" type="slidenum">
              <a:rPr lang="fr-FR" smtClean="0"/>
              <a:t>25</a:t>
            </a:fld>
            <a:endParaRPr lang="fr-FR"/>
          </a:p>
        </p:txBody>
      </p:sp>
    </p:spTree>
    <p:extLst>
      <p:ext uri="{BB962C8B-B14F-4D97-AF65-F5344CB8AC3E}">
        <p14:creationId xmlns:p14="http://schemas.microsoft.com/office/powerpoint/2010/main" val="31899921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Et viens enfin le dernier élément le </a:t>
            </a:r>
            <a:r>
              <a:rPr lang="fr-FR" dirty="0" err="1"/>
              <a:t>Caretaker</a:t>
            </a:r>
            <a:r>
              <a:rPr lang="fr-FR" dirty="0"/>
              <a:t> qu’on pourrait traduire par le Gardien,</a:t>
            </a:r>
          </a:p>
          <a:p>
            <a:endParaRPr lang="fr-FR" dirty="0"/>
          </a:p>
          <a:p>
            <a:r>
              <a:rPr lang="fr-FR" dirty="0"/>
              <a:t>Son rôle et de faire un historique des memento &lt;CLIC&gt;</a:t>
            </a:r>
          </a:p>
        </p:txBody>
      </p:sp>
      <p:sp>
        <p:nvSpPr>
          <p:cNvPr id="4" name="Espace réservé du numéro de diapositive 3"/>
          <p:cNvSpPr>
            <a:spLocks noGrp="1"/>
          </p:cNvSpPr>
          <p:nvPr>
            <p:ph type="sldNum" sz="quarter" idx="5"/>
          </p:nvPr>
        </p:nvSpPr>
        <p:spPr/>
        <p:txBody>
          <a:bodyPr/>
          <a:lstStyle/>
          <a:p>
            <a:fld id="{0F623F77-0DF6-458C-940E-CB4AE400DBA8}" type="slidenum">
              <a:rPr lang="fr-FR" smtClean="0"/>
              <a:t>26</a:t>
            </a:fld>
            <a:endParaRPr lang="fr-FR"/>
          </a:p>
        </p:txBody>
      </p:sp>
    </p:spTree>
    <p:extLst>
      <p:ext uri="{BB962C8B-B14F-4D97-AF65-F5344CB8AC3E}">
        <p14:creationId xmlns:p14="http://schemas.microsoft.com/office/powerpoint/2010/main" val="31906605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Voici un </a:t>
            </a:r>
            <a:r>
              <a:rPr lang="fr-FR" dirty="0" err="1"/>
              <a:t>shèma</a:t>
            </a:r>
            <a:r>
              <a:rPr lang="fr-FR" dirty="0"/>
              <a:t> classique qui pourrait implémenter le memento</a:t>
            </a:r>
          </a:p>
          <a:p>
            <a:endParaRPr lang="fr-FR" dirty="0"/>
          </a:p>
          <a:p>
            <a:r>
              <a:rPr lang="fr-FR" dirty="0"/>
              <a:t>À gauche on y retrouve l’</a:t>
            </a:r>
            <a:r>
              <a:rPr lang="fr-FR" dirty="0" err="1"/>
              <a:t>originator</a:t>
            </a:r>
            <a:r>
              <a:rPr lang="fr-FR" dirty="0"/>
              <a:t>, la zone centrale pourrait être appelé la zone memento et enfin à droite le Gardien</a:t>
            </a:r>
          </a:p>
          <a:p>
            <a:endParaRPr lang="fr-FR" dirty="0"/>
          </a:p>
          <a:p>
            <a:endParaRPr lang="fr-FR" dirty="0"/>
          </a:p>
        </p:txBody>
      </p:sp>
      <p:sp>
        <p:nvSpPr>
          <p:cNvPr id="4" name="Espace réservé du numéro de diapositive 3"/>
          <p:cNvSpPr>
            <a:spLocks noGrp="1"/>
          </p:cNvSpPr>
          <p:nvPr>
            <p:ph type="sldNum" sz="quarter" idx="5"/>
          </p:nvPr>
        </p:nvSpPr>
        <p:spPr/>
        <p:txBody>
          <a:bodyPr/>
          <a:lstStyle/>
          <a:p>
            <a:fld id="{0F623F77-0DF6-458C-940E-CB4AE400DBA8}" type="slidenum">
              <a:rPr lang="fr-FR" smtClean="0"/>
              <a:t>27</a:t>
            </a:fld>
            <a:endParaRPr lang="fr-FR"/>
          </a:p>
        </p:txBody>
      </p:sp>
    </p:spTree>
    <p:extLst>
      <p:ext uri="{BB962C8B-B14F-4D97-AF65-F5344CB8AC3E}">
        <p14:creationId xmlns:p14="http://schemas.microsoft.com/office/powerpoint/2010/main" val="27373979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Ici on retrouve nos 3 structures appliqué pour notre cas de transaction.</a:t>
            </a:r>
          </a:p>
          <a:p>
            <a:endParaRPr lang="fr-FR" dirty="0"/>
          </a:p>
          <a:p>
            <a:r>
              <a:rPr lang="fr-FR" dirty="0"/>
              <a:t>On notera par ailleurs que j’ai préféré aller sur du générique, afin de générer de memento plus rapidement les memento marchant de manière similaire.</a:t>
            </a:r>
            <a:br>
              <a:rPr lang="fr-FR" dirty="0"/>
            </a:br>
            <a:r>
              <a:rPr lang="fr-FR" dirty="0"/>
              <a:t>Toutefois afin d’accéder à la méthode clone j’ai imposé à mon type générique de réaliser l’interface </a:t>
            </a:r>
            <a:r>
              <a:rPr lang="fr-FR" dirty="0" err="1"/>
              <a:t>ICloneable</a:t>
            </a:r>
            <a:r>
              <a:rPr lang="fr-FR" dirty="0"/>
              <a:t>.&lt;CLIC&gt;</a:t>
            </a:r>
          </a:p>
          <a:p>
            <a:endParaRPr lang="fr-FR" dirty="0"/>
          </a:p>
          <a:p>
            <a:r>
              <a:rPr lang="fr-FR" dirty="0"/>
              <a:t>Pour la partie démo sur l’aspect code si il y’a des questions sur l’implémentation du Pattern je vais ouvrir VISUAL STUDIO. </a:t>
            </a:r>
          </a:p>
          <a:p>
            <a:endParaRPr lang="fr-FR" dirty="0"/>
          </a:p>
          <a:p>
            <a:br>
              <a:rPr lang="fr-FR" dirty="0"/>
            </a:br>
            <a:endParaRPr lang="fr-FR" dirty="0"/>
          </a:p>
        </p:txBody>
      </p:sp>
      <p:sp>
        <p:nvSpPr>
          <p:cNvPr id="4" name="Espace réservé du numéro de diapositive 3"/>
          <p:cNvSpPr>
            <a:spLocks noGrp="1"/>
          </p:cNvSpPr>
          <p:nvPr>
            <p:ph type="sldNum" sz="quarter" idx="5"/>
          </p:nvPr>
        </p:nvSpPr>
        <p:spPr/>
        <p:txBody>
          <a:bodyPr/>
          <a:lstStyle/>
          <a:p>
            <a:fld id="{0F623F77-0DF6-458C-940E-CB4AE400DBA8}" type="slidenum">
              <a:rPr lang="fr-FR" smtClean="0"/>
              <a:t>28</a:t>
            </a:fld>
            <a:endParaRPr lang="fr-FR"/>
          </a:p>
        </p:txBody>
      </p:sp>
    </p:spTree>
    <p:extLst>
      <p:ext uri="{BB962C8B-B14F-4D97-AF65-F5344CB8AC3E}">
        <p14:creationId xmlns:p14="http://schemas.microsoft.com/office/powerpoint/2010/main" val="247068320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Voici en bref les avantages du Pattern Memento</a:t>
            </a:r>
          </a:p>
          <a:p>
            <a:r>
              <a:rPr lang="fr-FR" dirty="0"/>
              <a:t>Il permet de prendre l’état de l’instance en photo tout en respectant son encapsulation &lt;CLIC&gt;</a:t>
            </a:r>
            <a:br>
              <a:rPr lang="fr-FR" dirty="0"/>
            </a:br>
            <a:r>
              <a:rPr lang="fr-FR" dirty="0"/>
              <a:t>On peut simplifier le code en laissant le gardien gérer l’historique du créateur &lt;CLIC&gt;</a:t>
            </a:r>
          </a:p>
          <a:p>
            <a:endParaRPr lang="fr-FR" dirty="0"/>
          </a:p>
          <a:p>
            <a:r>
              <a:rPr lang="fr-FR" dirty="0"/>
              <a:t>En revanche il a quelques inconvénients.</a:t>
            </a:r>
            <a:br>
              <a:rPr lang="fr-FR" dirty="0"/>
            </a:br>
            <a:r>
              <a:rPr lang="fr-FR" dirty="0"/>
              <a:t>Comme petite </a:t>
            </a:r>
            <a:r>
              <a:rPr lang="fr-FR" dirty="0" err="1"/>
              <a:t>annecdote</a:t>
            </a:r>
            <a:r>
              <a:rPr lang="fr-FR" dirty="0"/>
              <a:t> sur la page d’introduction au pattern j’en avais parler,</a:t>
            </a:r>
          </a:p>
          <a:p>
            <a:r>
              <a:rPr lang="fr-FR" dirty="0"/>
              <a:t>Il consomme beaucoup de RAM&lt;CLIC&gt;</a:t>
            </a:r>
          </a:p>
          <a:p>
            <a:r>
              <a:rPr lang="fr-FR" dirty="0"/>
              <a:t>Il impose au gardien de garder la trace du cycle de vie des créateur pour détruire les memento obsolète&lt;CLIC&gt;</a:t>
            </a:r>
          </a:p>
          <a:p>
            <a:r>
              <a:rPr lang="fr-FR" dirty="0"/>
              <a:t>Beaucoup de langage dynamique ne peuvent pas garantir que l’état du memento ne puisse pas être modifié&lt;CLIC&gt;</a:t>
            </a:r>
          </a:p>
          <a:p>
            <a:endParaRPr lang="fr-FR" dirty="0"/>
          </a:p>
        </p:txBody>
      </p:sp>
      <p:sp>
        <p:nvSpPr>
          <p:cNvPr id="4" name="Espace réservé du numéro de diapositive 3"/>
          <p:cNvSpPr>
            <a:spLocks noGrp="1"/>
          </p:cNvSpPr>
          <p:nvPr>
            <p:ph type="sldNum" sz="quarter" idx="5"/>
          </p:nvPr>
        </p:nvSpPr>
        <p:spPr/>
        <p:txBody>
          <a:bodyPr/>
          <a:lstStyle/>
          <a:p>
            <a:fld id="{0F623F77-0DF6-458C-940E-CB4AE400DBA8}" type="slidenum">
              <a:rPr lang="fr-FR" smtClean="0"/>
              <a:t>29</a:t>
            </a:fld>
            <a:endParaRPr lang="fr-FR"/>
          </a:p>
        </p:txBody>
      </p:sp>
    </p:spTree>
    <p:extLst>
      <p:ext uri="{BB962C8B-B14F-4D97-AF65-F5344CB8AC3E}">
        <p14:creationId xmlns:p14="http://schemas.microsoft.com/office/powerpoint/2010/main" val="21810019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Pour finir ma présentation vous retrouverez tout mon travail en clonant mon dépôt </a:t>
            </a:r>
            <a:r>
              <a:rPr lang="fr-FR" dirty="0" err="1"/>
              <a:t>ExemplePatternExpoCDA</a:t>
            </a:r>
            <a:r>
              <a:rPr lang="fr-FR" dirty="0"/>
              <a:t> ou en utilisant </a:t>
            </a:r>
            <a:r>
              <a:rPr lang="fr-FR"/>
              <a:t>la commande que </a:t>
            </a:r>
            <a:r>
              <a:rPr lang="fr-FR" dirty="0"/>
              <a:t>vous voyez apparaitre &lt;CLIC&gt;</a:t>
            </a:r>
          </a:p>
          <a:p>
            <a:r>
              <a:rPr lang="fr-FR" dirty="0"/>
              <a:t>Pour mes sources je me suis en grande partie inspiré de Pattern Guru, et de quelques forums.</a:t>
            </a:r>
            <a:br>
              <a:rPr lang="fr-FR" dirty="0"/>
            </a:br>
            <a:br>
              <a:rPr lang="fr-FR" dirty="0"/>
            </a:br>
            <a:r>
              <a:rPr lang="fr-FR" dirty="0"/>
              <a:t>Je remercie Sophie, de m’avoir aidé aussi bien en vérifiant ma compréhension des Pattern que sur un aspect plutôt axé présentation de mon Powerpoint.&lt;CLIC&gt;</a:t>
            </a:r>
            <a:br>
              <a:rPr lang="fr-FR" dirty="0"/>
            </a:br>
            <a:r>
              <a:rPr lang="fr-FR" dirty="0"/>
              <a:t>Je vous remercie également de m’avoir écouté et vous invite à me poser vos questions</a:t>
            </a:r>
          </a:p>
        </p:txBody>
      </p:sp>
      <p:sp>
        <p:nvSpPr>
          <p:cNvPr id="4" name="Espace réservé du numéro de diapositive 3"/>
          <p:cNvSpPr>
            <a:spLocks noGrp="1"/>
          </p:cNvSpPr>
          <p:nvPr>
            <p:ph type="sldNum" sz="quarter" idx="5"/>
          </p:nvPr>
        </p:nvSpPr>
        <p:spPr/>
        <p:txBody>
          <a:bodyPr/>
          <a:lstStyle/>
          <a:p>
            <a:fld id="{0F623F77-0DF6-458C-940E-CB4AE400DBA8}" type="slidenum">
              <a:rPr lang="fr-FR" smtClean="0"/>
              <a:t>30</a:t>
            </a:fld>
            <a:endParaRPr lang="fr-FR"/>
          </a:p>
        </p:txBody>
      </p:sp>
    </p:spTree>
    <p:extLst>
      <p:ext uri="{BB962C8B-B14F-4D97-AF65-F5344CB8AC3E}">
        <p14:creationId xmlns:p14="http://schemas.microsoft.com/office/powerpoint/2010/main" val="27310416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Imaginons que nous voulions créer une interface graphique qui gère un jeu vidéo, ou un éditeur de texte par exemple.</a:t>
            </a:r>
            <a:br>
              <a:rPr lang="fr-FR" dirty="0"/>
            </a:br>
            <a:br>
              <a:rPr lang="fr-FR" dirty="0"/>
            </a:br>
            <a:r>
              <a:rPr lang="fr-FR" dirty="0"/>
              <a:t>Pour faire notre interface nous avons créer une classe Bouton qui gérera tout les boutons de nos différentes interfaces graphique.&lt;CLIC&gt;</a:t>
            </a:r>
            <a:br>
              <a:rPr lang="fr-FR" dirty="0"/>
            </a:br>
            <a:br>
              <a:rPr lang="fr-FR" dirty="0"/>
            </a:br>
            <a:r>
              <a:rPr lang="fr-FR" dirty="0"/>
              <a:t>Bien qu’il se ressemblent, ces boutons ont tous censé exécuter des instructions différentes.</a:t>
            </a:r>
            <a:br>
              <a:rPr lang="fr-FR" dirty="0"/>
            </a:br>
            <a:r>
              <a:rPr lang="fr-FR" dirty="0"/>
              <a:t>Mais comme chacun de ses boutons hérite de la même classe ou va on mettre le code des actions à réaliser?&lt;CLIC&gt;</a:t>
            </a:r>
          </a:p>
          <a:p>
            <a:endParaRPr lang="fr-FR" dirty="0"/>
          </a:p>
          <a:p>
            <a:r>
              <a:rPr lang="fr-FR" dirty="0"/>
              <a:t>On pourrait éventuellement créer des sous classes pour contenir les instructions exécutés lors d’un click.</a:t>
            </a:r>
          </a:p>
          <a:p>
            <a:r>
              <a:rPr lang="fr-FR" dirty="0"/>
              <a:t>Mais voyons ensemble les défauts de cette dernière approche.&lt;CLIC&gt;</a:t>
            </a:r>
          </a:p>
        </p:txBody>
      </p:sp>
      <p:sp>
        <p:nvSpPr>
          <p:cNvPr id="4" name="Espace réservé du numéro de diapositive 3"/>
          <p:cNvSpPr>
            <a:spLocks noGrp="1"/>
          </p:cNvSpPr>
          <p:nvPr>
            <p:ph type="sldNum" sz="quarter" idx="5"/>
          </p:nvPr>
        </p:nvSpPr>
        <p:spPr/>
        <p:txBody>
          <a:bodyPr/>
          <a:lstStyle/>
          <a:p>
            <a:fld id="{0F623F77-0DF6-458C-940E-CB4AE400DBA8}" type="slidenum">
              <a:rPr lang="fr-FR" smtClean="0"/>
              <a:t>5</a:t>
            </a:fld>
            <a:endParaRPr lang="fr-FR"/>
          </a:p>
        </p:txBody>
      </p:sp>
    </p:spTree>
    <p:extLst>
      <p:ext uri="{BB962C8B-B14F-4D97-AF65-F5344CB8AC3E}">
        <p14:creationId xmlns:p14="http://schemas.microsoft.com/office/powerpoint/2010/main" val="15379750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Cette approche a donc plusieurs défauts</a:t>
            </a:r>
            <a:br>
              <a:rPr lang="fr-FR" dirty="0"/>
            </a:br>
            <a:br>
              <a:rPr lang="fr-FR" dirty="0"/>
            </a:br>
            <a:r>
              <a:rPr lang="fr-FR" dirty="0"/>
              <a:t>Toute modification de la classe mère risque de causer des erreurs dans les classes filles&lt;CLIC&gt;</a:t>
            </a:r>
            <a:br>
              <a:rPr lang="fr-FR" dirty="0"/>
            </a:br>
            <a:br>
              <a:rPr lang="fr-FR" dirty="0"/>
            </a:br>
            <a:r>
              <a:rPr lang="fr-FR" dirty="0"/>
              <a:t>Et un autre problème est que l’on risque d’implémenter le même code à des endroits différent si on rajoute par exemple des </a:t>
            </a:r>
            <a:r>
              <a:rPr lang="fr-FR" dirty="0" err="1"/>
              <a:t>MenuItem</a:t>
            </a:r>
            <a:r>
              <a:rPr lang="fr-FR" dirty="0"/>
              <a:t>&lt;CLIC&gt;</a:t>
            </a:r>
            <a:br>
              <a:rPr lang="fr-FR" dirty="0"/>
            </a:br>
            <a:endParaRPr lang="fr-FR" dirty="0"/>
          </a:p>
        </p:txBody>
      </p:sp>
      <p:sp>
        <p:nvSpPr>
          <p:cNvPr id="4" name="Espace réservé du numéro de diapositive 3"/>
          <p:cNvSpPr>
            <a:spLocks noGrp="1"/>
          </p:cNvSpPr>
          <p:nvPr>
            <p:ph type="sldNum" sz="quarter" idx="5"/>
          </p:nvPr>
        </p:nvSpPr>
        <p:spPr/>
        <p:txBody>
          <a:bodyPr/>
          <a:lstStyle/>
          <a:p>
            <a:fld id="{0F623F77-0DF6-458C-940E-CB4AE400DBA8}" type="slidenum">
              <a:rPr lang="fr-FR" smtClean="0"/>
              <a:t>6</a:t>
            </a:fld>
            <a:endParaRPr lang="fr-FR"/>
          </a:p>
        </p:txBody>
      </p:sp>
    </p:spTree>
    <p:extLst>
      <p:ext uri="{BB962C8B-B14F-4D97-AF65-F5344CB8AC3E}">
        <p14:creationId xmlns:p14="http://schemas.microsoft.com/office/powerpoint/2010/main" val="24555475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Pour illustrer autrement la redondance du code,</a:t>
            </a:r>
          </a:p>
          <a:p>
            <a:r>
              <a:rPr lang="fr-FR" dirty="0"/>
              <a:t>Voici notre deux classes </a:t>
            </a:r>
            <a:r>
              <a:rPr lang="fr-FR" dirty="0" err="1"/>
              <a:t>ButtonOk</a:t>
            </a:r>
            <a:r>
              <a:rPr lang="fr-FR" dirty="0"/>
              <a:t> et </a:t>
            </a:r>
            <a:r>
              <a:rPr lang="fr-FR" dirty="0" err="1"/>
              <a:t>MenuItemOk</a:t>
            </a:r>
            <a:r>
              <a:rPr lang="fr-FR" dirty="0"/>
              <a:t>.</a:t>
            </a:r>
            <a:br>
              <a:rPr lang="fr-FR" dirty="0"/>
            </a:br>
            <a:br>
              <a:rPr lang="fr-FR" dirty="0"/>
            </a:br>
            <a:r>
              <a:rPr lang="fr-FR" dirty="0"/>
              <a:t>Imaginons que l’action qu’elle déclenche lors d’un clic soit d’envoyer une instruction à la classe métier.</a:t>
            </a:r>
            <a:br>
              <a:rPr lang="fr-FR" dirty="0"/>
            </a:br>
            <a:r>
              <a:rPr lang="fr-FR" dirty="0"/>
              <a:t>On va exécuter la même instruction Valider auprès de la logique métier. </a:t>
            </a:r>
          </a:p>
        </p:txBody>
      </p:sp>
      <p:sp>
        <p:nvSpPr>
          <p:cNvPr id="4" name="Espace réservé du numéro de diapositive 3"/>
          <p:cNvSpPr>
            <a:spLocks noGrp="1"/>
          </p:cNvSpPr>
          <p:nvPr>
            <p:ph type="sldNum" sz="quarter" idx="5"/>
          </p:nvPr>
        </p:nvSpPr>
        <p:spPr/>
        <p:txBody>
          <a:bodyPr/>
          <a:lstStyle/>
          <a:p>
            <a:fld id="{0F623F77-0DF6-458C-940E-CB4AE400DBA8}" type="slidenum">
              <a:rPr lang="fr-FR" smtClean="0"/>
              <a:t>7</a:t>
            </a:fld>
            <a:endParaRPr lang="fr-FR"/>
          </a:p>
        </p:txBody>
      </p:sp>
    </p:spTree>
    <p:extLst>
      <p:ext uri="{BB962C8B-B14F-4D97-AF65-F5344CB8AC3E}">
        <p14:creationId xmlns:p14="http://schemas.microsoft.com/office/powerpoint/2010/main" val="8926550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Pour solutionner ce problème,</a:t>
            </a:r>
          </a:p>
          <a:p>
            <a:r>
              <a:rPr lang="fr-FR" dirty="0"/>
              <a:t>En transformant l’instruction comme un objet on pourrais y stocker les paramètres et l’exécuter en temps voulu.</a:t>
            </a:r>
          </a:p>
          <a:p>
            <a:endParaRPr lang="fr-FR" dirty="0"/>
          </a:p>
          <a:p>
            <a:r>
              <a:rPr lang="fr-FR" dirty="0"/>
              <a:t>Dans le constructeur de nos boutons on pourrait ainsi placer la commande et c’est cette dernière qui viendrais faire le lien entre la logique métier et l’interface graphique,</a:t>
            </a:r>
          </a:p>
          <a:p>
            <a:r>
              <a:rPr lang="fr-FR" dirty="0"/>
              <a:t>Par conséquent pas besoin de définir d’héritage pour les différentes instructions. Et les commandes similaires auraient juste une commande commune.</a:t>
            </a:r>
            <a:br>
              <a:rPr lang="fr-FR" dirty="0"/>
            </a:br>
            <a:endParaRPr lang="fr-FR" dirty="0"/>
          </a:p>
        </p:txBody>
      </p:sp>
      <p:sp>
        <p:nvSpPr>
          <p:cNvPr id="4" name="Espace réservé du numéro de diapositive 3"/>
          <p:cNvSpPr>
            <a:spLocks noGrp="1"/>
          </p:cNvSpPr>
          <p:nvPr>
            <p:ph type="sldNum" sz="quarter" idx="5"/>
          </p:nvPr>
        </p:nvSpPr>
        <p:spPr/>
        <p:txBody>
          <a:bodyPr/>
          <a:lstStyle/>
          <a:p>
            <a:fld id="{0F623F77-0DF6-458C-940E-CB4AE400DBA8}" type="slidenum">
              <a:rPr lang="fr-FR" smtClean="0"/>
              <a:t>8</a:t>
            </a:fld>
            <a:endParaRPr lang="fr-FR"/>
          </a:p>
        </p:txBody>
      </p:sp>
    </p:spTree>
    <p:extLst>
      <p:ext uri="{BB962C8B-B14F-4D97-AF65-F5344CB8AC3E}">
        <p14:creationId xmlns:p14="http://schemas.microsoft.com/office/powerpoint/2010/main" val="20621997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Bien maintenant qu’on a vu la notion de Command dans la partie problématique.</a:t>
            </a:r>
            <a:br>
              <a:rPr lang="fr-FR" dirty="0"/>
            </a:br>
            <a:r>
              <a:rPr lang="fr-FR" dirty="0"/>
              <a:t>On va pouvoir voir la partie </a:t>
            </a:r>
            <a:r>
              <a:rPr lang="fr-FR" dirty="0" err="1"/>
              <a:t>Receiver</a:t>
            </a:r>
            <a:r>
              <a:rPr lang="fr-FR" dirty="0"/>
              <a:t>.</a:t>
            </a:r>
            <a:br>
              <a:rPr lang="fr-FR" dirty="0"/>
            </a:br>
            <a:br>
              <a:rPr lang="fr-FR" dirty="0"/>
            </a:br>
            <a:r>
              <a:rPr lang="fr-FR" dirty="0"/>
              <a:t>Le </a:t>
            </a:r>
            <a:r>
              <a:rPr lang="fr-FR" dirty="0" err="1"/>
              <a:t>receiver</a:t>
            </a:r>
            <a:r>
              <a:rPr lang="fr-FR" dirty="0"/>
              <a:t> c’est l’instance d’un objet qui </a:t>
            </a:r>
            <a:r>
              <a:rPr lang="fr-FR" dirty="0" err="1"/>
              <a:t>éxecutera</a:t>
            </a:r>
            <a:r>
              <a:rPr lang="fr-FR" dirty="0"/>
              <a:t> notre command.</a:t>
            </a:r>
            <a:br>
              <a:rPr lang="fr-FR" dirty="0"/>
            </a:br>
            <a:br>
              <a:rPr lang="fr-FR" dirty="0"/>
            </a:br>
            <a:r>
              <a:rPr lang="fr-FR" dirty="0"/>
              <a:t>Dans le cas où on abordera notre exemple,&lt;CLIC&gt;</a:t>
            </a:r>
          </a:p>
          <a:p>
            <a:r>
              <a:rPr lang="fr-FR" dirty="0"/>
              <a:t>Ce sera une instance de Personnage qui servira de </a:t>
            </a:r>
            <a:r>
              <a:rPr lang="fr-FR" dirty="0" err="1"/>
              <a:t>receiver</a:t>
            </a:r>
            <a:r>
              <a:rPr lang="fr-FR" dirty="0"/>
              <a:t> à nos commandes</a:t>
            </a:r>
          </a:p>
        </p:txBody>
      </p:sp>
      <p:sp>
        <p:nvSpPr>
          <p:cNvPr id="4" name="Espace réservé du numéro de diapositive 3"/>
          <p:cNvSpPr>
            <a:spLocks noGrp="1"/>
          </p:cNvSpPr>
          <p:nvPr>
            <p:ph type="sldNum" sz="quarter" idx="5"/>
          </p:nvPr>
        </p:nvSpPr>
        <p:spPr/>
        <p:txBody>
          <a:bodyPr/>
          <a:lstStyle/>
          <a:p>
            <a:fld id="{0F623F77-0DF6-458C-940E-CB4AE400DBA8}" type="slidenum">
              <a:rPr lang="fr-FR" smtClean="0"/>
              <a:t>9</a:t>
            </a:fld>
            <a:endParaRPr lang="fr-FR"/>
          </a:p>
        </p:txBody>
      </p:sp>
    </p:spTree>
    <p:extLst>
      <p:ext uri="{BB962C8B-B14F-4D97-AF65-F5344CB8AC3E}">
        <p14:creationId xmlns:p14="http://schemas.microsoft.com/office/powerpoint/2010/main" val="18146925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Une dernière notion essentiel sera l’</a:t>
            </a:r>
            <a:r>
              <a:rPr lang="fr-FR" dirty="0" err="1"/>
              <a:t>Invoker</a:t>
            </a:r>
            <a:r>
              <a:rPr lang="fr-FR" dirty="0"/>
              <a:t>.</a:t>
            </a:r>
            <a:br>
              <a:rPr lang="fr-FR" dirty="0"/>
            </a:br>
            <a:br>
              <a:rPr lang="fr-FR" dirty="0"/>
            </a:br>
            <a:r>
              <a:rPr lang="fr-FR" dirty="0"/>
              <a:t>C’est cette classe qui recevra et </a:t>
            </a:r>
            <a:r>
              <a:rPr lang="fr-FR" dirty="0" err="1"/>
              <a:t>éxécutera</a:t>
            </a:r>
            <a:r>
              <a:rPr lang="fr-FR" dirty="0"/>
              <a:t> les commandes qu’on lui enverra,&lt;CLIC&gt;</a:t>
            </a:r>
          </a:p>
          <a:p>
            <a:r>
              <a:rPr lang="fr-FR" dirty="0"/>
              <a:t>Elle pourra également les enregistrer.&lt;CLIC&gt;</a:t>
            </a:r>
            <a:br>
              <a:rPr lang="fr-FR" dirty="0"/>
            </a:br>
            <a:br>
              <a:rPr lang="fr-FR" dirty="0"/>
            </a:br>
            <a:r>
              <a:rPr lang="fr-FR" dirty="0"/>
              <a:t>Dans le diagramme appliqué que je vous montrerais, j’ai fait le choix de n’enregistrer que les commandes qui ont fonctionnés.</a:t>
            </a:r>
          </a:p>
        </p:txBody>
      </p:sp>
      <p:sp>
        <p:nvSpPr>
          <p:cNvPr id="4" name="Espace réservé du numéro de diapositive 3"/>
          <p:cNvSpPr>
            <a:spLocks noGrp="1"/>
          </p:cNvSpPr>
          <p:nvPr>
            <p:ph type="sldNum" sz="quarter" idx="5"/>
          </p:nvPr>
        </p:nvSpPr>
        <p:spPr/>
        <p:txBody>
          <a:bodyPr/>
          <a:lstStyle/>
          <a:p>
            <a:fld id="{0F623F77-0DF6-458C-940E-CB4AE400DBA8}" type="slidenum">
              <a:rPr lang="fr-FR" smtClean="0"/>
              <a:t>10</a:t>
            </a:fld>
            <a:endParaRPr lang="fr-FR"/>
          </a:p>
        </p:txBody>
      </p:sp>
    </p:spTree>
    <p:extLst>
      <p:ext uri="{BB962C8B-B14F-4D97-AF65-F5344CB8AC3E}">
        <p14:creationId xmlns:p14="http://schemas.microsoft.com/office/powerpoint/2010/main" val="42285001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Si on observe le diagramme générique on peut le découper en trois section…</a:t>
            </a:r>
            <a:br>
              <a:rPr lang="fr-FR" dirty="0"/>
            </a:br>
            <a:endParaRPr lang="fr-FR" dirty="0"/>
          </a:p>
          <a:p>
            <a:r>
              <a:rPr lang="fr-FR" dirty="0"/>
              <a:t>&lt;CLIC&gt;</a:t>
            </a:r>
            <a:br>
              <a:rPr lang="fr-FR" dirty="0"/>
            </a:br>
            <a:r>
              <a:rPr lang="fr-FR" dirty="0"/>
              <a:t>La section </a:t>
            </a:r>
            <a:r>
              <a:rPr lang="fr-FR" dirty="0" err="1"/>
              <a:t>invoker</a:t>
            </a:r>
            <a:r>
              <a:rPr lang="fr-FR" dirty="0"/>
              <a:t> en violet,</a:t>
            </a:r>
          </a:p>
          <a:p>
            <a:r>
              <a:rPr lang="fr-FR" dirty="0"/>
              <a:t>La section command en bleue,</a:t>
            </a:r>
          </a:p>
          <a:p>
            <a:r>
              <a:rPr lang="fr-FR" dirty="0"/>
              <a:t>La section </a:t>
            </a:r>
            <a:r>
              <a:rPr lang="fr-FR" dirty="0" err="1"/>
              <a:t>receiver</a:t>
            </a:r>
            <a:r>
              <a:rPr lang="fr-FR" dirty="0"/>
              <a:t> en vert</a:t>
            </a:r>
          </a:p>
        </p:txBody>
      </p:sp>
      <p:sp>
        <p:nvSpPr>
          <p:cNvPr id="4" name="Espace réservé du numéro de diapositive 3"/>
          <p:cNvSpPr>
            <a:spLocks noGrp="1"/>
          </p:cNvSpPr>
          <p:nvPr>
            <p:ph type="sldNum" sz="quarter" idx="5"/>
          </p:nvPr>
        </p:nvSpPr>
        <p:spPr/>
        <p:txBody>
          <a:bodyPr/>
          <a:lstStyle/>
          <a:p>
            <a:fld id="{0F623F77-0DF6-458C-940E-CB4AE400DBA8}" type="slidenum">
              <a:rPr lang="fr-FR" smtClean="0"/>
              <a:t>11</a:t>
            </a:fld>
            <a:endParaRPr lang="fr-FR"/>
          </a:p>
        </p:txBody>
      </p:sp>
    </p:spTree>
    <p:extLst>
      <p:ext uri="{BB962C8B-B14F-4D97-AF65-F5344CB8AC3E}">
        <p14:creationId xmlns:p14="http://schemas.microsoft.com/office/powerpoint/2010/main" val="8346759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fr-FR"/>
              <a:t>Modifiez le style du titre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D3EC86FC-BCD0-432D-BC81-BC09D60919C6}" type="datetimeFigureOut">
              <a:rPr lang="fr-FR" smtClean="0"/>
              <a:t>24/07/2023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1E21BEFD-4B0E-4E3D-BDE2-2C2BB474E46F}" type="slidenum">
              <a:rPr lang="fr-FR" smtClean="0"/>
              <a:t>‹N°›</a:t>
            </a:fld>
            <a:endParaRPr lang="fr-FR"/>
          </a:p>
        </p:txBody>
      </p:sp>
    </p:spTree>
    <p:extLst>
      <p:ext uri="{BB962C8B-B14F-4D97-AF65-F5344CB8AC3E}">
        <p14:creationId xmlns:p14="http://schemas.microsoft.com/office/powerpoint/2010/main" val="17734860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D3EC86FC-BCD0-432D-BC81-BC09D60919C6}" type="datetimeFigureOut">
              <a:rPr lang="fr-FR" smtClean="0"/>
              <a:t>24/07/2023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1E21BEFD-4B0E-4E3D-BDE2-2C2BB474E46F}" type="slidenum">
              <a:rPr lang="fr-FR" smtClean="0"/>
              <a:t>‹N°›</a:t>
            </a:fld>
            <a:endParaRPr lang="fr-FR"/>
          </a:p>
        </p:txBody>
      </p:sp>
    </p:spTree>
    <p:extLst>
      <p:ext uri="{BB962C8B-B14F-4D97-AF65-F5344CB8AC3E}">
        <p14:creationId xmlns:p14="http://schemas.microsoft.com/office/powerpoint/2010/main" val="25364222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fr-FR"/>
              <a:t>Modifiez le style du titre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D3EC86FC-BCD0-432D-BC81-BC09D60919C6}" type="datetimeFigureOut">
              <a:rPr lang="fr-FR" smtClean="0"/>
              <a:t>24/07/2023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1E21BEFD-4B0E-4E3D-BDE2-2C2BB474E46F}" type="slidenum">
              <a:rPr lang="fr-FR" smtClean="0"/>
              <a:t>‹N°›</a:t>
            </a:fld>
            <a:endParaRPr lang="fr-FR"/>
          </a:p>
        </p:txBody>
      </p:sp>
    </p:spTree>
    <p:extLst>
      <p:ext uri="{BB962C8B-B14F-4D97-AF65-F5344CB8AC3E}">
        <p14:creationId xmlns:p14="http://schemas.microsoft.com/office/powerpoint/2010/main" val="33131712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fr-FR"/>
              <a:t>Modifiez le style du titre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fr-FR"/>
              <a:t>Cliquez pour modifier les styles du texte du masque</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D3EC86FC-BCD0-432D-BC81-BC09D60919C6}" type="datetimeFigureOut">
              <a:rPr lang="fr-FR" smtClean="0"/>
              <a:t>24/07/2023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1E21BEFD-4B0E-4E3D-BDE2-2C2BB474E46F}" type="slidenum">
              <a:rPr lang="fr-FR" smtClean="0"/>
              <a:t>‹N°›</a:t>
            </a:fld>
            <a:endParaRPr lang="fr-FR"/>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1175194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D3EC86FC-BCD0-432D-BC81-BC09D60919C6}" type="datetimeFigureOut">
              <a:rPr lang="fr-FR" smtClean="0"/>
              <a:t>24/07/2023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1E21BEFD-4B0E-4E3D-BDE2-2C2BB474E46F}" type="slidenum">
              <a:rPr lang="fr-FR" smtClean="0"/>
              <a:t>‹N°›</a:t>
            </a:fld>
            <a:endParaRPr lang="fr-FR"/>
          </a:p>
        </p:txBody>
      </p:sp>
    </p:spTree>
    <p:extLst>
      <p:ext uri="{BB962C8B-B14F-4D97-AF65-F5344CB8AC3E}">
        <p14:creationId xmlns:p14="http://schemas.microsoft.com/office/powerpoint/2010/main" val="1145187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fr-FR"/>
              <a:t>Modifiez le style du titre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3EC86FC-BCD0-432D-BC81-BC09D60919C6}" type="datetimeFigureOut">
              <a:rPr lang="fr-FR" smtClean="0"/>
              <a:t>24/07/2023</a:t>
            </a:fld>
            <a:endParaRPr lang="fr-FR"/>
          </a:p>
        </p:txBody>
      </p:sp>
      <p:sp>
        <p:nvSpPr>
          <p:cNvPr id="4"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1E21BEFD-4B0E-4E3D-BDE2-2C2BB474E46F}" type="slidenum">
              <a:rPr lang="fr-FR" smtClean="0"/>
              <a:t>‹N°›</a:t>
            </a:fld>
            <a:endParaRPr lang="fr-FR"/>
          </a:p>
        </p:txBody>
      </p:sp>
    </p:spTree>
    <p:extLst>
      <p:ext uri="{BB962C8B-B14F-4D97-AF65-F5344CB8AC3E}">
        <p14:creationId xmlns:p14="http://schemas.microsoft.com/office/powerpoint/2010/main" val="29456868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fr-FR"/>
              <a:t>Modifiez le style du titre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3EC86FC-BCD0-432D-BC81-BC09D60919C6}" type="datetimeFigureOut">
              <a:rPr lang="fr-FR" smtClean="0"/>
              <a:t>24/07/2023</a:t>
            </a:fld>
            <a:endParaRPr lang="fr-FR"/>
          </a:p>
        </p:txBody>
      </p:sp>
      <p:sp>
        <p:nvSpPr>
          <p:cNvPr id="4"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1E21BEFD-4B0E-4E3D-BDE2-2C2BB474E46F}" type="slidenum">
              <a:rPr lang="fr-FR" smtClean="0"/>
              <a:t>‹N°›</a:t>
            </a:fld>
            <a:endParaRPr lang="fr-FR"/>
          </a:p>
        </p:txBody>
      </p:sp>
    </p:spTree>
    <p:extLst>
      <p:ext uri="{BB962C8B-B14F-4D97-AF65-F5344CB8AC3E}">
        <p14:creationId xmlns:p14="http://schemas.microsoft.com/office/powerpoint/2010/main" val="24847552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nchorCtr="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D3EC86FC-BCD0-432D-BC81-BC09D60919C6}" type="datetimeFigureOut">
              <a:rPr lang="fr-FR" smtClean="0"/>
              <a:t>24/07/2023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1E21BEFD-4B0E-4E3D-BDE2-2C2BB474E46F}" type="slidenum">
              <a:rPr lang="fr-FR" smtClean="0"/>
              <a:t>‹N°›</a:t>
            </a:fld>
            <a:endParaRPr lang="fr-FR"/>
          </a:p>
        </p:txBody>
      </p:sp>
    </p:spTree>
    <p:extLst>
      <p:ext uri="{BB962C8B-B14F-4D97-AF65-F5344CB8AC3E}">
        <p14:creationId xmlns:p14="http://schemas.microsoft.com/office/powerpoint/2010/main" val="14847168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fr-FR"/>
              <a:t>Modifiez le style du titre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D3EC86FC-BCD0-432D-BC81-BC09D60919C6}" type="datetimeFigureOut">
              <a:rPr lang="fr-FR" smtClean="0"/>
              <a:t>24/07/2023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1E21BEFD-4B0E-4E3D-BDE2-2C2BB474E46F}" type="slidenum">
              <a:rPr lang="fr-FR" smtClean="0"/>
              <a:t>‹N°›</a:t>
            </a:fld>
            <a:endParaRPr lang="fr-FR"/>
          </a:p>
        </p:txBody>
      </p:sp>
    </p:spTree>
    <p:extLst>
      <p:ext uri="{BB962C8B-B14F-4D97-AF65-F5344CB8AC3E}">
        <p14:creationId xmlns:p14="http://schemas.microsoft.com/office/powerpoint/2010/main" val="3398091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3"/>
          <p:cNvSpPr>
            <a:spLocks noGrp="1"/>
          </p:cNvSpPr>
          <p:nvPr>
            <p:ph type="dt" sz="half" idx="10"/>
          </p:nvPr>
        </p:nvSpPr>
        <p:spPr/>
        <p:txBody>
          <a:bodyPr/>
          <a:lstStyle/>
          <a:p>
            <a:fld id="{D3EC86FC-BCD0-432D-BC81-BC09D60919C6}" type="datetimeFigureOut">
              <a:rPr lang="fr-FR" smtClean="0"/>
              <a:t>24/07/2023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1E21BEFD-4B0E-4E3D-BDE2-2C2BB474E46F}" type="slidenum">
              <a:rPr lang="fr-FR" smtClean="0"/>
              <a:t>‹N°›</a:t>
            </a:fld>
            <a:endParaRPr lang="fr-FR"/>
          </a:p>
        </p:txBody>
      </p:sp>
    </p:spTree>
    <p:extLst>
      <p:ext uri="{BB962C8B-B14F-4D97-AF65-F5344CB8AC3E}">
        <p14:creationId xmlns:p14="http://schemas.microsoft.com/office/powerpoint/2010/main" val="2876957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D3EC86FC-BCD0-432D-BC81-BC09D60919C6}" type="datetimeFigureOut">
              <a:rPr lang="fr-FR" smtClean="0"/>
              <a:t>24/07/2023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1E21BEFD-4B0E-4E3D-BDE2-2C2BB474E46F}" type="slidenum">
              <a:rPr lang="fr-FR" smtClean="0"/>
              <a:t>‹N°›</a:t>
            </a:fld>
            <a:endParaRPr lang="fr-FR"/>
          </a:p>
        </p:txBody>
      </p:sp>
    </p:spTree>
    <p:extLst>
      <p:ext uri="{BB962C8B-B14F-4D97-AF65-F5344CB8AC3E}">
        <p14:creationId xmlns:p14="http://schemas.microsoft.com/office/powerpoint/2010/main" val="18604576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D3EC86FC-BCD0-432D-BC81-BC09D60919C6}" type="datetimeFigureOut">
              <a:rPr lang="fr-FR" smtClean="0"/>
              <a:t>24/07/2023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1E21BEFD-4B0E-4E3D-BDE2-2C2BB474E46F}" type="slidenum">
              <a:rPr lang="fr-FR" smtClean="0"/>
              <a:t>‹N°›</a:t>
            </a:fld>
            <a:endParaRPr lang="fr-FR"/>
          </a:p>
        </p:txBody>
      </p:sp>
    </p:spTree>
    <p:extLst>
      <p:ext uri="{BB962C8B-B14F-4D97-AF65-F5344CB8AC3E}">
        <p14:creationId xmlns:p14="http://schemas.microsoft.com/office/powerpoint/2010/main" val="14806284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D3EC86FC-BCD0-432D-BC81-BC09D60919C6}" type="datetimeFigureOut">
              <a:rPr lang="fr-FR" smtClean="0"/>
              <a:t>24/07/2023</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1E21BEFD-4B0E-4E3D-BDE2-2C2BB474E46F}" type="slidenum">
              <a:rPr lang="fr-FR" smtClean="0"/>
              <a:t>‹N°›</a:t>
            </a:fld>
            <a:endParaRPr lang="fr-FR"/>
          </a:p>
        </p:txBody>
      </p:sp>
    </p:spTree>
    <p:extLst>
      <p:ext uri="{BB962C8B-B14F-4D97-AF65-F5344CB8AC3E}">
        <p14:creationId xmlns:p14="http://schemas.microsoft.com/office/powerpoint/2010/main" val="28260282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7" name="Date Placeholder 2"/>
          <p:cNvSpPr>
            <a:spLocks noGrp="1"/>
          </p:cNvSpPr>
          <p:nvPr>
            <p:ph type="dt" sz="half" idx="10"/>
          </p:nvPr>
        </p:nvSpPr>
        <p:spPr/>
        <p:txBody>
          <a:bodyPr/>
          <a:lstStyle/>
          <a:p>
            <a:fld id="{D3EC86FC-BCD0-432D-BC81-BC09D60919C6}" type="datetimeFigureOut">
              <a:rPr lang="fr-FR" smtClean="0"/>
              <a:t>24/07/2023</a:t>
            </a:fld>
            <a:endParaRPr lang="fr-FR"/>
          </a:p>
        </p:txBody>
      </p:sp>
      <p:sp>
        <p:nvSpPr>
          <p:cNvPr id="5" name="Footer Placeholder 3"/>
          <p:cNvSpPr>
            <a:spLocks noGrp="1"/>
          </p:cNvSpPr>
          <p:nvPr>
            <p:ph type="ftr" sz="quarter" idx="11"/>
          </p:nvPr>
        </p:nvSpPr>
        <p:spPr/>
        <p:txBody>
          <a:bodyPr/>
          <a:lstStyle/>
          <a:p>
            <a:endParaRPr lang="fr-FR"/>
          </a:p>
        </p:txBody>
      </p:sp>
      <p:sp>
        <p:nvSpPr>
          <p:cNvPr id="6" name="Slide Number Placeholder 4"/>
          <p:cNvSpPr>
            <a:spLocks noGrp="1"/>
          </p:cNvSpPr>
          <p:nvPr>
            <p:ph type="sldNum" sz="quarter" idx="12"/>
          </p:nvPr>
        </p:nvSpPr>
        <p:spPr/>
        <p:txBody>
          <a:bodyPr/>
          <a:lstStyle/>
          <a:p>
            <a:fld id="{1E21BEFD-4B0E-4E3D-BDE2-2C2BB474E46F}" type="slidenum">
              <a:rPr lang="fr-FR" smtClean="0"/>
              <a:t>‹N°›</a:t>
            </a:fld>
            <a:endParaRPr lang="fr-FR"/>
          </a:p>
        </p:txBody>
      </p:sp>
    </p:spTree>
    <p:extLst>
      <p:ext uri="{BB962C8B-B14F-4D97-AF65-F5344CB8AC3E}">
        <p14:creationId xmlns:p14="http://schemas.microsoft.com/office/powerpoint/2010/main" val="28144308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D3EC86FC-BCD0-432D-BC81-BC09D60919C6}" type="datetimeFigureOut">
              <a:rPr lang="fr-FR" smtClean="0"/>
              <a:t>24/07/2023</a:t>
            </a:fld>
            <a:endParaRPr lang="fr-FR"/>
          </a:p>
        </p:txBody>
      </p:sp>
      <p:sp>
        <p:nvSpPr>
          <p:cNvPr id="5" name="Footer Placeholder 2"/>
          <p:cNvSpPr>
            <a:spLocks noGrp="1"/>
          </p:cNvSpPr>
          <p:nvPr>
            <p:ph type="ftr" sz="quarter" idx="11"/>
          </p:nvPr>
        </p:nvSpPr>
        <p:spPr/>
        <p:txBody>
          <a:bodyPr/>
          <a:lstStyle/>
          <a:p>
            <a:endParaRPr lang="fr-FR"/>
          </a:p>
        </p:txBody>
      </p:sp>
      <p:sp>
        <p:nvSpPr>
          <p:cNvPr id="6" name="Slide Number Placeholder 3"/>
          <p:cNvSpPr>
            <a:spLocks noGrp="1"/>
          </p:cNvSpPr>
          <p:nvPr>
            <p:ph type="sldNum" sz="quarter" idx="12"/>
          </p:nvPr>
        </p:nvSpPr>
        <p:spPr/>
        <p:txBody>
          <a:bodyPr/>
          <a:lstStyle/>
          <a:p>
            <a:fld id="{1E21BEFD-4B0E-4E3D-BDE2-2C2BB474E46F}" type="slidenum">
              <a:rPr lang="fr-FR" smtClean="0"/>
              <a:t>‹N°›</a:t>
            </a:fld>
            <a:endParaRPr lang="fr-FR"/>
          </a:p>
        </p:txBody>
      </p:sp>
    </p:spTree>
    <p:extLst>
      <p:ext uri="{BB962C8B-B14F-4D97-AF65-F5344CB8AC3E}">
        <p14:creationId xmlns:p14="http://schemas.microsoft.com/office/powerpoint/2010/main" val="14640140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fr-FR"/>
              <a:t>Modifiez le style du titre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7" name="Date Placeholder 4"/>
          <p:cNvSpPr>
            <a:spLocks noGrp="1"/>
          </p:cNvSpPr>
          <p:nvPr>
            <p:ph type="dt" sz="half" idx="10"/>
          </p:nvPr>
        </p:nvSpPr>
        <p:spPr/>
        <p:txBody>
          <a:bodyPr/>
          <a:lstStyle/>
          <a:p>
            <a:fld id="{D3EC86FC-BCD0-432D-BC81-BC09D60919C6}" type="datetimeFigureOut">
              <a:rPr lang="fr-FR" smtClean="0"/>
              <a:t>24/07/2023</a:t>
            </a:fld>
            <a:endParaRPr lang="fr-FR"/>
          </a:p>
        </p:txBody>
      </p:sp>
      <p:sp>
        <p:nvSpPr>
          <p:cNvPr id="5" name="Footer Placeholder 5"/>
          <p:cNvSpPr>
            <a:spLocks noGrp="1"/>
          </p:cNvSpPr>
          <p:nvPr>
            <p:ph type="ftr" sz="quarter" idx="11"/>
          </p:nvPr>
        </p:nvSpPr>
        <p:spPr/>
        <p:txBody>
          <a:bodyPr/>
          <a:lstStyle/>
          <a:p>
            <a:endParaRPr lang="fr-FR"/>
          </a:p>
        </p:txBody>
      </p:sp>
      <p:sp>
        <p:nvSpPr>
          <p:cNvPr id="6" name="Slide Number Placeholder 6"/>
          <p:cNvSpPr>
            <a:spLocks noGrp="1"/>
          </p:cNvSpPr>
          <p:nvPr>
            <p:ph type="sldNum" sz="quarter" idx="12"/>
          </p:nvPr>
        </p:nvSpPr>
        <p:spPr/>
        <p:txBody>
          <a:bodyPr/>
          <a:lstStyle/>
          <a:p>
            <a:fld id="{1E21BEFD-4B0E-4E3D-BDE2-2C2BB474E46F}" type="slidenum">
              <a:rPr lang="fr-FR" smtClean="0"/>
              <a:t>‹N°›</a:t>
            </a:fld>
            <a:endParaRPr lang="fr-FR"/>
          </a:p>
        </p:txBody>
      </p:sp>
    </p:spTree>
    <p:extLst>
      <p:ext uri="{BB962C8B-B14F-4D97-AF65-F5344CB8AC3E}">
        <p14:creationId xmlns:p14="http://schemas.microsoft.com/office/powerpoint/2010/main" val="24079271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fr-FR"/>
              <a:t>Modifiez le style du titre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D3EC86FC-BCD0-432D-BC81-BC09D60919C6}" type="datetimeFigureOut">
              <a:rPr lang="fr-FR" smtClean="0"/>
              <a:t>24/07/2023</a:t>
            </a:fld>
            <a:endParaRPr lang="fr-F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E21BEFD-4B0E-4E3D-BDE2-2C2BB474E46F}" type="slidenum">
              <a:rPr lang="fr-FR" smtClean="0"/>
              <a:t>‹N°›</a:t>
            </a:fld>
            <a:endParaRPr lang="fr-FR"/>
          </a:p>
        </p:txBody>
      </p:sp>
    </p:spTree>
    <p:extLst>
      <p:ext uri="{BB962C8B-B14F-4D97-AF65-F5344CB8AC3E}">
        <p14:creationId xmlns:p14="http://schemas.microsoft.com/office/powerpoint/2010/main" val="1985607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fr-FR"/>
              <a:t>Modifiez le style du titre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D3EC86FC-BCD0-432D-BC81-BC09D60919C6}" type="datetimeFigureOut">
              <a:rPr lang="fr-FR" smtClean="0"/>
              <a:t>24/07/2023</a:t>
            </a:fld>
            <a:endParaRPr lang="fr-FR"/>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fr-FR"/>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1E21BEFD-4B0E-4E3D-BDE2-2C2BB474E46F}" type="slidenum">
              <a:rPr lang="fr-FR" smtClean="0"/>
              <a:t>‹N°›</a:t>
            </a:fld>
            <a:endParaRPr lang="fr-FR"/>
          </a:p>
        </p:txBody>
      </p:sp>
    </p:spTree>
    <p:extLst>
      <p:ext uri="{BB962C8B-B14F-4D97-AF65-F5344CB8AC3E}">
        <p14:creationId xmlns:p14="http://schemas.microsoft.com/office/powerpoint/2010/main" val="1260127957"/>
      </p:ext>
    </p:extLst>
  </p:cSld>
  <p:clrMap bg1="dk1" tx1="lt1" bg2="dk2" tx2="lt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7AFD865-C333-A731-3240-C0B669D6CE2F}"/>
              </a:ext>
            </a:extLst>
          </p:cNvPr>
          <p:cNvSpPr>
            <a:spLocks noGrp="1"/>
          </p:cNvSpPr>
          <p:nvPr>
            <p:ph type="ctrTitle"/>
          </p:nvPr>
        </p:nvSpPr>
        <p:spPr/>
        <p:txBody>
          <a:bodyPr/>
          <a:lstStyle/>
          <a:p>
            <a:r>
              <a:rPr lang="fr-FR" dirty="0"/>
              <a:t>Pattern Command &amp; Memento</a:t>
            </a:r>
          </a:p>
        </p:txBody>
      </p:sp>
      <p:sp>
        <p:nvSpPr>
          <p:cNvPr id="3" name="Sous-titre 2">
            <a:extLst>
              <a:ext uri="{FF2B5EF4-FFF2-40B4-BE49-F238E27FC236}">
                <a16:creationId xmlns:a16="http://schemas.microsoft.com/office/drawing/2014/main" id="{456507F6-9832-E011-2F30-1E64A9B2517A}"/>
              </a:ext>
            </a:extLst>
          </p:cNvPr>
          <p:cNvSpPr>
            <a:spLocks noGrp="1"/>
          </p:cNvSpPr>
          <p:nvPr>
            <p:ph type="subTitle" idx="1"/>
          </p:nvPr>
        </p:nvSpPr>
        <p:spPr/>
        <p:txBody>
          <a:bodyPr/>
          <a:lstStyle/>
          <a:p>
            <a:r>
              <a:rPr lang="fr-FR" dirty="0"/>
              <a:t>Une explication simple et précise – </a:t>
            </a:r>
            <a:r>
              <a:rPr lang="fr-FR"/>
              <a:t>bounatirou rodolphe</a:t>
            </a:r>
            <a:endParaRPr lang="fr-FR" dirty="0"/>
          </a:p>
        </p:txBody>
      </p:sp>
      <p:sp>
        <p:nvSpPr>
          <p:cNvPr id="4" name="ZoneTexte 3">
            <a:extLst>
              <a:ext uri="{FF2B5EF4-FFF2-40B4-BE49-F238E27FC236}">
                <a16:creationId xmlns:a16="http://schemas.microsoft.com/office/drawing/2014/main" id="{361061E0-845B-9BC2-9F5E-59619F46245C}"/>
              </a:ext>
            </a:extLst>
          </p:cNvPr>
          <p:cNvSpPr txBox="1"/>
          <p:nvPr/>
        </p:nvSpPr>
        <p:spPr>
          <a:xfrm>
            <a:off x="10635916" y="714056"/>
            <a:ext cx="565484" cy="369332"/>
          </a:xfrm>
          <a:prstGeom prst="rect">
            <a:avLst/>
          </a:prstGeom>
          <a:noFill/>
        </p:spPr>
        <p:txBody>
          <a:bodyPr wrap="square" rtlCol="0">
            <a:spAutoFit/>
          </a:bodyPr>
          <a:lstStyle/>
          <a:p>
            <a:r>
              <a:rPr lang="fr-FR" dirty="0"/>
              <a:t>1</a:t>
            </a:r>
          </a:p>
        </p:txBody>
      </p:sp>
    </p:spTree>
    <p:extLst>
      <p:ext uri="{BB962C8B-B14F-4D97-AF65-F5344CB8AC3E}">
        <p14:creationId xmlns:p14="http://schemas.microsoft.com/office/powerpoint/2010/main" val="25062528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8400E8-B6FD-4578-2737-D2F6F692B173}"/>
              </a:ext>
            </a:extLst>
          </p:cNvPr>
          <p:cNvSpPr>
            <a:spLocks noGrp="1"/>
          </p:cNvSpPr>
          <p:nvPr>
            <p:ph type="title"/>
          </p:nvPr>
        </p:nvSpPr>
        <p:spPr/>
        <p:txBody>
          <a:bodyPr/>
          <a:lstStyle/>
          <a:p>
            <a:r>
              <a:rPr lang="fr-FR" dirty="0"/>
              <a:t>Command – Diagramme – Avant Propos</a:t>
            </a:r>
          </a:p>
        </p:txBody>
      </p:sp>
      <p:sp>
        <p:nvSpPr>
          <p:cNvPr id="3" name="Espace réservé du contenu 2">
            <a:extLst>
              <a:ext uri="{FF2B5EF4-FFF2-40B4-BE49-F238E27FC236}">
                <a16:creationId xmlns:a16="http://schemas.microsoft.com/office/drawing/2014/main" id="{928A2C97-84F5-4E72-60D4-5F2B33E7DA4C}"/>
              </a:ext>
            </a:extLst>
          </p:cNvPr>
          <p:cNvSpPr>
            <a:spLocks noGrp="1"/>
          </p:cNvSpPr>
          <p:nvPr>
            <p:ph sz="half" idx="1"/>
          </p:nvPr>
        </p:nvSpPr>
        <p:spPr>
          <a:xfrm>
            <a:off x="646111" y="2060575"/>
            <a:ext cx="9404723" cy="4195763"/>
          </a:xfrm>
        </p:spPr>
        <p:txBody>
          <a:bodyPr>
            <a:normAutofit/>
          </a:bodyPr>
          <a:lstStyle/>
          <a:p>
            <a:pPr marL="0" indent="0">
              <a:buNone/>
            </a:pPr>
            <a:r>
              <a:rPr lang="fr-FR" sz="3200" u="sng" dirty="0" err="1">
                <a:highlight>
                  <a:srgbClr val="FF00FF"/>
                </a:highlight>
              </a:rPr>
              <a:t>Invoker</a:t>
            </a:r>
            <a:endParaRPr lang="fr-FR" sz="3200" u="sng" dirty="0">
              <a:highlight>
                <a:srgbClr val="FF00FF"/>
              </a:highlight>
            </a:endParaRPr>
          </a:p>
          <a:p>
            <a:r>
              <a:rPr lang="fr-FR" dirty="0"/>
              <a:t>Reçoit/exécute les commandes</a:t>
            </a:r>
          </a:p>
          <a:p>
            <a:r>
              <a:rPr lang="fr-FR" dirty="0"/>
              <a:t>Enregistre les commandes</a:t>
            </a:r>
          </a:p>
        </p:txBody>
      </p:sp>
      <p:sp>
        <p:nvSpPr>
          <p:cNvPr id="5" name="ZoneTexte 4">
            <a:extLst>
              <a:ext uri="{FF2B5EF4-FFF2-40B4-BE49-F238E27FC236}">
                <a16:creationId xmlns:a16="http://schemas.microsoft.com/office/drawing/2014/main" id="{3C673170-0EF1-4387-CC2B-3D5036FCB6BB}"/>
              </a:ext>
            </a:extLst>
          </p:cNvPr>
          <p:cNvSpPr txBox="1"/>
          <p:nvPr/>
        </p:nvSpPr>
        <p:spPr>
          <a:xfrm>
            <a:off x="10587789" y="759671"/>
            <a:ext cx="625642" cy="369332"/>
          </a:xfrm>
          <a:prstGeom prst="rect">
            <a:avLst/>
          </a:prstGeom>
          <a:noFill/>
        </p:spPr>
        <p:txBody>
          <a:bodyPr wrap="square" rtlCol="0">
            <a:spAutoFit/>
          </a:bodyPr>
          <a:lstStyle/>
          <a:p>
            <a:r>
              <a:rPr lang="fr-FR" dirty="0"/>
              <a:t>10</a:t>
            </a:r>
          </a:p>
        </p:txBody>
      </p:sp>
    </p:spTree>
    <p:extLst>
      <p:ext uri="{BB962C8B-B14F-4D97-AF65-F5344CB8AC3E}">
        <p14:creationId xmlns:p14="http://schemas.microsoft.com/office/powerpoint/2010/main" val="1575952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Image 17">
            <a:extLst>
              <a:ext uri="{FF2B5EF4-FFF2-40B4-BE49-F238E27FC236}">
                <a16:creationId xmlns:a16="http://schemas.microsoft.com/office/drawing/2014/main" id="{585AF368-22C8-E241-F5EA-F18CA2E5AD9B}"/>
              </a:ext>
            </a:extLst>
          </p:cNvPr>
          <p:cNvPicPr>
            <a:picLocks noChangeAspect="1"/>
          </p:cNvPicPr>
          <p:nvPr/>
        </p:nvPicPr>
        <p:blipFill>
          <a:blip r:embed="rId3"/>
          <a:stretch>
            <a:fillRect/>
          </a:stretch>
        </p:blipFill>
        <p:spPr>
          <a:xfrm>
            <a:off x="2840849" y="1747105"/>
            <a:ext cx="5166129" cy="4521347"/>
          </a:xfrm>
          <a:prstGeom prst="rect">
            <a:avLst/>
          </a:prstGeom>
        </p:spPr>
      </p:pic>
      <p:sp>
        <p:nvSpPr>
          <p:cNvPr id="2" name="Titre 1">
            <a:extLst>
              <a:ext uri="{FF2B5EF4-FFF2-40B4-BE49-F238E27FC236}">
                <a16:creationId xmlns:a16="http://schemas.microsoft.com/office/drawing/2014/main" id="{20E79EFF-58C9-65E1-0B6F-EE1A8F6EB876}"/>
              </a:ext>
            </a:extLst>
          </p:cNvPr>
          <p:cNvSpPr>
            <a:spLocks noGrp="1"/>
          </p:cNvSpPr>
          <p:nvPr>
            <p:ph type="title"/>
          </p:nvPr>
        </p:nvSpPr>
        <p:spPr/>
        <p:txBody>
          <a:bodyPr/>
          <a:lstStyle/>
          <a:p>
            <a:r>
              <a:rPr lang="fr-FR" dirty="0"/>
              <a:t>Command – Diagramme UML Générique</a:t>
            </a:r>
          </a:p>
        </p:txBody>
      </p:sp>
      <p:sp>
        <p:nvSpPr>
          <p:cNvPr id="9" name="ZoneTexte 8">
            <a:extLst>
              <a:ext uri="{FF2B5EF4-FFF2-40B4-BE49-F238E27FC236}">
                <a16:creationId xmlns:a16="http://schemas.microsoft.com/office/drawing/2014/main" id="{43D65FAA-5C83-7571-5599-1562EC408055}"/>
              </a:ext>
            </a:extLst>
          </p:cNvPr>
          <p:cNvSpPr txBox="1"/>
          <p:nvPr/>
        </p:nvSpPr>
        <p:spPr>
          <a:xfrm>
            <a:off x="10599821" y="723577"/>
            <a:ext cx="625642" cy="369332"/>
          </a:xfrm>
          <a:prstGeom prst="rect">
            <a:avLst/>
          </a:prstGeom>
          <a:noFill/>
        </p:spPr>
        <p:txBody>
          <a:bodyPr wrap="square" rtlCol="0">
            <a:spAutoFit/>
          </a:bodyPr>
          <a:lstStyle/>
          <a:p>
            <a:r>
              <a:rPr lang="fr-FR" dirty="0"/>
              <a:t>11</a:t>
            </a:r>
          </a:p>
        </p:txBody>
      </p:sp>
      <p:sp>
        <p:nvSpPr>
          <p:cNvPr id="12" name="Rectangle 11">
            <a:extLst>
              <a:ext uri="{FF2B5EF4-FFF2-40B4-BE49-F238E27FC236}">
                <a16:creationId xmlns:a16="http://schemas.microsoft.com/office/drawing/2014/main" id="{6494A1BC-9D5D-BD1A-3F5C-0CC43455608D}"/>
              </a:ext>
            </a:extLst>
          </p:cNvPr>
          <p:cNvSpPr/>
          <p:nvPr/>
        </p:nvSpPr>
        <p:spPr>
          <a:xfrm>
            <a:off x="2788377" y="1707376"/>
            <a:ext cx="2072381" cy="1288487"/>
          </a:xfrm>
          <a:prstGeom prst="rect">
            <a:avLst/>
          </a:prstGeom>
          <a:solidFill>
            <a:schemeClr val="accent6">
              <a:alpha val="40000"/>
            </a:schemeClr>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fr-FR"/>
          </a:p>
        </p:txBody>
      </p:sp>
      <p:sp>
        <p:nvSpPr>
          <p:cNvPr id="13" name="Rectangle 12">
            <a:extLst>
              <a:ext uri="{FF2B5EF4-FFF2-40B4-BE49-F238E27FC236}">
                <a16:creationId xmlns:a16="http://schemas.microsoft.com/office/drawing/2014/main" id="{9086D394-F5B9-A143-A8DB-3AFF168AB021}"/>
              </a:ext>
            </a:extLst>
          </p:cNvPr>
          <p:cNvSpPr/>
          <p:nvPr/>
        </p:nvSpPr>
        <p:spPr>
          <a:xfrm>
            <a:off x="4962172" y="1747105"/>
            <a:ext cx="2791326" cy="2936814"/>
          </a:xfrm>
          <a:prstGeom prst="rect">
            <a:avLst/>
          </a:prstGeom>
          <a:solidFill>
            <a:schemeClr val="accent5">
              <a:lumMod val="75000"/>
              <a:alpha val="40000"/>
            </a:schemeClr>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fr-FR" dirty="0"/>
          </a:p>
        </p:txBody>
      </p:sp>
      <p:sp>
        <p:nvSpPr>
          <p:cNvPr id="14" name="Rectangle 13">
            <a:extLst>
              <a:ext uri="{FF2B5EF4-FFF2-40B4-BE49-F238E27FC236}">
                <a16:creationId xmlns:a16="http://schemas.microsoft.com/office/drawing/2014/main" id="{482F676B-DA7A-AD3B-DA41-0015EF3D1705}"/>
              </a:ext>
            </a:extLst>
          </p:cNvPr>
          <p:cNvSpPr/>
          <p:nvPr/>
        </p:nvSpPr>
        <p:spPr>
          <a:xfrm>
            <a:off x="2840849" y="3612554"/>
            <a:ext cx="1867844" cy="2335619"/>
          </a:xfrm>
          <a:prstGeom prst="rect">
            <a:avLst/>
          </a:prstGeom>
          <a:solidFill>
            <a:schemeClr val="accent4">
              <a:alpha val="40000"/>
            </a:schemeClr>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fr-FR" dirty="0"/>
          </a:p>
        </p:txBody>
      </p:sp>
    </p:spTree>
    <p:extLst>
      <p:ext uri="{BB962C8B-B14F-4D97-AF65-F5344CB8AC3E}">
        <p14:creationId xmlns:p14="http://schemas.microsoft.com/office/powerpoint/2010/main" val="2538856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 9">
            <a:extLst>
              <a:ext uri="{FF2B5EF4-FFF2-40B4-BE49-F238E27FC236}">
                <a16:creationId xmlns:a16="http://schemas.microsoft.com/office/drawing/2014/main" id="{D8953712-BF1E-5093-F5A2-2D8FFC36E9D4}"/>
              </a:ext>
            </a:extLst>
          </p:cNvPr>
          <p:cNvPicPr>
            <a:picLocks noChangeAspect="1"/>
          </p:cNvPicPr>
          <p:nvPr/>
        </p:nvPicPr>
        <p:blipFill>
          <a:blip r:embed="rId3"/>
          <a:stretch>
            <a:fillRect/>
          </a:stretch>
        </p:blipFill>
        <p:spPr>
          <a:xfrm>
            <a:off x="2683041" y="2127001"/>
            <a:ext cx="5042159" cy="3759393"/>
          </a:xfrm>
          <a:prstGeom prst="rect">
            <a:avLst/>
          </a:prstGeom>
        </p:spPr>
      </p:pic>
      <p:sp>
        <p:nvSpPr>
          <p:cNvPr id="2" name="Titre 1">
            <a:extLst>
              <a:ext uri="{FF2B5EF4-FFF2-40B4-BE49-F238E27FC236}">
                <a16:creationId xmlns:a16="http://schemas.microsoft.com/office/drawing/2014/main" id="{390572F4-EE96-CC95-18A8-745C04C23BDE}"/>
              </a:ext>
            </a:extLst>
          </p:cNvPr>
          <p:cNvSpPr>
            <a:spLocks noGrp="1"/>
          </p:cNvSpPr>
          <p:nvPr>
            <p:ph type="title"/>
          </p:nvPr>
        </p:nvSpPr>
        <p:spPr/>
        <p:txBody>
          <a:bodyPr/>
          <a:lstStyle/>
          <a:p>
            <a:r>
              <a:rPr lang="fr-FR" dirty="0"/>
              <a:t>Command – Diagramme UML</a:t>
            </a:r>
          </a:p>
        </p:txBody>
      </p:sp>
      <p:sp>
        <p:nvSpPr>
          <p:cNvPr id="5" name="ZoneTexte 4">
            <a:extLst>
              <a:ext uri="{FF2B5EF4-FFF2-40B4-BE49-F238E27FC236}">
                <a16:creationId xmlns:a16="http://schemas.microsoft.com/office/drawing/2014/main" id="{FED144D1-9CC0-8FFE-81C6-92435BB48D6D}"/>
              </a:ext>
            </a:extLst>
          </p:cNvPr>
          <p:cNvSpPr txBox="1"/>
          <p:nvPr/>
        </p:nvSpPr>
        <p:spPr>
          <a:xfrm>
            <a:off x="10539663" y="783651"/>
            <a:ext cx="517358" cy="646331"/>
          </a:xfrm>
          <a:prstGeom prst="rect">
            <a:avLst/>
          </a:prstGeom>
          <a:noFill/>
        </p:spPr>
        <p:txBody>
          <a:bodyPr wrap="square" rtlCol="0">
            <a:spAutoFit/>
          </a:bodyPr>
          <a:lstStyle/>
          <a:p>
            <a:r>
              <a:rPr lang="fr-FR" dirty="0"/>
              <a:t>12</a:t>
            </a:r>
          </a:p>
          <a:p>
            <a:endParaRPr lang="fr-FR" dirty="0"/>
          </a:p>
        </p:txBody>
      </p:sp>
      <p:sp>
        <p:nvSpPr>
          <p:cNvPr id="6" name="Rectangle 5">
            <a:extLst>
              <a:ext uri="{FF2B5EF4-FFF2-40B4-BE49-F238E27FC236}">
                <a16:creationId xmlns:a16="http://schemas.microsoft.com/office/drawing/2014/main" id="{7497E788-E5C4-63E0-98C2-2590E6AA8583}"/>
              </a:ext>
            </a:extLst>
          </p:cNvPr>
          <p:cNvSpPr/>
          <p:nvPr/>
        </p:nvSpPr>
        <p:spPr>
          <a:xfrm>
            <a:off x="2683041" y="2093582"/>
            <a:ext cx="2237874" cy="2105439"/>
          </a:xfrm>
          <a:prstGeom prst="rect">
            <a:avLst/>
          </a:prstGeom>
          <a:solidFill>
            <a:schemeClr val="accent6">
              <a:alpha val="40000"/>
            </a:schemeClr>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fr-FR"/>
          </a:p>
        </p:txBody>
      </p:sp>
      <p:sp>
        <p:nvSpPr>
          <p:cNvPr id="7" name="Rectangle 6">
            <a:extLst>
              <a:ext uri="{FF2B5EF4-FFF2-40B4-BE49-F238E27FC236}">
                <a16:creationId xmlns:a16="http://schemas.microsoft.com/office/drawing/2014/main" id="{1CB1998B-725D-7095-629D-1B502AB6403D}"/>
              </a:ext>
            </a:extLst>
          </p:cNvPr>
          <p:cNvSpPr/>
          <p:nvPr/>
        </p:nvSpPr>
        <p:spPr>
          <a:xfrm>
            <a:off x="6096000" y="2093581"/>
            <a:ext cx="1629200" cy="3532143"/>
          </a:xfrm>
          <a:prstGeom prst="rect">
            <a:avLst/>
          </a:prstGeom>
          <a:solidFill>
            <a:schemeClr val="accent5">
              <a:lumMod val="75000"/>
              <a:alpha val="40000"/>
            </a:schemeClr>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fr-FR" dirty="0"/>
          </a:p>
        </p:txBody>
      </p:sp>
      <p:sp>
        <p:nvSpPr>
          <p:cNvPr id="8" name="Rectangle 7">
            <a:extLst>
              <a:ext uri="{FF2B5EF4-FFF2-40B4-BE49-F238E27FC236}">
                <a16:creationId xmlns:a16="http://schemas.microsoft.com/office/drawing/2014/main" id="{4969D237-8A1E-137B-C6C4-CCCAE4FCBF08}"/>
              </a:ext>
            </a:extLst>
          </p:cNvPr>
          <p:cNvSpPr/>
          <p:nvPr/>
        </p:nvSpPr>
        <p:spPr>
          <a:xfrm>
            <a:off x="2683041" y="4577860"/>
            <a:ext cx="2237874" cy="1169797"/>
          </a:xfrm>
          <a:prstGeom prst="rect">
            <a:avLst/>
          </a:prstGeom>
          <a:solidFill>
            <a:schemeClr val="accent4">
              <a:alpha val="40000"/>
            </a:schemeClr>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164340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5960191-538F-8EEE-3BC1-BA7183BAC1D1}"/>
              </a:ext>
            </a:extLst>
          </p:cNvPr>
          <p:cNvSpPr>
            <a:spLocks noGrp="1"/>
          </p:cNvSpPr>
          <p:nvPr>
            <p:ph type="title"/>
          </p:nvPr>
        </p:nvSpPr>
        <p:spPr/>
        <p:txBody>
          <a:bodyPr/>
          <a:lstStyle/>
          <a:p>
            <a:r>
              <a:rPr lang="fr-FR" dirty="0"/>
              <a:t>Command – Application</a:t>
            </a:r>
          </a:p>
        </p:txBody>
      </p:sp>
      <p:pic>
        <p:nvPicPr>
          <p:cNvPr id="4" name="Image 3">
            <a:extLst>
              <a:ext uri="{FF2B5EF4-FFF2-40B4-BE49-F238E27FC236}">
                <a16:creationId xmlns:a16="http://schemas.microsoft.com/office/drawing/2014/main" id="{966D1A59-27C5-282E-2394-501B51A0D500}"/>
              </a:ext>
            </a:extLst>
          </p:cNvPr>
          <p:cNvPicPr>
            <a:picLocks noChangeAspect="1"/>
          </p:cNvPicPr>
          <p:nvPr/>
        </p:nvPicPr>
        <p:blipFill>
          <a:blip r:embed="rId3"/>
          <a:stretch>
            <a:fillRect/>
          </a:stretch>
        </p:blipFill>
        <p:spPr>
          <a:xfrm>
            <a:off x="646111" y="1406347"/>
            <a:ext cx="7035896" cy="4792016"/>
          </a:xfrm>
          <a:prstGeom prst="rect">
            <a:avLst/>
          </a:prstGeom>
        </p:spPr>
      </p:pic>
      <p:sp>
        <p:nvSpPr>
          <p:cNvPr id="5" name="Rectangle 4">
            <a:extLst>
              <a:ext uri="{FF2B5EF4-FFF2-40B4-BE49-F238E27FC236}">
                <a16:creationId xmlns:a16="http://schemas.microsoft.com/office/drawing/2014/main" id="{3B135950-20E2-6401-1972-CC8395453D61}"/>
              </a:ext>
            </a:extLst>
          </p:cNvPr>
          <p:cNvSpPr/>
          <p:nvPr/>
        </p:nvSpPr>
        <p:spPr>
          <a:xfrm>
            <a:off x="3982453" y="3043990"/>
            <a:ext cx="2478505" cy="926432"/>
          </a:xfrm>
          <a:prstGeom prst="rect">
            <a:avLst/>
          </a:prstGeom>
          <a:solidFill>
            <a:schemeClr val="accent5">
              <a:lumMod val="75000"/>
              <a:alpha val="40000"/>
            </a:schemeClr>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F4128C3A-BEF3-6A95-4339-14FD3BCE17F9}"/>
              </a:ext>
            </a:extLst>
          </p:cNvPr>
          <p:cNvSpPr/>
          <p:nvPr/>
        </p:nvSpPr>
        <p:spPr>
          <a:xfrm>
            <a:off x="2334126" y="3429000"/>
            <a:ext cx="427278" cy="541421"/>
          </a:xfrm>
          <a:prstGeom prst="rect">
            <a:avLst/>
          </a:prstGeom>
          <a:solidFill>
            <a:schemeClr val="accent4">
              <a:alpha val="40000"/>
            </a:schemeClr>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fr-FR"/>
          </a:p>
        </p:txBody>
      </p:sp>
      <p:sp>
        <p:nvSpPr>
          <p:cNvPr id="7" name="ZoneTexte 6">
            <a:extLst>
              <a:ext uri="{FF2B5EF4-FFF2-40B4-BE49-F238E27FC236}">
                <a16:creationId xmlns:a16="http://schemas.microsoft.com/office/drawing/2014/main" id="{82BB11DD-C46D-BBBC-B109-0D8BDABA2973}"/>
              </a:ext>
            </a:extLst>
          </p:cNvPr>
          <p:cNvSpPr txBox="1"/>
          <p:nvPr/>
        </p:nvSpPr>
        <p:spPr>
          <a:xfrm>
            <a:off x="10551886" y="783651"/>
            <a:ext cx="711200" cy="369332"/>
          </a:xfrm>
          <a:prstGeom prst="rect">
            <a:avLst/>
          </a:prstGeom>
          <a:noFill/>
        </p:spPr>
        <p:txBody>
          <a:bodyPr wrap="square" rtlCol="0">
            <a:spAutoFit/>
          </a:bodyPr>
          <a:lstStyle/>
          <a:p>
            <a:r>
              <a:rPr lang="fr-FR" dirty="0"/>
              <a:t>13</a:t>
            </a:r>
          </a:p>
        </p:txBody>
      </p:sp>
    </p:spTree>
    <p:extLst>
      <p:ext uri="{BB962C8B-B14F-4D97-AF65-F5344CB8AC3E}">
        <p14:creationId xmlns:p14="http://schemas.microsoft.com/office/powerpoint/2010/main" val="3557437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5973041-FB58-E6C6-2286-4E1CD3DC47B8}"/>
              </a:ext>
            </a:extLst>
          </p:cNvPr>
          <p:cNvSpPr>
            <a:spLocks noGrp="1"/>
          </p:cNvSpPr>
          <p:nvPr>
            <p:ph type="title"/>
          </p:nvPr>
        </p:nvSpPr>
        <p:spPr/>
        <p:txBody>
          <a:bodyPr/>
          <a:lstStyle/>
          <a:p>
            <a:r>
              <a:rPr lang="fr-FR" dirty="0"/>
              <a:t>Command - Application</a:t>
            </a:r>
          </a:p>
        </p:txBody>
      </p:sp>
      <p:pic>
        <p:nvPicPr>
          <p:cNvPr id="4" name="Image 3">
            <a:extLst>
              <a:ext uri="{FF2B5EF4-FFF2-40B4-BE49-F238E27FC236}">
                <a16:creationId xmlns:a16="http://schemas.microsoft.com/office/drawing/2014/main" id="{133A195A-51B6-6790-9139-3352291139D1}"/>
              </a:ext>
            </a:extLst>
          </p:cNvPr>
          <p:cNvPicPr>
            <a:picLocks noChangeAspect="1"/>
          </p:cNvPicPr>
          <p:nvPr/>
        </p:nvPicPr>
        <p:blipFill>
          <a:blip r:embed="rId3"/>
          <a:stretch>
            <a:fillRect/>
          </a:stretch>
        </p:blipFill>
        <p:spPr>
          <a:xfrm>
            <a:off x="1878227" y="2399700"/>
            <a:ext cx="7906156" cy="3791145"/>
          </a:xfrm>
          <a:prstGeom prst="rect">
            <a:avLst/>
          </a:prstGeom>
        </p:spPr>
      </p:pic>
      <p:sp>
        <p:nvSpPr>
          <p:cNvPr id="5" name="ZoneTexte 4">
            <a:extLst>
              <a:ext uri="{FF2B5EF4-FFF2-40B4-BE49-F238E27FC236}">
                <a16:creationId xmlns:a16="http://schemas.microsoft.com/office/drawing/2014/main" id="{69973BF5-0894-EBA6-161D-B40C0E3615A1}"/>
              </a:ext>
            </a:extLst>
          </p:cNvPr>
          <p:cNvSpPr txBox="1"/>
          <p:nvPr/>
        </p:nvSpPr>
        <p:spPr>
          <a:xfrm>
            <a:off x="10551886" y="783651"/>
            <a:ext cx="711200" cy="369332"/>
          </a:xfrm>
          <a:prstGeom prst="rect">
            <a:avLst/>
          </a:prstGeom>
          <a:noFill/>
        </p:spPr>
        <p:txBody>
          <a:bodyPr wrap="square" rtlCol="0">
            <a:spAutoFit/>
          </a:bodyPr>
          <a:lstStyle/>
          <a:p>
            <a:r>
              <a:rPr lang="fr-FR" dirty="0"/>
              <a:t>14</a:t>
            </a:r>
          </a:p>
        </p:txBody>
      </p:sp>
    </p:spTree>
    <p:extLst>
      <p:ext uri="{BB962C8B-B14F-4D97-AF65-F5344CB8AC3E}">
        <p14:creationId xmlns:p14="http://schemas.microsoft.com/office/powerpoint/2010/main" val="1852433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12D0029-45B3-3F50-39ED-F11F932DB34A}"/>
              </a:ext>
            </a:extLst>
          </p:cNvPr>
          <p:cNvSpPr>
            <a:spLocks noGrp="1"/>
          </p:cNvSpPr>
          <p:nvPr>
            <p:ph type="title"/>
          </p:nvPr>
        </p:nvSpPr>
        <p:spPr/>
        <p:txBody>
          <a:bodyPr/>
          <a:lstStyle/>
          <a:p>
            <a:r>
              <a:rPr lang="fr-FR" dirty="0"/>
              <a:t>Command – Application – </a:t>
            </a:r>
            <a:r>
              <a:rPr lang="fr-FR" sz="3200" dirty="0" err="1"/>
              <a:t>Géneration</a:t>
            </a:r>
            <a:r>
              <a:rPr lang="fr-FR" sz="3200" dirty="0"/>
              <a:t> Commande</a:t>
            </a:r>
            <a:endParaRPr lang="fr-FR" dirty="0"/>
          </a:p>
        </p:txBody>
      </p:sp>
      <p:pic>
        <p:nvPicPr>
          <p:cNvPr id="4" name="Image 3">
            <a:extLst>
              <a:ext uri="{FF2B5EF4-FFF2-40B4-BE49-F238E27FC236}">
                <a16:creationId xmlns:a16="http://schemas.microsoft.com/office/drawing/2014/main" id="{B128EF9B-9FEB-B690-B6D6-37A50212008A}"/>
              </a:ext>
            </a:extLst>
          </p:cNvPr>
          <p:cNvPicPr>
            <a:picLocks noChangeAspect="1"/>
          </p:cNvPicPr>
          <p:nvPr/>
        </p:nvPicPr>
        <p:blipFill>
          <a:blip r:embed="rId3"/>
          <a:stretch>
            <a:fillRect/>
          </a:stretch>
        </p:blipFill>
        <p:spPr>
          <a:xfrm>
            <a:off x="5058186" y="1951975"/>
            <a:ext cx="6824598" cy="4481623"/>
          </a:xfrm>
          <a:prstGeom prst="rect">
            <a:avLst/>
          </a:prstGeom>
        </p:spPr>
      </p:pic>
      <p:pic>
        <p:nvPicPr>
          <p:cNvPr id="6" name="Image 5">
            <a:extLst>
              <a:ext uri="{FF2B5EF4-FFF2-40B4-BE49-F238E27FC236}">
                <a16:creationId xmlns:a16="http://schemas.microsoft.com/office/drawing/2014/main" id="{921B8DCC-2F7D-1F4A-0010-C4ACCAAE9FFC}"/>
              </a:ext>
            </a:extLst>
          </p:cNvPr>
          <p:cNvPicPr>
            <a:picLocks noChangeAspect="1"/>
          </p:cNvPicPr>
          <p:nvPr/>
        </p:nvPicPr>
        <p:blipFill>
          <a:blip r:embed="rId4"/>
          <a:stretch>
            <a:fillRect/>
          </a:stretch>
        </p:blipFill>
        <p:spPr>
          <a:xfrm>
            <a:off x="446264" y="2352639"/>
            <a:ext cx="3835597" cy="1390721"/>
          </a:xfrm>
          <a:prstGeom prst="rect">
            <a:avLst/>
          </a:prstGeom>
        </p:spPr>
      </p:pic>
      <p:sp>
        <p:nvSpPr>
          <p:cNvPr id="7" name="Rectangle 6">
            <a:extLst>
              <a:ext uri="{FF2B5EF4-FFF2-40B4-BE49-F238E27FC236}">
                <a16:creationId xmlns:a16="http://schemas.microsoft.com/office/drawing/2014/main" id="{2EC78B83-6BF4-E0E6-DCFE-9388DB81FEEB}"/>
              </a:ext>
            </a:extLst>
          </p:cNvPr>
          <p:cNvSpPr/>
          <p:nvPr/>
        </p:nvSpPr>
        <p:spPr>
          <a:xfrm>
            <a:off x="590754" y="3211286"/>
            <a:ext cx="3280230" cy="435428"/>
          </a:xfrm>
          <a:prstGeom prst="rect">
            <a:avLst/>
          </a:prstGeom>
          <a:solidFill>
            <a:schemeClr val="accent1">
              <a:alpha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Flèche : droite 7">
            <a:extLst>
              <a:ext uri="{FF2B5EF4-FFF2-40B4-BE49-F238E27FC236}">
                <a16:creationId xmlns:a16="http://schemas.microsoft.com/office/drawing/2014/main" id="{7FB76589-8678-552E-BC5D-874F5DBE8295}"/>
              </a:ext>
            </a:extLst>
          </p:cNvPr>
          <p:cNvSpPr/>
          <p:nvPr/>
        </p:nvSpPr>
        <p:spPr>
          <a:xfrm rot="547632">
            <a:off x="3343441" y="3346148"/>
            <a:ext cx="2165819" cy="601131"/>
          </a:xfrm>
          <a:prstGeom prst="rightArrow">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fr-FR"/>
          </a:p>
        </p:txBody>
      </p:sp>
      <p:grpSp>
        <p:nvGrpSpPr>
          <p:cNvPr id="9" name="Groupe 8">
            <a:extLst>
              <a:ext uri="{FF2B5EF4-FFF2-40B4-BE49-F238E27FC236}">
                <a16:creationId xmlns:a16="http://schemas.microsoft.com/office/drawing/2014/main" id="{43F6A0AA-7685-85A9-9F3A-224D43B95635}"/>
              </a:ext>
            </a:extLst>
          </p:cNvPr>
          <p:cNvGrpSpPr/>
          <p:nvPr/>
        </p:nvGrpSpPr>
        <p:grpSpPr>
          <a:xfrm>
            <a:off x="3681397" y="4646091"/>
            <a:ext cx="987661" cy="1390721"/>
            <a:chOff x="9204155" y="1853248"/>
            <a:chExt cx="2033337" cy="2863132"/>
          </a:xfrm>
        </p:grpSpPr>
        <p:grpSp>
          <p:nvGrpSpPr>
            <p:cNvPr id="10" name="Groupe 9">
              <a:extLst>
                <a:ext uri="{FF2B5EF4-FFF2-40B4-BE49-F238E27FC236}">
                  <a16:creationId xmlns:a16="http://schemas.microsoft.com/office/drawing/2014/main" id="{10E6C911-3972-8184-8E47-4057D657F7AF}"/>
                </a:ext>
              </a:extLst>
            </p:cNvPr>
            <p:cNvGrpSpPr/>
            <p:nvPr/>
          </p:nvGrpSpPr>
          <p:grpSpPr>
            <a:xfrm>
              <a:off x="9204155" y="1853248"/>
              <a:ext cx="2033337" cy="2863132"/>
              <a:chOff x="1359569" y="2110585"/>
              <a:chExt cx="2033337" cy="2863132"/>
            </a:xfrm>
          </p:grpSpPr>
          <p:sp>
            <p:nvSpPr>
              <p:cNvPr id="13" name="Rectangle 12">
                <a:extLst>
                  <a:ext uri="{FF2B5EF4-FFF2-40B4-BE49-F238E27FC236}">
                    <a16:creationId xmlns:a16="http://schemas.microsoft.com/office/drawing/2014/main" id="{07AEB550-B30E-2D82-D826-9D621A714541}"/>
                  </a:ext>
                </a:extLst>
              </p:cNvPr>
              <p:cNvSpPr/>
              <p:nvPr/>
            </p:nvSpPr>
            <p:spPr>
              <a:xfrm>
                <a:off x="1359569" y="2110585"/>
                <a:ext cx="2033337" cy="2863132"/>
              </a:xfrm>
              <a:prstGeom prst="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Ellipse 13">
                <a:extLst>
                  <a:ext uri="{FF2B5EF4-FFF2-40B4-BE49-F238E27FC236}">
                    <a16:creationId xmlns:a16="http://schemas.microsoft.com/office/drawing/2014/main" id="{5D96E690-B595-1AFE-1C75-E4F835972176}"/>
                  </a:ext>
                </a:extLst>
              </p:cNvPr>
              <p:cNvSpPr/>
              <p:nvPr/>
            </p:nvSpPr>
            <p:spPr>
              <a:xfrm>
                <a:off x="1540041" y="2406315"/>
                <a:ext cx="1708485" cy="1811710"/>
              </a:xfrm>
              <a:prstGeom prst="ellipse">
                <a:avLst/>
              </a:prstGeom>
              <a:solidFill>
                <a:schemeClr val="tx1"/>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fr-FR"/>
              </a:p>
            </p:txBody>
          </p:sp>
        </p:grpSp>
        <p:sp>
          <p:nvSpPr>
            <p:cNvPr id="11" name="Flèche : droite 10">
              <a:extLst>
                <a:ext uri="{FF2B5EF4-FFF2-40B4-BE49-F238E27FC236}">
                  <a16:creationId xmlns:a16="http://schemas.microsoft.com/office/drawing/2014/main" id="{4FDB30B4-8699-214D-4B87-FA19316525AE}"/>
                </a:ext>
              </a:extLst>
            </p:cNvPr>
            <p:cNvSpPr/>
            <p:nvPr/>
          </p:nvSpPr>
          <p:spPr>
            <a:xfrm>
              <a:off x="9735274" y="2435207"/>
              <a:ext cx="1227221" cy="123925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Ellipse 11">
              <a:extLst>
                <a:ext uri="{FF2B5EF4-FFF2-40B4-BE49-F238E27FC236}">
                  <a16:creationId xmlns:a16="http://schemas.microsoft.com/office/drawing/2014/main" id="{E334B2C5-2454-35A2-269C-71AFB8A60CA8}"/>
                </a:ext>
              </a:extLst>
            </p:cNvPr>
            <p:cNvSpPr/>
            <p:nvPr/>
          </p:nvSpPr>
          <p:spPr>
            <a:xfrm>
              <a:off x="10450286" y="3510672"/>
              <a:ext cx="649704" cy="613804"/>
            </a:xfrm>
            <a:prstGeom prst="ellips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fr-FR" dirty="0"/>
                <a:t>N</a:t>
              </a:r>
            </a:p>
          </p:txBody>
        </p:sp>
      </p:grpSp>
      <p:grpSp>
        <p:nvGrpSpPr>
          <p:cNvPr id="15" name="Groupe 14">
            <a:extLst>
              <a:ext uri="{FF2B5EF4-FFF2-40B4-BE49-F238E27FC236}">
                <a16:creationId xmlns:a16="http://schemas.microsoft.com/office/drawing/2014/main" id="{B17F1622-4CA6-427A-EA8A-0FC5303016DE}"/>
              </a:ext>
            </a:extLst>
          </p:cNvPr>
          <p:cNvGrpSpPr/>
          <p:nvPr/>
        </p:nvGrpSpPr>
        <p:grpSpPr>
          <a:xfrm>
            <a:off x="1455272" y="4646091"/>
            <a:ext cx="987661" cy="1390721"/>
            <a:chOff x="3230913" y="2351082"/>
            <a:chExt cx="2033337" cy="2863132"/>
          </a:xfrm>
        </p:grpSpPr>
        <p:grpSp>
          <p:nvGrpSpPr>
            <p:cNvPr id="16" name="Groupe 15">
              <a:extLst>
                <a:ext uri="{FF2B5EF4-FFF2-40B4-BE49-F238E27FC236}">
                  <a16:creationId xmlns:a16="http://schemas.microsoft.com/office/drawing/2014/main" id="{0057EFFD-CEB1-B88C-8F32-3A5002A306CC}"/>
                </a:ext>
              </a:extLst>
            </p:cNvPr>
            <p:cNvGrpSpPr/>
            <p:nvPr/>
          </p:nvGrpSpPr>
          <p:grpSpPr>
            <a:xfrm>
              <a:off x="3230913" y="2351082"/>
              <a:ext cx="2033337" cy="2863132"/>
              <a:chOff x="3230913" y="2351082"/>
              <a:chExt cx="2033337" cy="2863132"/>
            </a:xfrm>
          </p:grpSpPr>
          <p:grpSp>
            <p:nvGrpSpPr>
              <p:cNvPr id="18" name="Groupe 17">
                <a:extLst>
                  <a:ext uri="{FF2B5EF4-FFF2-40B4-BE49-F238E27FC236}">
                    <a16:creationId xmlns:a16="http://schemas.microsoft.com/office/drawing/2014/main" id="{8BA571B2-5BE7-840D-7CDC-58E4A1921B3C}"/>
                  </a:ext>
                </a:extLst>
              </p:cNvPr>
              <p:cNvGrpSpPr/>
              <p:nvPr/>
            </p:nvGrpSpPr>
            <p:grpSpPr>
              <a:xfrm>
                <a:off x="3230913" y="2351082"/>
                <a:ext cx="2033337" cy="2863132"/>
                <a:chOff x="1359569" y="2110585"/>
                <a:chExt cx="2033337" cy="2863132"/>
              </a:xfrm>
            </p:grpSpPr>
            <p:sp>
              <p:nvSpPr>
                <p:cNvPr id="20" name="Rectangle 19">
                  <a:extLst>
                    <a:ext uri="{FF2B5EF4-FFF2-40B4-BE49-F238E27FC236}">
                      <a16:creationId xmlns:a16="http://schemas.microsoft.com/office/drawing/2014/main" id="{E7D99A7A-1743-09AA-18E0-D25305BC313E}"/>
                    </a:ext>
                  </a:extLst>
                </p:cNvPr>
                <p:cNvSpPr/>
                <p:nvPr/>
              </p:nvSpPr>
              <p:spPr>
                <a:xfrm>
                  <a:off x="1359569" y="2110585"/>
                  <a:ext cx="2033337" cy="2863132"/>
                </a:xfrm>
                <a:prstGeom prst="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Ellipse 20">
                  <a:extLst>
                    <a:ext uri="{FF2B5EF4-FFF2-40B4-BE49-F238E27FC236}">
                      <a16:creationId xmlns:a16="http://schemas.microsoft.com/office/drawing/2014/main" id="{D820A60A-D037-71A6-312A-A3257EF91FA4}"/>
                    </a:ext>
                  </a:extLst>
                </p:cNvPr>
                <p:cNvSpPr/>
                <p:nvPr/>
              </p:nvSpPr>
              <p:spPr>
                <a:xfrm>
                  <a:off x="1540041" y="2406315"/>
                  <a:ext cx="1708485" cy="1811710"/>
                </a:xfrm>
                <a:prstGeom prst="ellipse">
                  <a:avLst/>
                </a:prstGeom>
                <a:solidFill>
                  <a:schemeClr val="tx1"/>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fr-FR"/>
                </a:p>
              </p:txBody>
            </p:sp>
          </p:grpSp>
          <p:sp>
            <p:nvSpPr>
              <p:cNvPr id="19" name="Flèche : droite 18">
                <a:extLst>
                  <a:ext uri="{FF2B5EF4-FFF2-40B4-BE49-F238E27FC236}">
                    <a16:creationId xmlns:a16="http://schemas.microsoft.com/office/drawing/2014/main" id="{939A3B59-2D82-BD76-A6DE-D7EA94435336}"/>
                  </a:ext>
                </a:extLst>
              </p:cNvPr>
              <p:cNvSpPr/>
              <p:nvPr/>
            </p:nvSpPr>
            <p:spPr>
              <a:xfrm rot="5400000">
                <a:off x="3633970" y="2975251"/>
                <a:ext cx="1227221" cy="123925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7" name="Ellipse 16">
              <a:extLst>
                <a:ext uri="{FF2B5EF4-FFF2-40B4-BE49-F238E27FC236}">
                  <a16:creationId xmlns:a16="http://schemas.microsoft.com/office/drawing/2014/main" id="{80CFFE2C-290A-A774-B65C-121041077D00}"/>
                </a:ext>
              </a:extLst>
            </p:cNvPr>
            <p:cNvSpPr/>
            <p:nvPr/>
          </p:nvSpPr>
          <p:spPr>
            <a:xfrm>
              <a:off x="4506262" y="4092518"/>
              <a:ext cx="649704" cy="613804"/>
            </a:xfrm>
            <a:prstGeom prst="ellips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fr-FR" dirty="0"/>
                <a:t>N</a:t>
              </a:r>
            </a:p>
          </p:txBody>
        </p:sp>
      </p:grpSp>
      <p:grpSp>
        <p:nvGrpSpPr>
          <p:cNvPr id="22" name="Groupe 21">
            <a:extLst>
              <a:ext uri="{FF2B5EF4-FFF2-40B4-BE49-F238E27FC236}">
                <a16:creationId xmlns:a16="http://schemas.microsoft.com/office/drawing/2014/main" id="{D9AE6323-B98D-7425-2AFB-036724E48559}"/>
              </a:ext>
            </a:extLst>
          </p:cNvPr>
          <p:cNvGrpSpPr/>
          <p:nvPr/>
        </p:nvGrpSpPr>
        <p:grpSpPr>
          <a:xfrm>
            <a:off x="367420" y="4638063"/>
            <a:ext cx="987661" cy="1390721"/>
            <a:chOff x="148805" y="2163311"/>
            <a:chExt cx="2033337" cy="2863132"/>
          </a:xfrm>
        </p:grpSpPr>
        <p:grpSp>
          <p:nvGrpSpPr>
            <p:cNvPr id="23" name="Groupe 22">
              <a:extLst>
                <a:ext uri="{FF2B5EF4-FFF2-40B4-BE49-F238E27FC236}">
                  <a16:creationId xmlns:a16="http://schemas.microsoft.com/office/drawing/2014/main" id="{8CACF904-3811-DB85-96CA-534C78A6F381}"/>
                </a:ext>
              </a:extLst>
            </p:cNvPr>
            <p:cNvGrpSpPr/>
            <p:nvPr/>
          </p:nvGrpSpPr>
          <p:grpSpPr>
            <a:xfrm>
              <a:off x="148805" y="2163311"/>
              <a:ext cx="2033337" cy="2863132"/>
              <a:chOff x="148805" y="2163311"/>
              <a:chExt cx="2033337" cy="2863132"/>
            </a:xfrm>
          </p:grpSpPr>
          <p:grpSp>
            <p:nvGrpSpPr>
              <p:cNvPr id="25" name="Groupe 24">
                <a:extLst>
                  <a:ext uri="{FF2B5EF4-FFF2-40B4-BE49-F238E27FC236}">
                    <a16:creationId xmlns:a16="http://schemas.microsoft.com/office/drawing/2014/main" id="{6DCBD461-5BFA-A1DB-9E86-91A6A0690CB6}"/>
                  </a:ext>
                </a:extLst>
              </p:cNvPr>
              <p:cNvGrpSpPr/>
              <p:nvPr/>
            </p:nvGrpSpPr>
            <p:grpSpPr>
              <a:xfrm>
                <a:off x="148805" y="2163311"/>
                <a:ext cx="2033337" cy="2863132"/>
                <a:chOff x="1359569" y="2110585"/>
                <a:chExt cx="2033337" cy="2863132"/>
              </a:xfrm>
            </p:grpSpPr>
            <p:sp>
              <p:nvSpPr>
                <p:cNvPr id="27" name="Rectangle 26">
                  <a:extLst>
                    <a:ext uri="{FF2B5EF4-FFF2-40B4-BE49-F238E27FC236}">
                      <a16:creationId xmlns:a16="http://schemas.microsoft.com/office/drawing/2014/main" id="{ED69E3EF-B6E3-C483-292D-3CA50EF48E17}"/>
                    </a:ext>
                  </a:extLst>
                </p:cNvPr>
                <p:cNvSpPr/>
                <p:nvPr/>
              </p:nvSpPr>
              <p:spPr>
                <a:xfrm>
                  <a:off x="1359569" y="2110585"/>
                  <a:ext cx="2033337" cy="2863132"/>
                </a:xfrm>
                <a:prstGeom prst="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 name="Ellipse 27">
                  <a:extLst>
                    <a:ext uri="{FF2B5EF4-FFF2-40B4-BE49-F238E27FC236}">
                      <a16:creationId xmlns:a16="http://schemas.microsoft.com/office/drawing/2014/main" id="{BAB84FC1-A3DB-BDA3-C982-91EDF0219C5B}"/>
                    </a:ext>
                  </a:extLst>
                </p:cNvPr>
                <p:cNvSpPr/>
                <p:nvPr/>
              </p:nvSpPr>
              <p:spPr>
                <a:xfrm>
                  <a:off x="1540041" y="2406315"/>
                  <a:ext cx="1708485" cy="1811710"/>
                </a:xfrm>
                <a:prstGeom prst="ellipse">
                  <a:avLst/>
                </a:prstGeom>
                <a:solidFill>
                  <a:schemeClr val="tx1"/>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fr-FR" dirty="0"/>
                </a:p>
              </p:txBody>
            </p:sp>
          </p:grpSp>
          <p:sp>
            <p:nvSpPr>
              <p:cNvPr id="26" name="Flèche : droite 25">
                <a:extLst>
                  <a:ext uri="{FF2B5EF4-FFF2-40B4-BE49-F238E27FC236}">
                    <a16:creationId xmlns:a16="http://schemas.microsoft.com/office/drawing/2014/main" id="{DC3A426B-51CD-F0F5-DE61-E8FB6700EAEA}"/>
                  </a:ext>
                </a:extLst>
              </p:cNvPr>
              <p:cNvSpPr/>
              <p:nvPr/>
            </p:nvSpPr>
            <p:spPr>
              <a:xfrm rot="16200000">
                <a:off x="560411" y="2658191"/>
                <a:ext cx="1274157" cy="128664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24" name="Ellipse 23">
              <a:extLst>
                <a:ext uri="{FF2B5EF4-FFF2-40B4-BE49-F238E27FC236}">
                  <a16:creationId xmlns:a16="http://schemas.microsoft.com/office/drawing/2014/main" id="{4DF8B618-3DB8-A628-86F0-1FAC5D4D2E09}"/>
                </a:ext>
              </a:extLst>
            </p:cNvPr>
            <p:cNvSpPr/>
            <p:nvPr/>
          </p:nvSpPr>
          <p:spPr>
            <a:xfrm>
              <a:off x="1406106" y="3797771"/>
              <a:ext cx="649704" cy="613804"/>
            </a:xfrm>
            <a:prstGeom prst="ellips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fr-FR" dirty="0"/>
                <a:t>N</a:t>
              </a:r>
            </a:p>
          </p:txBody>
        </p:sp>
      </p:grpSp>
      <p:grpSp>
        <p:nvGrpSpPr>
          <p:cNvPr id="29" name="Groupe 28">
            <a:extLst>
              <a:ext uri="{FF2B5EF4-FFF2-40B4-BE49-F238E27FC236}">
                <a16:creationId xmlns:a16="http://schemas.microsoft.com/office/drawing/2014/main" id="{4DA9F5AE-F363-6D39-207F-0C26AF563976}"/>
              </a:ext>
            </a:extLst>
          </p:cNvPr>
          <p:cNvGrpSpPr/>
          <p:nvPr/>
        </p:nvGrpSpPr>
        <p:grpSpPr>
          <a:xfrm>
            <a:off x="2569207" y="4646091"/>
            <a:ext cx="987661" cy="1390721"/>
            <a:chOff x="6703162" y="1877176"/>
            <a:chExt cx="2033337" cy="2863132"/>
          </a:xfrm>
        </p:grpSpPr>
        <p:grpSp>
          <p:nvGrpSpPr>
            <p:cNvPr id="30" name="Groupe 29">
              <a:extLst>
                <a:ext uri="{FF2B5EF4-FFF2-40B4-BE49-F238E27FC236}">
                  <a16:creationId xmlns:a16="http://schemas.microsoft.com/office/drawing/2014/main" id="{7011B388-0406-89B2-FAB4-CE1AD85AAD3C}"/>
                </a:ext>
              </a:extLst>
            </p:cNvPr>
            <p:cNvGrpSpPr/>
            <p:nvPr/>
          </p:nvGrpSpPr>
          <p:grpSpPr>
            <a:xfrm>
              <a:off x="6703162" y="1877176"/>
              <a:ext cx="2033337" cy="2863132"/>
              <a:chOff x="1359569" y="2110585"/>
              <a:chExt cx="2033337" cy="2863132"/>
            </a:xfrm>
          </p:grpSpPr>
          <p:sp>
            <p:nvSpPr>
              <p:cNvPr id="33" name="Rectangle 32">
                <a:extLst>
                  <a:ext uri="{FF2B5EF4-FFF2-40B4-BE49-F238E27FC236}">
                    <a16:creationId xmlns:a16="http://schemas.microsoft.com/office/drawing/2014/main" id="{DDF647F5-A3BB-29FC-6CF9-A40655DE9D31}"/>
                  </a:ext>
                </a:extLst>
              </p:cNvPr>
              <p:cNvSpPr/>
              <p:nvPr/>
            </p:nvSpPr>
            <p:spPr>
              <a:xfrm>
                <a:off x="1359569" y="2110585"/>
                <a:ext cx="2033337" cy="2863132"/>
              </a:xfrm>
              <a:prstGeom prst="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4" name="Ellipse 33">
                <a:extLst>
                  <a:ext uri="{FF2B5EF4-FFF2-40B4-BE49-F238E27FC236}">
                    <a16:creationId xmlns:a16="http://schemas.microsoft.com/office/drawing/2014/main" id="{0F97F281-4DEE-5025-C513-3B20C496FDE7}"/>
                  </a:ext>
                </a:extLst>
              </p:cNvPr>
              <p:cNvSpPr/>
              <p:nvPr/>
            </p:nvSpPr>
            <p:spPr>
              <a:xfrm>
                <a:off x="1540041" y="2406315"/>
                <a:ext cx="1708485" cy="1811710"/>
              </a:xfrm>
              <a:prstGeom prst="ellipse">
                <a:avLst/>
              </a:prstGeom>
              <a:solidFill>
                <a:schemeClr val="tx1"/>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fr-FR"/>
              </a:p>
            </p:txBody>
          </p:sp>
        </p:grpSp>
        <p:sp>
          <p:nvSpPr>
            <p:cNvPr id="31" name="Flèche : droite 30">
              <a:extLst>
                <a:ext uri="{FF2B5EF4-FFF2-40B4-BE49-F238E27FC236}">
                  <a16:creationId xmlns:a16="http://schemas.microsoft.com/office/drawing/2014/main" id="{73852F7A-AC0E-5476-841B-300DB33FB64B}"/>
                </a:ext>
              </a:extLst>
            </p:cNvPr>
            <p:cNvSpPr/>
            <p:nvPr/>
          </p:nvSpPr>
          <p:spPr>
            <a:xfrm rot="10800000">
              <a:off x="7106219" y="2459135"/>
              <a:ext cx="1227221" cy="123925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2" name="Ellipse 31">
              <a:extLst>
                <a:ext uri="{FF2B5EF4-FFF2-40B4-BE49-F238E27FC236}">
                  <a16:creationId xmlns:a16="http://schemas.microsoft.com/office/drawing/2014/main" id="{C7F3193E-D5BB-4776-40E5-451A6C15CF2B}"/>
                </a:ext>
              </a:extLst>
            </p:cNvPr>
            <p:cNvSpPr/>
            <p:nvPr/>
          </p:nvSpPr>
          <p:spPr>
            <a:xfrm>
              <a:off x="7953996" y="3555080"/>
              <a:ext cx="649704" cy="613804"/>
            </a:xfrm>
            <a:prstGeom prst="ellips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fr-FR" dirty="0"/>
                <a:t>N</a:t>
              </a:r>
            </a:p>
          </p:txBody>
        </p:sp>
      </p:grpSp>
      <p:grpSp>
        <p:nvGrpSpPr>
          <p:cNvPr id="35" name="Groupe 34">
            <a:extLst>
              <a:ext uri="{FF2B5EF4-FFF2-40B4-BE49-F238E27FC236}">
                <a16:creationId xmlns:a16="http://schemas.microsoft.com/office/drawing/2014/main" id="{D42CC65F-D9FA-13C0-84F8-F8CB7CF1B393}"/>
              </a:ext>
            </a:extLst>
          </p:cNvPr>
          <p:cNvGrpSpPr/>
          <p:nvPr/>
        </p:nvGrpSpPr>
        <p:grpSpPr>
          <a:xfrm>
            <a:off x="1430371" y="1758360"/>
            <a:ext cx="1867381" cy="2629451"/>
            <a:chOff x="6703162" y="1877176"/>
            <a:chExt cx="2033337" cy="2863132"/>
          </a:xfrm>
        </p:grpSpPr>
        <p:grpSp>
          <p:nvGrpSpPr>
            <p:cNvPr id="36" name="Groupe 35">
              <a:extLst>
                <a:ext uri="{FF2B5EF4-FFF2-40B4-BE49-F238E27FC236}">
                  <a16:creationId xmlns:a16="http://schemas.microsoft.com/office/drawing/2014/main" id="{C02B24CC-2F59-35A1-86E1-89B4AB18DC94}"/>
                </a:ext>
              </a:extLst>
            </p:cNvPr>
            <p:cNvGrpSpPr/>
            <p:nvPr/>
          </p:nvGrpSpPr>
          <p:grpSpPr>
            <a:xfrm>
              <a:off x="6703162" y="1877176"/>
              <a:ext cx="2033337" cy="2863132"/>
              <a:chOff x="1359569" y="2110585"/>
              <a:chExt cx="2033337" cy="2863132"/>
            </a:xfrm>
          </p:grpSpPr>
          <p:sp>
            <p:nvSpPr>
              <p:cNvPr id="39" name="Rectangle 38">
                <a:extLst>
                  <a:ext uri="{FF2B5EF4-FFF2-40B4-BE49-F238E27FC236}">
                    <a16:creationId xmlns:a16="http://schemas.microsoft.com/office/drawing/2014/main" id="{C97AADBA-2C3B-0EE6-950C-96F5ED88D874}"/>
                  </a:ext>
                </a:extLst>
              </p:cNvPr>
              <p:cNvSpPr/>
              <p:nvPr/>
            </p:nvSpPr>
            <p:spPr>
              <a:xfrm>
                <a:off x="1359569" y="2110585"/>
                <a:ext cx="2033337" cy="2863132"/>
              </a:xfrm>
              <a:prstGeom prst="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0" name="Ellipse 39">
                <a:extLst>
                  <a:ext uri="{FF2B5EF4-FFF2-40B4-BE49-F238E27FC236}">
                    <a16:creationId xmlns:a16="http://schemas.microsoft.com/office/drawing/2014/main" id="{E0884B1B-A7FA-0CEE-5E64-2D391A1B68DD}"/>
                  </a:ext>
                </a:extLst>
              </p:cNvPr>
              <p:cNvSpPr/>
              <p:nvPr/>
            </p:nvSpPr>
            <p:spPr>
              <a:xfrm>
                <a:off x="1540041" y="2406315"/>
                <a:ext cx="1708485" cy="1811710"/>
              </a:xfrm>
              <a:prstGeom prst="ellipse">
                <a:avLst/>
              </a:prstGeom>
              <a:solidFill>
                <a:schemeClr val="tx1"/>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fr-FR"/>
              </a:p>
            </p:txBody>
          </p:sp>
        </p:grpSp>
        <p:sp>
          <p:nvSpPr>
            <p:cNvPr id="37" name="Flèche : droite 36">
              <a:extLst>
                <a:ext uri="{FF2B5EF4-FFF2-40B4-BE49-F238E27FC236}">
                  <a16:creationId xmlns:a16="http://schemas.microsoft.com/office/drawing/2014/main" id="{D3118345-0EFA-E99D-B550-C9FEB86C3B62}"/>
                </a:ext>
              </a:extLst>
            </p:cNvPr>
            <p:cNvSpPr/>
            <p:nvPr/>
          </p:nvSpPr>
          <p:spPr>
            <a:xfrm rot="10800000">
              <a:off x="7106219" y="2459135"/>
              <a:ext cx="1227221" cy="123925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 name="Ellipse 37">
              <a:extLst>
                <a:ext uri="{FF2B5EF4-FFF2-40B4-BE49-F238E27FC236}">
                  <a16:creationId xmlns:a16="http://schemas.microsoft.com/office/drawing/2014/main" id="{57A04D07-2861-2E90-15AB-1BC94B5B59D5}"/>
                </a:ext>
              </a:extLst>
            </p:cNvPr>
            <p:cNvSpPr/>
            <p:nvPr/>
          </p:nvSpPr>
          <p:spPr>
            <a:xfrm>
              <a:off x="7953996" y="3555080"/>
              <a:ext cx="649704" cy="613804"/>
            </a:xfrm>
            <a:prstGeom prst="ellips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fr-FR" dirty="0"/>
                <a:t>3</a:t>
              </a:r>
            </a:p>
          </p:txBody>
        </p:sp>
      </p:grpSp>
      <p:sp>
        <p:nvSpPr>
          <p:cNvPr id="41" name="ZoneTexte 40">
            <a:extLst>
              <a:ext uri="{FF2B5EF4-FFF2-40B4-BE49-F238E27FC236}">
                <a16:creationId xmlns:a16="http://schemas.microsoft.com/office/drawing/2014/main" id="{B4CFE7B3-F574-A7DC-2BE3-18BF29A481B2}"/>
              </a:ext>
            </a:extLst>
          </p:cNvPr>
          <p:cNvSpPr txBox="1"/>
          <p:nvPr/>
        </p:nvSpPr>
        <p:spPr>
          <a:xfrm>
            <a:off x="10551886" y="783651"/>
            <a:ext cx="711200" cy="369332"/>
          </a:xfrm>
          <a:prstGeom prst="rect">
            <a:avLst/>
          </a:prstGeom>
          <a:noFill/>
        </p:spPr>
        <p:txBody>
          <a:bodyPr wrap="square" rtlCol="0">
            <a:spAutoFit/>
          </a:bodyPr>
          <a:lstStyle/>
          <a:p>
            <a:r>
              <a:rPr lang="fr-FR" dirty="0"/>
              <a:t>15</a:t>
            </a:r>
          </a:p>
        </p:txBody>
      </p:sp>
    </p:spTree>
    <p:extLst>
      <p:ext uri="{BB962C8B-B14F-4D97-AF65-F5344CB8AC3E}">
        <p14:creationId xmlns:p14="http://schemas.microsoft.com/office/powerpoint/2010/main" val="2377686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par>
                                <p:cTn id="11" presetID="10" presetClass="entr" presetSubtype="0" fill="hold"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fade">
                                      <p:cBhvr>
                                        <p:cTn id="13" dur="500"/>
                                        <p:tgtEl>
                                          <p:spTgt spid="29"/>
                                        </p:tgtEl>
                                      </p:cBhvr>
                                    </p:animEffect>
                                  </p:childTnLst>
                                </p:cTn>
                              </p:par>
                              <p:par>
                                <p:cTn id="14" presetID="10" presetClass="entr" presetSubtype="0"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par>
                                <p:cTn id="23" presetID="10" presetClass="entr" presetSubtype="0" fill="hold" nodeType="with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xit" presetSubtype="0" fill="hold" nodeType="clickEffect">
                                  <p:stCondLst>
                                    <p:cond delay="0"/>
                                  </p:stCondLst>
                                  <p:childTnLst>
                                    <p:animEffect transition="out" filter="fade">
                                      <p:cBhvr>
                                        <p:cTn id="29" dur="500"/>
                                        <p:tgtEl>
                                          <p:spTgt spid="6"/>
                                        </p:tgtEl>
                                      </p:cBhvr>
                                    </p:animEffect>
                                    <p:set>
                                      <p:cBhvr>
                                        <p:cTn id="30" dur="1" fill="hold">
                                          <p:stCondLst>
                                            <p:cond delay="499"/>
                                          </p:stCondLst>
                                        </p:cTn>
                                        <p:tgtEl>
                                          <p:spTgt spid="6"/>
                                        </p:tgtEl>
                                        <p:attrNameLst>
                                          <p:attrName>style.visibility</p:attrName>
                                        </p:attrNameLst>
                                      </p:cBhvr>
                                      <p:to>
                                        <p:strVal val="hidden"/>
                                      </p:to>
                                    </p:set>
                                  </p:childTnLst>
                                </p:cTn>
                              </p:par>
                              <p:par>
                                <p:cTn id="31" presetID="10" presetClass="exit" presetSubtype="0" fill="hold" grpId="1" nodeType="withEffect">
                                  <p:stCondLst>
                                    <p:cond delay="0"/>
                                  </p:stCondLst>
                                  <p:childTnLst>
                                    <p:animEffect transition="out" filter="fade">
                                      <p:cBhvr>
                                        <p:cTn id="32" dur="500"/>
                                        <p:tgtEl>
                                          <p:spTgt spid="7"/>
                                        </p:tgtEl>
                                      </p:cBhvr>
                                    </p:animEffect>
                                    <p:set>
                                      <p:cBhvr>
                                        <p:cTn id="33" dur="1" fill="hold">
                                          <p:stCondLst>
                                            <p:cond delay="499"/>
                                          </p:stCondLst>
                                        </p:cTn>
                                        <p:tgtEl>
                                          <p:spTgt spid="7"/>
                                        </p:tgtEl>
                                        <p:attrNameLst>
                                          <p:attrName>style.visibility</p:attrName>
                                        </p:attrNameLst>
                                      </p:cBhvr>
                                      <p:to>
                                        <p:strVal val="hidden"/>
                                      </p:to>
                                    </p:set>
                                  </p:childTnLst>
                                </p:cTn>
                              </p:par>
                              <p:par>
                                <p:cTn id="34" presetID="10" presetClass="exit" presetSubtype="0" fill="hold" grpId="1" nodeType="withEffect">
                                  <p:stCondLst>
                                    <p:cond delay="0"/>
                                  </p:stCondLst>
                                  <p:childTnLst>
                                    <p:animEffect transition="out" filter="fade">
                                      <p:cBhvr>
                                        <p:cTn id="35" dur="500"/>
                                        <p:tgtEl>
                                          <p:spTgt spid="8"/>
                                        </p:tgtEl>
                                      </p:cBhvr>
                                    </p:animEffect>
                                    <p:set>
                                      <p:cBhvr>
                                        <p:cTn id="36" dur="1" fill="hold">
                                          <p:stCondLst>
                                            <p:cond delay="499"/>
                                          </p:stCondLst>
                                        </p:cTn>
                                        <p:tgtEl>
                                          <p:spTgt spid="8"/>
                                        </p:tgtEl>
                                        <p:attrNameLst>
                                          <p:attrName>style.visibility</p:attrName>
                                        </p:attrNameLst>
                                      </p:cBhvr>
                                      <p:to>
                                        <p:strVal val="hidden"/>
                                      </p:to>
                                    </p:set>
                                  </p:childTnLst>
                                </p:cTn>
                              </p:par>
                              <p:par>
                                <p:cTn id="37" presetID="10" presetClass="entr" presetSubtype="0" fill="hold" nodeType="withEffect">
                                  <p:stCondLst>
                                    <p:cond delay="0"/>
                                  </p:stCondLst>
                                  <p:childTnLst>
                                    <p:set>
                                      <p:cBhvr>
                                        <p:cTn id="38" dur="1" fill="hold">
                                          <p:stCondLst>
                                            <p:cond delay="0"/>
                                          </p:stCondLst>
                                        </p:cTn>
                                        <p:tgtEl>
                                          <p:spTgt spid="35"/>
                                        </p:tgtEl>
                                        <p:attrNameLst>
                                          <p:attrName>style.visibility</p:attrName>
                                        </p:attrNameLst>
                                      </p:cBhvr>
                                      <p:to>
                                        <p:strVal val="visible"/>
                                      </p:to>
                                    </p:set>
                                    <p:animEffect transition="in" filter="fade">
                                      <p:cBhvr>
                                        <p:cTn id="39"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P spid="8"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1A3B58A-7F79-BD5D-95D7-B8CC2AC27E67}"/>
              </a:ext>
            </a:extLst>
          </p:cNvPr>
          <p:cNvSpPr>
            <a:spLocks noGrp="1"/>
          </p:cNvSpPr>
          <p:nvPr>
            <p:ph type="title"/>
          </p:nvPr>
        </p:nvSpPr>
        <p:spPr/>
        <p:txBody>
          <a:bodyPr/>
          <a:lstStyle/>
          <a:p>
            <a:r>
              <a:rPr lang="fr-FR" dirty="0"/>
              <a:t>Command Application –</a:t>
            </a:r>
            <a:br>
              <a:rPr lang="fr-FR" dirty="0"/>
            </a:br>
            <a:r>
              <a:rPr lang="fr-FR" sz="2800" dirty="0" err="1"/>
              <a:t>Invoker</a:t>
            </a:r>
            <a:endParaRPr lang="fr-FR" dirty="0"/>
          </a:p>
        </p:txBody>
      </p:sp>
      <p:pic>
        <p:nvPicPr>
          <p:cNvPr id="16" name="Image 15">
            <a:extLst>
              <a:ext uri="{FF2B5EF4-FFF2-40B4-BE49-F238E27FC236}">
                <a16:creationId xmlns:a16="http://schemas.microsoft.com/office/drawing/2014/main" id="{EAEA5547-D96F-7B76-C51C-F60BDEB7096A}"/>
              </a:ext>
            </a:extLst>
          </p:cNvPr>
          <p:cNvPicPr>
            <a:picLocks noChangeAspect="1"/>
          </p:cNvPicPr>
          <p:nvPr/>
        </p:nvPicPr>
        <p:blipFill>
          <a:blip r:embed="rId3"/>
          <a:stretch>
            <a:fillRect/>
          </a:stretch>
        </p:blipFill>
        <p:spPr>
          <a:xfrm>
            <a:off x="733926" y="3285048"/>
            <a:ext cx="4438878" cy="2940201"/>
          </a:xfrm>
          <a:prstGeom prst="rect">
            <a:avLst/>
          </a:prstGeom>
        </p:spPr>
      </p:pic>
      <p:grpSp>
        <p:nvGrpSpPr>
          <p:cNvPr id="20" name="Groupe 19">
            <a:extLst>
              <a:ext uri="{FF2B5EF4-FFF2-40B4-BE49-F238E27FC236}">
                <a16:creationId xmlns:a16="http://schemas.microsoft.com/office/drawing/2014/main" id="{9CADC493-7A29-E11A-C7E6-D2C3A11CDD6D}"/>
              </a:ext>
            </a:extLst>
          </p:cNvPr>
          <p:cNvGrpSpPr/>
          <p:nvPr/>
        </p:nvGrpSpPr>
        <p:grpSpPr>
          <a:xfrm>
            <a:off x="5795210" y="1769027"/>
            <a:ext cx="6096000" cy="4306920"/>
            <a:chOff x="5771148" y="1853248"/>
            <a:chExt cx="6096000" cy="4306920"/>
          </a:xfrm>
        </p:grpSpPr>
        <p:sp>
          <p:nvSpPr>
            <p:cNvPr id="17" name="Rectangle 16">
              <a:extLst>
                <a:ext uri="{FF2B5EF4-FFF2-40B4-BE49-F238E27FC236}">
                  <a16:creationId xmlns:a16="http://schemas.microsoft.com/office/drawing/2014/main" id="{E088CDC9-AE0A-9D03-B1B6-26A0883F759C}"/>
                </a:ext>
              </a:extLst>
            </p:cNvPr>
            <p:cNvSpPr/>
            <p:nvPr/>
          </p:nvSpPr>
          <p:spPr>
            <a:xfrm>
              <a:off x="5771148" y="1853248"/>
              <a:ext cx="6096000" cy="4306920"/>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r>
                <a:rPr lang="fr-FR" dirty="0" err="1"/>
                <a:t>commands</a:t>
              </a:r>
              <a:endParaRPr lang="fr-FR" dirty="0"/>
            </a:p>
            <a:p>
              <a:endParaRPr lang="fr-FR" dirty="0"/>
            </a:p>
            <a:p>
              <a:endParaRPr lang="fr-FR" dirty="0"/>
            </a:p>
            <a:p>
              <a:endParaRPr lang="fr-FR" dirty="0"/>
            </a:p>
            <a:p>
              <a:endParaRPr lang="fr-FR" dirty="0"/>
            </a:p>
            <a:p>
              <a:endParaRPr lang="fr-FR" dirty="0"/>
            </a:p>
            <a:p>
              <a:endParaRPr lang="fr-FR" dirty="0"/>
            </a:p>
            <a:p>
              <a:endParaRPr lang="fr-FR" dirty="0"/>
            </a:p>
            <a:p>
              <a:r>
                <a:rPr lang="fr-FR" dirty="0" err="1"/>
                <a:t>redo</a:t>
              </a:r>
              <a:endParaRPr lang="fr-FR" dirty="0"/>
            </a:p>
          </p:txBody>
        </p:sp>
        <p:sp>
          <p:nvSpPr>
            <p:cNvPr id="18" name="Rectangle 17">
              <a:extLst>
                <a:ext uri="{FF2B5EF4-FFF2-40B4-BE49-F238E27FC236}">
                  <a16:creationId xmlns:a16="http://schemas.microsoft.com/office/drawing/2014/main" id="{462B4AAF-A728-BC08-AD3E-F59D875C8581}"/>
                </a:ext>
              </a:extLst>
            </p:cNvPr>
            <p:cNvSpPr/>
            <p:nvPr/>
          </p:nvSpPr>
          <p:spPr>
            <a:xfrm>
              <a:off x="7680612" y="2057400"/>
              <a:ext cx="4018547" cy="1371600"/>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fr-FR" dirty="0"/>
            </a:p>
          </p:txBody>
        </p:sp>
        <p:sp>
          <p:nvSpPr>
            <p:cNvPr id="19" name="Rectangle 18">
              <a:extLst>
                <a:ext uri="{FF2B5EF4-FFF2-40B4-BE49-F238E27FC236}">
                  <a16:creationId xmlns:a16="http://schemas.microsoft.com/office/drawing/2014/main" id="{10062E9A-70C1-E897-B1C6-68ADF7FB55E1}"/>
                </a:ext>
              </a:extLst>
            </p:cNvPr>
            <p:cNvSpPr/>
            <p:nvPr/>
          </p:nvSpPr>
          <p:spPr>
            <a:xfrm>
              <a:off x="7680613" y="4006708"/>
              <a:ext cx="4018547" cy="1371600"/>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fr-FR" dirty="0"/>
            </a:p>
          </p:txBody>
        </p:sp>
      </p:grpSp>
      <p:grpSp>
        <p:nvGrpSpPr>
          <p:cNvPr id="28" name="Groupe 27">
            <a:extLst>
              <a:ext uri="{FF2B5EF4-FFF2-40B4-BE49-F238E27FC236}">
                <a16:creationId xmlns:a16="http://schemas.microsoft.com/office/drawing/2014/main" id="{2A948031-CD16-06BE-510E-34163A55F636}"/>
              </a:ext>
            </a:extLst>
          </p:cNvPr>
          <p:cNvGrpSpPr/>
          <p:nvPr/>
        </p:nvGrpSpPr>
        <p:grpSpPr>
          <a:xfrm>
            <a:off x="3051851" y="1973178"/>
            <a:ext cx="835170" cy="1176181"/>
            <a:chOff x="2512698" y="5089358"/>
            <a:chExt cx="1031255" cy="1452330"/>
          </a:xfrm>
        </p:grpSpPr>
        <p:grpSp>
          <p:nvGrpSpPr>
            <p:cNvPr id="21" name="Groupe 20">
              <a:extLst>
                <a:ext uri="{FF2B5EF4-FFF2-40B4-BE49-F238E27FC236}">
                  <a16:creationId xmlns:a16="http://schemas.microsoft.com/office/drawing/2014/main" id="{6921429C-280D-8A66-959D-2C1C3B5A761C}"/>
                </a:ext>
              </a:extLst>
            </p:cNvPr>
            <p:cNvGrpSpPr/>
            <p:nvPr/>
          </p:nvGrpSpPr>
          <p:grpSpPr>
            <a:xfrm>
              <a:off x="2512698" y="5089358"/>
              <a:ext cx="1031255" cy="1452106"/>
              <a:chOff x="6703162" y="1877176"/>
              <a:chExt cx="2033337" cy="2863132"/>
            </a:xfrm>
          </p:grpSpPr>
          <p:grpSp>
            <p:nvGrpSpPr>
              <p:cNvPr id="22" name="Groupe 21">
                <a:extLst>
                  <a:ext uri="{FF2B5EF4-FFF2-40B4-BE49-F238E27FC236}">
                    <a16:creationId xmlns:a16="http://schemas.microsoft.com/office/drawing/2014/main" id="{3A940A89-1132-6287-F346-22F8201990AA}"/>
                  </a:ext>
                </a:extLst>
              </p:cNvPr>
              <p:cNvGrpSpPr/>
              <p:nvPr/>
            </p:nvGrpSpPr>
            <p:grpSpPr>
              <a:xfrm>
                <a:off x="6703162" y="1877176"/>
                <a:ext cx="2033337" cy="2863132"/>
                <a:chOff x="1359569" y="2110585"/>
                <a:chExt cx="2033337" cy="2863132"/>
              </a:xfrm>
            </p:grpSpPr>
            <p:sp>
              <p:nvSpPr>
                <p:cNvPr id="25" name="Rectangle 24">
                  <a:extLst>
                    <a:ext uri="{FF2B5EF4-FFF2-40B4-BE49-F238E27FC236}">
                      <a16:creationId xmlns:a16="http://schemas.microsoft.com/office/drawing/2014/main" id="{EA5D6947-1E95-4AE1-C2A4-69A1507A9E39}"/>
                    </a:ext>
                  </a:extLst>
                </p:cNvPr>
                <p:cNvSpPr/>
                <p:nvPr/>
              </p:nvSpPr>
              <p:spPr>
                <a:xfrm>
                  <a:off x="1359569" y="2110585"/>
                  <a:ext cx="2033337" cy="2863132"/>
                </a:xfrm>
                <a:prstGeom prst="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Ellipse 25">
                  <a:extLst>
                    <a:ext uri="{FF2B5EF4-FFF2-40B4-BE49-F238E27FC236}">
                      <a16:creationId xmlns:a16="http://schemas.microsoft.com/office/drawing/2014/main" id="{E47E5D2B-C5EF-4C0A-5081-8EFF06C9F99C}"/>
                    </a:ext>
                  </a:extLst>
                </p:cNvPr>
                <p:cNvSpPr/>
                <p:nvPr/>
              </p:nvSpPr>
              <p:spPr>
                <a:xfrm>
                  <a:off x="1540041" y="2406315"/>
                  <a:ext cx="1708485" cy="1811710"/>
                </a:xfrm>
                <a:prstGeom prst="ellipse">
                  <a:avLst/>
                </a:prstGeom>
                <a:solidFill>
                  <a:schemeClr val="tx1"/>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fr-FR"/>
                </a:p>
              </p:txBody>
            </p:sp>
          </p:grpSp>
          <p:sp>
            <p:nvSpPr>
              <p:cNvPr id="23" name="Flèche : droite 22">
                <a:extLst>
                  <a:ext uri="{FF2B5EF4-FFF2-40B4-BE49-F238E27FC236}">
                    <a16:creationId xmlns:a16="http://schemas.microsoft.com/office/drawing/2014/main" id="{C6EA26F1-9351-E149-8420-CC77A520DA46}"/>
                  </a:ext>
                </a:extLst>
              </p:cNvPr>
              <p:cNvSpPr/>
              <p:nvPr/>
            </p:nvSpPr>
            <p:spPr>
              <a:xfrm rot="10800000">
                <a:off x="7106219" y="2459135"/>
                <a:ext cx="1227221" cy="123925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 name="Ellipse 23">
                <a:extLst>
                  <a:ext uri="{FF2B5EF4-FFF2-40B4-BE49-F238E27FC236}">
                    <a16:creationId xmlns:a16="http://schemas.microsoft.com/office/drawing/2014/main" id="{97BCDA75-A1E6-F1C1-8838-5891382E9E1A}"/>
                  </a:ext>
                </a:extLst>
              </p:cNvPr>
              <p:cNvSpPr/>
              <p:nvPr/>
            </p:nvSpPr>
            <p:spPr>
              <a:xfrm>
                <a:off x="7953996" y="3555080"/>
                <a:ext cx="649704" cy="613804"/>
              </a:xfrm>
              <a:prstGeom prst="ellips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fr-FR" dirty="0"/>
                  <a:t>3</a:t>
                </a:r>
              </a:p>
            </p:txBody>
          </p:sp>
        </p:grpSp>
        <p:sp>
          <p:nvSpPr>
            <p:cNvPr id="27" name="Ellipse 26">
              <a:extLst>
                <a:ext uri="{FF2B5EF4-FFF2-40B4-BE49-F238E27FC236}">
                  <a16:creationId xmlns:a16="http://schemas.microsoft.com/office/drawing/2014/main" id="{8396D482-6815-6F22-DF52-B85A53C2AE7E}"/>
                </a:ext>
              </a:extLst>
            </p:cNvPr>
            <p:cNvSpPr/>
            <p:nvPr/>
          </p:nvSpPr>
          <p:spPr>
            <a:xfrm>
              <a:off x="2565555" y="5961616"/>
              <a:ext cx="575660" cy="580072"/>
            </a:xfrm>
            <a:prstGeom prst="ellipse">
              <a:avLst/>
            </a:prstGeom>
            <a:blipFill>
              <a:blip r:embed="rId4"/>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30" name="ZoneTexte 29">
            <a:extLst>
              <a:ext uri="{FF2B5EF4-FFF2-40B4-BE49-F238E27FC236}">
                <a16:creationId xmlns:a16="http://schemas.microsoft.com/office/drawing/2014/main" id="{1E8FB5F7-C79D-51E1-F067-A15D6EF9E3F1}"/>
              </a:ext>
            </a:extLst>
          </p:cNvPr>
          <p:cNvSpPr txBox="1"/>
          <p:nvPr/>
        </p:nvSpPr>
        <p:spPr>
          <a:xfrm>
            <a:off x="10551886" y="783651"/>
            <a:ext cx="711200" cy="369332"/>
          </a:xfrm>
          <a:prstGeom prst="rect">
            <a:avLst/>
          </a:prstGeom>
          <a:noFill/>
        </p:spPr>
        <p:txBody>
          <a:bodyPr wrap="square" rtlCol="0">
            <a:spAutoFit/>
          </a:bodyPr>
          <a:lstStyle/>
          <a:p>
            <a:r>
              <a:rPr lang="fr-FR" dirty="0"/>
              <a:t>16</a:t>
            </a:r>
          </a:p>
        </p:txBody>
      </p:sp>
    </p:spTree>
    <p:extLst>
      <p:ext uri="{BB962C8B-B14F-4D97-AF65-F5344CB8AC3E}">
        <p14:creationId xmlns:p14="http://schemas.microsoft.com/office/powerpoint/2010/main" val="3937695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4.79167E-6 3.7037E-7 L 0.39661 0.01481 " pathEditMode="relative" rAng="0" ptsTypes="AA">
                                      <p:cBhvr>
                                        <p:cTn id="6" dur="2000" fill="hold"/>
                                        <p:tgtEl>
                                          <p:spTgt spid="28"/>
                                        </p:tgtEl>
                                        <p:attrNameLst>
                                          <p:attrName>ppt_x</p:attrName>
                                          <p:attrName>ppt_y</p:attrName>
                                        </p:attrNameLst>
                                      </p:cBhvr>
                                      <p:rCtr x="19831" y="74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5214D5E-38B3-31C6-3B5F-745FEDFA9FC0}"/>
              </a:ext>
            </a:extLst>
          </p:cNvPr>
          <p:cNvSpPr>
            <a:spLocks noGrp="1"/>
          </p:cNvSpPr>
          <p:nvPr>
            <p:ph type="title"/>
          </p:nvPr>
        </p:nvSpPr>
        <p:spPr/>
        <p:txBody>
          <a:bodyPr/>
          <a:lstStyle/>
          <a:p>
            <a:r>
              <a:rPr lang="fr-FR" dirty="0"/>
              <a:t>Command Application</a:t>
            </a:r>
            <a:br>
              <a:rPr lang="fr-FR" dirty="0"/>
            </a:br>
            <a:r>
              <a:rPr lang="fr-FR" sz="2800" dirty="0" err="1"/>
              <a:t>CommandAllerAGauche</a:t>
            </a:r>
            <a:endParaRPr lang="fr-FR" dirty="0"/>
          </a:p>
        </p:txBody>
      </p:sp>
      <p:pic>
        <p:nvPicPr>
          <p:cNvPr id="6" name="Image 5">
            <a:extLst>
              <a:ext uri="{FF2B5EF4-FFF2-40B4-BE49-F238E27FC236}">
                <a16:creationId xmlns:a16="http://schemas.microsoft.com/office/drawing/2014/main" id="{0A0827B8-7E44-C277-3CB8-62E9B07629D4}"/>
              </a:ext>
            </a:extLst>
          </p:cNvPr>
          <p:cNvPicPr>
            <a:picLocks noChangeAspect="1"/>
          </p:cNvPicPr>
          <p:nvPr/>
        </p:nvPicPr>
        <p:blipFill>
          <a:blip r:embed="rId3"/>
          <a:stretch>
            <a:fillRect/>
          </a:stretch>
        </p:blipFill>
        <p:spPr>
          <a:xfrm>
            <a:off x="646111" y="2157973"/>
            <a:ext cx="5251720" cy="977950"/>
          </a:xfrm>
          <a:prstGeom prst="rect">
            <a:avLst/>
          </a:prstGeom>
        </p:spPr>
      </p:pic>
      <p:sp>
        <p:nvSpPr>
          <p:cNvPr id="7" name="ZoneTexte 6">
            <a:extLst>
              <a:ext uri="{FF2B5EF4-FFF2-40B4-BE49-F238E27FC236}">
                <a16:creationId xmlns:a16="http://schemas.microsoft.com/office/drawing/2014/main" id="{30E71119-8BFA-0358-8B0D-D2AA0A4EE3DB}"/>
              </a:ext>
            </a:extLst>
          </p:cNvPr>
          <p:cNvSpPr txBox="1"/>
          <p:nvPr/>
        </p:nvSpPr>
        <p:spPr>
          <a:xfrm>
            <a:off x="10551886" y="783651"/>
            <a:ext cx="711200" cy="369332"/>
          </a:xfrm>
          <a:prstGeom prst="rect">
            <a:avLst/>
          </a:prstGeom>
          <a:noFill/>
        </p:spPr>
        <p:txBody>
          <a:bodyPr wrap="square" rtlCol="0">
            <a:spAutoFit/>
          </a:bodyPr>
          <a:lstStyle/>
          <a:p>
            <a:r>
              <a:rPr lang="fr-FR" dirty="0"/>
              <a:t>17</a:t>
            </a:r>
          </a:p>
        </p:txBody>
      </p:sp>
    </p:spTree>
    <p:extLst>
      <p:ext uri="{BB962C8B-B14F-4D97-AF65-F5344CB8AC3E}">
        <p14:creationId xmlns:p14="http://schemas.microsoft.com/office/powerpoint/2010/main" val="10036161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D33C3DE-292D-1482-7796-6676B28F0FF3}"/>
              </a:ext>
            </a:extLst>
          </p:cNvPr>
          <p:cNvSpPr>
            <a:spLocks noGrp="1"/>
          </p:cNvSpPr>
          <p:nvPr>
            <p:ph type="title"/>
          </p:nvPr>
        </p:nvSpPr>
        <p:spPr/>
        <p:txBody>
          <a:bodyPr/>
          <a:lstStyle/>
          <a:p>
            <a:r>
              <a:rPr lang="fr-FR" dirty="0"/>
              <a:t>Command – Application –</a:t>
            </a:r>
            <a:br>
              <a:rPr lang="fr-FR" dirty="0"/>
            </a:br>
            <a:r>
              <a:rPr lang="fr-FR" sz="2800" dirty="0"/>
              <a:t>Personnage</a:t>
            </a:r>
            <a:endParaRPr lang="fr-FR" dirty="0"/>
          </a:p>
        </p:txBody>
      </p:sp>
      <p:pic>
        <p:nvPicPr>
          <p:cNvPr id="4" name="Image 3">
            <a:extLst>
              <a:ext uri="{FF2B5EF4-FFF2-40B4-BE49-F238E27FC236}">
                <a16:creationId xmlns:a16="http://schemas.microsoft.com/office/drawing/2014/main" id="{42C93C70-203B-56BD-DCA8-C8CC13059418}"/>
              </a:ext>
            </a:extLst>
          </p:cNvPr>
          <p:cNvPicPr>
            <a:picLocks noChangeAspect="1"/>
          </p:cNvPicPr>
          <p:nvPr/>
        </p:nvPicPr>
        <p:blipFill>
          <a:blip r:embed="rId3"/>
          <a:stretch>
            <a:fillRect/>
          </a:stretch>
        </p:blipFill>
        <p:spPr>
          <a:xfrm>
            <a:off x="646110" y="2118021"/>
            <a:ext cx="4644739" cy="1840368"/>
          </a:xfrm>
          <a:prstGeom prst="rect">
            <a:avLst/>
          </a:prstGeom>
        </p:spPr>
      </p:pic>
      <p:sp>
        <p:nvSpPr>
          <p:cNvPr id="5" name="ZoneTexte 4">
            <a:extLst>
              <a:ext uri="{FF2B5EF4-FFF2-40B4-BE49-F238E27FC236}">
                <a16:creationId xmlns:a16="http://schemas.microsoft.com/office/drawing/2014/main" id="{3933D80D-C949-C373-3B15-93F135D3F7D3}"/>
              </a:ext>
            </a:extLst>
          </p:cNvPr>
          <p:cNvSpPr txBox="1"/>
          <p:nvPr/>
        </p:nvSpPr>
        <p:spPr>
          <a:xfrm>
            <a:off x="10539854" y="747556"/>
            <a:ext cx="711200" cy="369332"/>
          </a:xfrm>
          <a:prstGeom prst="rect">
            <a:avLst/>
          </a:prstGeom>
          <a:noFill/>
        </p:spPr>
        <p:txBody>
          <a:bodyPr wrap="square" rtlCol="0">
            <a:spAutoFit/>
          </a:bodyPr>
          <a:lstStyle/>
          <a:p>
            <a:r>
              <a:rPr lang="fr-FR" dirty="0"/>
              <a:t>18</a:t>
            </a:r>
          </a:p>
        </p:txBody>
      </p:sp>
    </p:spTree>
    <p:extLst>
      <p:ext uri="{BB962C8B-B14F-4D97-AF65-F5344CB8AC3E}">
        <p14:creationId xmlns:p14="http://schemas.microsoft.com/office/powerpoint/2010/main" val="19036917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99F2DEC-16B6-F130-8381-A046A1E5FBEC}"/>
              </a:ext>
            </a:extLst>
          </p:cNvPr>
          <p:cNvSpPr>
            <a:spLocks noGrp="1"/>
          </p:cNvSpPr>
          <p:nvPr>
            <p:ph type="title"/>
          </p:nvPr>
        </p:nvSpPr>
        <p:spPr/>
        <p:txBody>
          <a:bodyPr/>
          <a:lstStyle/>
          <a:p>
            <a:r>
              <a:rPr lang="fr-FR" dirty="0"/>
              <a:t>Command – Avantages &amp; inconvénients </a:t>
            </a:r>
          </a:p>
        </p:txBody>
      </p:sp>
      <p:sp>
        <p:nvSpPr>
          <p:cNvPr id="3" name="Espace réservé du texte 2">
            <a:extLst>
              <a:ext uri="{FF2B5EF4-FFF2-40B4-BE49-F238E27FC236}">
                <a16:creationId xmlns:a16="http://schemas.microsoft.com/office/drawing/2014/main" id="{0EAB5EBD-D2E1-017F-3D6E-BA0C09422BEC}"/>
              </a:ext>
            </a:extLst>
          </p:cNvPr>
          <p:cNvSpPr>
            <a:spLocks noGrp="1"/>
          </p:cNvSpPr>
          <p:nvPr>
            <p:ph type="body" idx="1"/>
          </p:nvPr>
        </p:nvSpPr>
        <p:spPr>
          <a:xfrm>
            <a:off x="1103312" y="2061412"/>
            <a:ext cx="4396338" cy="576262"/>
          </a:xfrm>
        </p:spPr>
        <p:txBody>
          <a:bodyPr/>
          <a:lstStyle/>
          <a:p>
            <a:r>
              <a:rPr lang="fr-FR" dirty="0"/>
              <a:t>Avantages</a:t>
            </a:r>
          </a:p>
        </p:txBody>
      </p:sp>
      <p:sp>
        <p:nvSpPr>
          <p:cNvPr id="4" name="Espace réservé du contenu 3">
            <a:extLst>
              <a:ext uri="{FF2B5EF4-FFF2-40B4-BE49-F238E27FC236}">
                <a16:creationId xmlns:a16="http://schemas.microsoft.com/office/drawing/2014/main" id="{0DE6777A-77A3-AAB2-24BA-AEA0B809B883}"/>
              </a:ext>
            </a:extLst>
          </p:cNvPr>
          <p:cNvSpPr>
            <a:spLocks noGrp="1"/>
          </p:cNvSpPr>
          <p:nvPr>
            <p:ph sz="half" idx="2"/>
          </p:nvPr>
        </p:nvSpPr>
        <p:spPr>
          <a:xfrm>
            <a:off x="1103312" y="2689422"/>
            <a:ext cx="4396339" cy="3566915"/>
          </a:xfrm>
        </p:spPr>
        <p:txBody>
          <a:bodyPr/>
          <a:lstStyle/>
          <a:p>
            <a:r>
              <a:rPr lang="fr-FR" dirty="0"/>
              <a:t>Responsabilité unique</a:t>
            </a:r>
          </a:p>
          <a:p>
            <a:r>
              <a:rPr lang="fr-FR" dirty="0"/>
              <a:t>Ouvert/Fermé</a:t>
            </a:r>
          </a:p>
          <a:p>
            <a:r>
              <a:rPr lang="fr-FR" dirty="0"/>
              <a:t>Annuler/Rétablir</a:t>
            </a:r>
          </a:p>
          <a:p>
            <a:r>
              <a:rPr lang="fr-FR" dirty="0"/>
              <a:t>Traitement différé</a:t>
            </a:r>
          </a:p>
          <a:p>
            <a:r>
              <a:rPr lang="fr-FR" dirty="0"/>
              <a:t>Assemblage commandes</a:t>
            </a:r>
          </a:p>
          <a:p>
            <a:endParaRPr lang="fr-FR" dirty="0"/>
          </a:p>
        </p:txBody>
      </p:sp>
      <p:sp>
        <p:nvSpPr>
          <p:cNvPr id="5" name="Espace réservé du texte 4">
            <a:extLst>
              <a:ext uri="{FF2B5EF4-FFF2-40B4-BE49-F238E27FC236}">
                <a16:creationId xmlns:a16="http://schemas.microsoft.com/office/drawing/2014/main" id="{F9546E78-59DF-3633-2EF1-EC1EC8818AB8}"/>
              </a:ext>
            </a:extLst>
          </p:cNvPr>
          <p:cNvSpPr>
            <a:spLocks noGrp="1"/>
          </p:cNvSpPr>
          <p:nvPr>
            <p:ph type="body" sz="quarter" idx="3"/>
          </p:nvPr>
        </p:nvSpPr>
        <p:spPr>
          <a:xfrm>
            <a:off x="5654494" y="2061411"/>
            <a:ext cx="4396339" cy="576262"/>
          </a:xfrm>
        </p:spPr>
        <p:txBody>
          <a:bodyPr/>
          <a:lstStyle/>
          <a:p>
            <a:r>
              <a:rPr lang="fr-FR" dirty="0"/>
              <a:t>Inconvénients</a:t>
            </a:r>
          </a:p>
        </p:txBody>
      </p:sp>
      <p:sp>
        <p:nvSpPr>
          <p:cNvPr id="6" name="Espace réservé du contenu 5">
            <a:extLst>
              <a:ext uri="{FF2B5EF4-FFF2-40B4-BE49-F238E27FC236}">
                <a16:creationId xmlns:a16="http://schemas.microsoft.com/office/drawing/2014/main" id="{42B906D1-FE93-C248-DF90-A6ABACC465F7}"/>
              </a:ext>
            </a:extLst>
          </p:cNvPr>
          <p:cNvSpPr>
            <a:spLocks noGrp="1"/>
          </p:cNvSpPr>
          <p:nvPr>
            <p:ph sz="quarter" idx="4"/>
          </p:nvPr>
        </p:nvSpPr>
        <p:spPr>
          <a:xfrm>
            <a:off x="5654495" y="2637672"/>
            <a:ext cx="4396339" cy="3618665"/>
          </a:xfrm>
        </p:spPr>
        <p:txBody>
          <a:bodyPr/>
          <a:lstStyle/>
          <a:p>
            <a:r>
              <a:rPr lang="fr-FR" dirty="0"/>
              <a:t>Complexifie le code</a:t>
            </a:r>
          </a:p>
        </p:txBody>
      </p:sp>
      <p:sp>
        <p:nvSpPr>
          <p:cNvPr id="7" name="ZoneTexte 6">
            <a:extLst>
              <a:ext uri="{FF2B5EF4-FFF2-40B4-BE49-F238E27FC236}">
                <a16:creationId xmlns:a16="http://schemas.microsoft.com/office/drawing/2014/main" id="{D5DD8BB0-6AFE-8C47-0535-CFB6984ECB32}"/>
              </a:ext>
            </a:extLst>
          </p:cNvPr>
          <p:cNvSpPr txBox="1"/>
          <p:nvPr/>
        </p:nvSpPr>
        <p:spPr>
          <a:xfrm>
            <a:off x="10539854" y="747556"/>
            <a:ext cx="711200" cy="369332"/>
          </a:xfrm>
          <a:prstGeom prst="rect">
            <a:avLst/>
          </a:prstGeom>
          <a:noFill/>
        </p:spPr>
        <p:txBody>
          <a:bodyPr wrap="square" rtlCol="0">
            <a:spAutoFit/>
          </a:bodyPr>
          <a:lstStyle/>
          <a:p>
            <a:r>
              <a:rPr lang="fr-FR" dirty="0"/>
              <a:t>19</a:t>
            </a:r>
          </a:p>
        </p:txBody>
      </p:sp>
    </p:spTree>
    <p:extLst>
      <p:ext uri="{BB962C8B-B14F-4D97-AF65-F5344CB8AC3E}">
        <p14:creationId xmlns:p14="http://schemas.microsoft.com/office/powerpoint/2010/main" val="2184292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
                                            <p:txEl>
                                              <p:pRg st="0" end="0"/>
                                            </p:txEl>
                                          </p:spTgt>
                                        </p:tgtEl>
                                        <p:attrNameLst>
                                          <p:attrName>style.visibility</p:attrName>
                                        </p:attrNameLst>
                                      </p:cBhvr>
                                      <p:to>
                                        <p:strVal val="visible"/>
                                      </p:to>
                                    </p:set>
                                    <p:animEffect transition="in" filter="fade">
                                      <p:cBhvr>
                                        <p:cTn id="32"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67241E1-4E79-042A-B1A4-AD6803A19B89}"/>
              </a:ext>
            </a:extLst>
          </p:cNvPr>
          <p:cNvSpPr>
            <a:spLocks noGrp="1"/>
          </p:cNvSpPr>
          <p:nvPr>
            <p:ph type="title"/>
          </p:nvPr>
        </p:nvSpPr>
        <p:spPr/>
        <p:txBody>
          <a:bodyPr/>
          <a:lstStyle/>
          <a:p>
            <a:r>
              <a:rPr lang="fr-FR" dirty="0"/>
              <a:t>Pattern Command &amp; Memento - Sommaire</a:t>
            </a:r>
          </a:p>
        </p:txBody>
      </p:sp>
      <p:sp>
        <p:nvSpPr>
          <p:cNvPr id="3" name="Espace réservé du contenu 2">
            <a:extLst>
              <a:ext uri="{FF2B5EF4-FFF2-40B4-BE49-F238E27FC236}">
                <a16:creationId xmlns:a16="http://schemas.microsoft.com/office/drawing/2014/main" id="{5517A98E-172A-CEAD-B007-CC2474F30B79}"/>
              </a:ext>
            </a:extLst>
          </p:cNvPr>
          <p:cNvSpPr>
            <a:spLocks noGrp="1"/>
          </p:cNvSpPr>
          <p:nvPr>
            <p:ph sz="half" idx="1"/>
          </p:nvPr>
        </p:nvSpPr>
        <p:spPr/>
        <p:txBody>
          <a:bodyPr/>
          <a:lstStyle/>
          <a:p>
            <a:pPr marL="0" indent="0">
              <a:buNone/>
            </a:pPr>
            <a:r>
              <a:rPr lang="fr-FR" u="sng" dirty="0"/>
              <a:t>Command &amp; memento</a:t>
            </a:r>
          </a:p>
          <a:p>
            <a:r>
              <a:rPr lang="fr-FR" dirty="0"/>
              <a:t>Présentation</a:t>
            </a:r>
          </a:p>
          <a:p>
            <a:r>
              <a:rPr lang="fr-FR" dirty="0"/>
              <a:t>Problématique</a:t>
            </a:r>
          </a:p>
          <a:p>
            <a:r>
              <a:rPr lang="fr-FR" dirty="0"/>
              <a:t>Diagramme de classe UML</a:t>
            </a:r>
          </a:p>
          <a:p>
            <a:pPr lvl="1"/>
            <a:r>
              <a:rPr lang="fr-FR" dirty="0"/>
              <a:t>Générique</a:t>
            </a:r>
          </a:p>
          <a:p>
            <a:pPr lvl="1"/>
            <a:r>
              <a:rPr lang="fr-FR" dirty="0"/>
              <a:t>Appliqué à l’exemple</a:t>
            </a:r>
          </a:p>
          <a:p>
            <a:r>
              <a:rPr lang="fr-FR" dirty="0"/>
              <a:t>Avantages &amp; inconvénients</a:t>
            </a:r>
          </a:p>
          <a:p>
            <a:endParaRPr lang="fr-FR" dirty="0"/>
          </a:p>
          <a:p>
            <a:endParaRPr lang="fr-FR" dirty="0"/>
          </a:p>
        </p:txBody>
      </p:sp>
      <p:sp>
        <p:nvSpPr>
          <p:cNvPr id="4" name="Espace réservé du contenu 3">
            <a:extLst>
              <a:ext uri="{FF2B5EF4-FFF2-40B4-BE49-F238E27FC236}">
                <a16:creationId xmlns:a16="http://schemas.microsoft.com/office/drawing/2014/main" id="{13864DC0-BF58-9F24-3431-FCFC517AF734}"/>
              </a:ext>
            </a:extLst>
          </p:cNvPr>
          <p:cNvSpPr>
            <a:spLocks noGrp="1"/>
          </p:cNvSpPr>
          <p:nvPr>
            <p:ph sz="half" idx="2"/>
          </p:nvPr>
        </p:nvSpPr>
        <p:spPr/>
        <p:txBody>
          <a:bodyPr/>
          <a:lstStyle/>
          <a:p>
            <a:pPr marL="0" indent="0">
              <a:buNone/>
            </a:pPr>
            <a:r>
              <a:rPr lang="fr-FR" u="sng" dirty="0"/>
              <a:t>Uniquement Command</a:t>
            </a:r>
          </a:p>
          <a:p>
            <a:r>
              <a:rPr lang="fr-FR" dirty="0"/>
              <a:t>Application</a:t>
            </a:r>
          </a:p>
          <a:p>
            <a:r>
              <a:rPr lang="fr-FR" dirty="0"/>
              <a:t>Démo</a:t>
            </a:r>
          </a:p>
          <a:p>
            <a:pPr marL="0" indent="0">
              <a:buNone/>
            </a:pPr>
            <a:endParaRPr lang="fr-FR" dirty="0"/>
          </a:p>
        </p:txBody>
      </p:sp>
      <p:sp>
        <p:nvSpPr>
          <p:cNvPr id="5" name="ZoneTexte 4">
            <a:extLst>
              <a:ext uri="{FF2B5EF4-FFF2-40B4-BE49-F238E27FC236}">
                <a16:creationId xmlns:a16="http://schemas.microsoft.com/office/drawing/2014/main" id="{386AA110-1B71-931D-6823-CCF457B765DF}"/>
              </a:ext>
            </a:extLst>
          </p:cNvPr>
          <p:cNvSpPr txBox="1"/>
          <p:nvPr/>
        </p:nvSpPr>
        <p:spPr>
          <a:xfrm>
            <a:off x="10599820" y="774213"/>
            <a:ext cx="673769" cy="369332"/>
          </a:xfrm>
          <a:prstGeom prst="rect">
            <a:avLst/>
          </a:prstGeom>
          <a:noFill/>
        </p:spPr>
        <p:txBody>
          <a:bodyPr wrap="square" rtlCol="0">
            <a:spAutoFit/>
          </a:bodyPr>
          <a:lstStyle/>
          <a:p>
            <a:r>
              <a:rPr lang="fr-FR" dirty="0"/>
              <a:t>2</a:t>
            </a:r>
          </a:p>
        </p:txBody>
      </p:sp>
    </p:spTree>
    <p:extLst>
      <p:ext uri="{BB962C8B-B14F-4D97-AF65-F5344CB8AC3E}">
        <p14:creationId xmlns:p14="http://schemas.microsoft.com/office/powerpoint/2010/main" val="36915701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136EDCC-F6C8-4CFD-FEB5-661F7356702B}"/>
              </a:ext>
            </a:extLst>
          </p:cNvPr>
          <p:cNvSpPr>
            <a:spLocks noGrp="1"/>
          </p:cNvSpPr>
          <p:nvPr>
            <p:ph type="title"/>
          </p:nvPr>
        </p:nvSpPr>
        <p:spPr/>
        <p:txBody>
          <a:bodyPr/>
          <a:lstStyle/>
          <a:p>
            <a:r>
              <a:rPr lang="fr-FR" dirty="0"/>
              <a:t>Pattern Memento</a:t>
            </a:r>
          </a:p>
        </p:txBody>
      </p:sp>
      <p:sp>
        <p:nvSpPr>
          <p:cNvPr id="3" name="Espace réservé du texte 2">
            <a:extLst>
              <a:ext uri="{FF2B5EF4-FFF2-40B4-BE49-F238E27FC236}">
                <a16:creationId xmlns:a16="http://schemas.microsoft.com/office/drawing/2014/main" id="{FE7DBD4B-CC94-5CCF-A807-88311348A8F1}"/>
              </a:ext>
            </a:extLst>
          </p:cNvPr>
          <p:cNvSpPr>
            <a:spLocks noGrp="1"/>
          </p:cNvSpPr>
          <p:nvPr>
            <p:ph type="body" idx="1"/>
          </p:nvPr>
        </p:nvSpPr>
        <p:spPr/>
        <p:txBody>
          <a:bodyPr/>
          <a:lstStyle/>
          <a:p>
            <a:r>
              <a:rPr lang="fr-FR" dirty="0"/>
              <a:t>Un peu lourd mais bien pratique</a:t>
            </a:r>
          </a:p>
        </p:txBody>
      </p:sp>
      <p:sp>
        <p:nvSpPr>
          <p:cNvPr id="4" name="ZoneTexte 3">
            <a:extLst>
              <a:ext uri="{FF2B5EF4-FFF2-40B4-BE49-F238E27FC236}">
                <a16:creationId xmlns:a16="http://schemas.microsoft.com/office/drawing/2014/main" id="{8C917698-202F-4524-D267-A5C211382C3B}"/>
              </a:ext>
            </a:extLst>
          </p:cNvPr>
          <p:cNvSpPr txBox="1"/>
          <p:nvPr/>
        </p:nvSpPr>
        <p:spPr>
          <a:xfrm>
            <a:off x="10599821" y="786245"/>
            <a:ext cx="757989" cy="369332"/>
          </a:xfrm>
          <a:prstGeom prst="rect">
            <a:avLst/>
          </a:prstGeom>
          <a:noFill/>
        </p:spPr>
        <p:txBody>
          <a:bodyPr wrap="square" rtlCol="0">
            <a:spAutoFit/>
          </a:bodyPr>
          <a:lstStyle/>
          <a:p>
            <a:r>
              <a:rPr lang="fr-FR" dirty="0"/>
              <a:t>20</a:t>
            </a:r>
          </a:p>
        </p:txBody>
      </p:sp>
    </p:spTree>
    <p:extLst>
      <p:ext uri="{BB962C8B-B14F-4D97-AF65-F5344CB8AC3E}">
        <p14:creationId xmlns:p14="http://schemas.microsoft.com/office/powerpoint/2010/main" val="2648817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77D6E6E-5EEE-D849-E90C-2AE46CFC93B7}"/>
              </a:ext>
            </a:extLst>
          </p:cNvPr>
          <p:cNvSpPr>
            <a:spLocks noGrp="1"/>
          </p:cNvSpPr>
          <p:nvPr>
            <p:ph type="title"/>
          </p:nvPr>
        </p:nvSpPr>
        <p:spPr/>
        <p:txBody>
          <a:bodyPr/>
          <a:lstStyle/>
          <a:p>
            <a:r>
              <a:rPr lang="fr-FR" dirty="0"/>
              <a:t>Memento - Présentation</a:t>
            </a:r>
          </a:p>
        </p:txBody>
      </p:sp>
      <p:sp>
        <p:nvSpPr>
          <p:cNvPr id="3" name="Rectangle 2">
            <a:extLst>
              <a:ext uri="{FF2B5EF4-FFF2-40B4-BE49-F238E27FC236}">
                <a16:creationId xmlns:a16="http://schemas.microsoft.com/office/drawing/2014/main" id="{616F019E-F2BA-EB38-121B-F4AB1F5EA95B}"/>
              </a:ext>
            </a:extLst>
          </p:cNvPr>
          <p:cNvSpPr/>
          <p:nvPr/>
        </p:nvSpPr>
        <p:spPr>
          <a:xfrm>
            <a:off x="2763669" y="1672775"/>
            <a:ext cx="6187826" cy="140053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Comportemental</a:t>
            </a:r>
          </a:p>
        </p:txBody>
      </p:sp>
      <p:sp>
        <p:nvSpPr>
          <p:cNvPr id="4" name="Rectangle 3">
            <a:extLst>
              <a:ext uri="{FF2B5EF4-FFF2-40B4-BE49-F238E27FC236}">
                <a16:creationId xmlns:a16="http://schemas.microsoft.com/office/drawing/2014/main" id="{815C01A5-D36D-D736-1418-F1C15F807D06}"/>
              </a:ext>
            </a:extLst>
          </p:cNvPr>
          <p:cNvSpPr/>
          <p:nvPr/>
        </p:nvSpPr>
        <p:spPr>
          <a:xfrm>
            <a:off x="2763669" y="3826042"/>
            <a:ext cx="2903205" cy="1359183"/>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fr-FR" dirty="0"/>
              <a:t>Mémoriser</a:t>
            </a:r>
          </a:p>
        </p:txBody>
      </p:sp>
      <p:sp>
        <p:nvSpPr>
          <p:cNvPr id="5" name="Rectangle 4">
            <a:extLst>
              <a:ext uri="{FF2B5EF4-FFF2-40B4-BE49-F238E27FC236}">
                <a16:creationId xmlns:a16="http://schemas.microsoft.com/office/drawing/2014/main" id="{61D0134D-D233-18EC-EA76-496FAB120043}"/>
              </a:ext>
            </a:extLst>
          </p:cNvPr>
          <p:cNvSpPr/>
          <p:nvPr/>
        </p:nvSpPr>
        <p:spPr>
          <a:xfrm>
            <a:off x="6525128" y="3784696"/>
            <a:ext cx="3043990" cy="1359183"/>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fr-FR" dirty="0"/>
              <a:t>Restaurer</a:t>
            </a:r>
          </a:p>
        </p:txBody>
      </p:sp>
      <p:sp>
        <p:nvSpPr>
          <p:cNvPr id="6" name="ZoneTexte 5">
            <a:extLst>
              <a:ext uri="{FF2B5EF4-FFF2-40B4-BE49-F238E27FC236}">
                <a16:creationId xmlns:a16="http://schemas.microsoft.com/office/drawing/2014/main" id="{E91538DF-B510-0203-D19B-5878F15EB5D9}"/>
              </a:ext>
            </a:extLst>
          </p:cNvPr>
          <p:cNvSpPr txBox="1"/>
          <p:nvPr/>
        </p:nvSpPr>
        <p:spPr>
          <a:xfrm>
            <a:off x="10539854" y="747556"/>
            <a:ext cx="711200" cy="369332"/>
          </a:xfrm>
          <a:prstGeom prst="rect">
            <a:avLst/>
          </a:prstGeom>
          <a:noFill/>
        </p:spPr>
        <p:txBody>
          <a:bodyPr wrap="square" rtlCol="0">
            <a:spAutoFit/>
          </a:bodyPr>
          <a:lstStyle/>
          <a:p>
            <a:r>
              <a:rPr lang="fr-FR" dirty="0"/>
              <a:t>21</a:t>
            </a:r>
          </a:p>
        </p:txBody>
      </p:sp>
    </p:spTree>
    <p:extLst>
      <p:ext uri="{BB962C8B-B14F-4D97-AF65-F5344CB8AC3E}">
        <p14:creationId xmlns:p14="http://schemas.microsoft.com/office/powerpoint/2010/main" val="2269043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D5ABB65-BFCA-89FD-1343-9D8F68BEA53E}"/>
              </a:ext>
            </a:extLst>
          </p:cNvPr>
          <p:cNvSpPr>
            <a:spLocks noGrp="1"/>
          </p:cNvSpPr>
          <p:nvPr>
            <p:ph type="title"/>
          </p:nvPr>
        </p:nvSpPr>
        <p:spPr/>
        <p:txBody>
          <a:bodyPr/>
          <a:lstStyle/>
          <a:p>
            <a:r>
              <a:rPr lang="fr-FR" dirty="0"/>
              <a:t>Memento - Problématique</a:t>
            </a:r>
          </a:p>
        </p:txBody>
      </p:sp>
      <p:sp>
        <p:nvSpPr>
          <p:cNvPr id="9" name="ZoneTexte 8">
            <a:extLst>
              <a:ext uri="{FF2B5EF4-FFF2-40B4-BE49-F238E27FC236}">
                <a16:creationId xmlns:a16="http://schemas.microsoft.com/office/drawing/2014/main" id="{4B4DE5F1-1C06-F05D-E544-DDAFE1AB6E5A}"/>
              </a:ext>
            </a:extLst>
          </p:cNvPr>
          <p:cNvSpPr txBox="1"/>
          <p:nvPr/>
        </p:nvSpPr>
        <p:spPr>
          <a:xfrm>
            <a:off x="757989" y="2719137"/>
            <a:ext cx="1588169" cy="369332"/>
          </a:xfrm>
          <a:prstGeom prst="rect">
            <a:avLst/>
          </a:prstGeom>
          <a:noFill/>
        </p:spPr>
        <p:txBody>
          <a:bodyPr wrap="square" rtlCol="0">
            <a:spAutoFit/>
          </a:bodyPr>
          <a:lstStyle/>
          <a:p>
            <a:r>
              <a:rPr lang="fr-FR" dirty="0"/>
              <a:t>Pauline</a:t>
            </a:r>
          </a:p>
        </p:txBody>
      </p:sp>
      <p:sp>
        <p:nvSpPr>
          <p:cNvPr id="10" name="ZoneTexte 9">
            <a:extLst>
              <a:ext uri="{FF2B5EF4-FFF2-40B4-BE49-F238E27FC236}">
                <a16:creationId xmlns:a16="http://schemas.microsoft.com/office/drawing/2014/main" id="{BCFDE857-442A-A948-0E35-D4386315821C}"/>
              </a:ext>
            </a:extLst>
          </p:cNvPr>
          <p:cNvSpPr txBox="1"/>
          <p:nvPr/>
        </p:nvSpPr>
        <p:spPr>
          <a:xfrm>
            <a:off x="876507" y="4355432"/>
            <a:ext cx="1351131" cy="369332"/>
          </a:xfrm>
          <a:prstGeom prst="rect">
            <a:avLst/>
          </a:prstGeom>
          <a:noFill/>
        </p:spPr>
        <p:txBody>
          <a:bodyPr wrap="square" rtlCol="0">
            <a:spAutoFit/>
          </a:bodyPr>
          <a:lstStyle/>
          <a:p>
            <a:r>
              <a:rPr lang="fr-FR" dirty="0"/>
              <a:t>Vous</a:t>
            </a:r>
          </a:p>
        </p:txBody>
      </p:sp>
      <p:sp>
        <p:nvSpPr>
          <p:cNvPr id="11" name="Rectangle 10">
            <a:extLst>
              <a:ext uri="{FF2B5EF4-FFF2-40B4-BE49-F238E27FC236}">
                <a16:creationId xmlns:a16="http://schemas.microsoft.com/office/drawing/2014/main" id="{33E116B4-077C-EF75-9B9A-C8A05E337ED2}"/>
              </a:ext>
            </a:extLst>
          </p:cNvPr>
          <p:cNvSpPr/>
          <p:nvPr/>
        </p:nvSpPr>
        <p:spPr>
          <a:xfrm>
            <a:off x="2222673" y="4175284"/>
            <a:ext cx="7289341" cy="111893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22900</a:t>
            </a:r>
          </a:p>
        </p:txBody>
      </p:sp>
      <p:sp>
        <p:nvSpPr>
          <p:cNvPr id="12" name="Rectangle 11">
            <a:extLst>
              <a:ext uri="{FF2B5EF4-FFF2-40B4-BE49-F238E27FC236}">
                <a16:creationId xmlns:a16="http://schemas.microsoft.com/office/drawing/2014/main" id="{F70527DD-4702-06CD-7C36-C6732D510891}"/>
              </a:ext>
            </a:extLst>
          </p:cNvPr>
          <p:cNvSpPr/>
          <p:nvPr/>
        </p:nvSpPr>
        <p:spPr>
          <a:xfrm>
            <a:off x="2222673" y="2462826"/>
            <a:ext cx="1471022" cy="110850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1800</a:t>
            </a:r>
          </a:p>
        </p:txBody>
      </p:sp>
      <p:sp>
        <p:nvSpPr>
          <p:cNvPr id="13" name="Rectangle 12">
            <a:extLst>
              <a:ext uri="{FF2B5EF4-FFF2-40B4-BE49-F238E27FC236}">
                <a16:creationId xmlns:a16="http://schemas.microsoft.com/office/drawing/2014/main" id="{50EF341C-BF32-ACCD-6A56-1DE2E9D08056}"/>
              </a:ext>
            </a:extLst>
          </p:cNvPr>
          <p:cNvSpPr/>
          <p:nvPr/>
        </p:nvSpPr>
        <p:spPr>
          <a:xfrm>
            <a:off x="3693695" y="2473254"/>
            <a:ext cx="748482" cy="1108509"/>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fr-FR" dirty="0"/>
              <a:t>200</a:t>
            </a:r>
          </a:p>
        </p:txBody>
      </p:sp>
      <p:sp>
        <p:nvSpPr>
          <p:cNvPr id="15" name="Rectangle 14">
            <a:extLst>
              <a:ext uri="{FF2B5EF4-FFF2-40B4-BE49-F238E27FC236}">
                <a16:creationId xmlns:a16="http://schemas.microsoft.com/office/drawing/2014/main" id="{B7CF6550-B1B3-F53E-D1DF-CF566DAB647B}"/>
              </a:ext>
            </a:extLst>
          </p:cNvPr>
          <p:cNvSpPr/>
          <p:nvPr/>
        </p:nvSpPr>
        <p:spPr>
          <a:xfrm>
            <a:off x="2227638" y="2449803"/>
            <a:ext cx="2214539" cy="111893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2000</a:t>
            </a:r>
          </a:p>
        </p:txBody>
      </p:sp>
      <p:sp>
        <p:nvSpPr>
          <p:cNvPr id="14" name="Rectangle 13">
            <a:extLst>
              <a:ext uri="{FF2B5EF4-FFF2-40B4-BE49-F238E27FC236}">
                <a16:creationId xmlns:a16="http://schemas.microsoft.com/office/drawing/2014/main" id="{BDFAE270-B10D-0E58-B668-58D7ECD243B4}"/>
              </a:ext>
            </a:extLst>
          </p:cNvPr>
          <p:cNvSpPr/>
          <p:nvPr/>
        </p:nvSpPr>
        <p:spPr>
          <a:xfrm>
            <a:off x="9635499" y="2903804"/>
            <a:ext cx="110080" cy="265478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Rectangle 15">
            <a:extLst>
              <a:ext uri="{FF2B5EF4-FFF2-40B4-BE49-F238E27FC236}">
                <a16:creationId xmlns:a16="http://schemas.microsoft.com/office/drawing/2014/main" id="{73D6C43D-5EAA-DEB5-EC92-8573B9685F06}"/>
              </a:ext>
            </a:extLst>
          </p:cNvPr>
          <p:cNvSpPr/>
          <p:nvPr/>
        </p:nvSpPr>
        <p:spPr>
          <a:xfrm>
            <a:off x="757989" y="1732932"/>
            <a:ext cx="10551695" cy="441559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6000" dirty="0"/>
              <a:t>PAIEMENT</a:t>
            </a:r>
          </a:p>
          <a:p>
            <a:pPr algn="ctr"/>
            <a:r>
              <a:rPr lang="fr-FR" sz="6000" dirty="0"/>
              <a:t> REFUSE</a:t>
            </a:r>
          </a:p>
        </p:txBody>
      </p:sp>
      <p:sp>
        <p:nvSpPr>
          <p:cNvPr id="20" name="ZoneTexte 19">
            <a:extLst>
              <a:ext uri="{FF2B5EF4-FFF2-40B4-BE49-F238E27FC236}">
                <a16:creationId xmlns:a16="http://schemas.microsoft.com/office/drawing/2014/main" id="{EDE66F9B-0E54-9964-66FD-58D68FC92813}"/>
              </a:ext>
            </a:extLst>
          </p:cNvPr>
          <p:cNvSpPr txBox="1"/>
          <p:nvPr/>
        </p:nvSpPr>
        <p:spPr>
          <a:xfrm>
            <a:off x="10539854" y="747556"/>
            <a:ext cx="711200" cy="369332"/>
          </a:xfrm>
          <a:prstGeom prst="rect">
            <a:avLst/>
          </a:prstGeom>
          <a:noFill/>
        </p:spPr>
        <p:txBody>
          <a:bodyPr wrap="square" rtlCol="0">
            <a:spAutoFit/>
          </a:bodyPr>
          <a:lstStyle/>
          <a:p>
            <a:r>
              <a:rPr lang="fr-FR" dirty="0"/>
              <a:t>22</a:t>
            </a:r>
          </a:p>
        </p:txBody>
      </p:sp>
    </p:spTree>
    <p:extLst>
      <p:ext uri="{BB962C8B-B14F-4D97-AF65-F5344CB8AC3E}">
        <p14:creationId xmlns:p14="http://schemas.microsoft.com/office/powerpoint/2010/main" val="3733092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1" fill="hold" grpId="0" nodeType="clickEffect">
                                  <p:stCondLst>
                                    <p:cond delay="0"/>
                                  </p:stCondLst>
                                  <p:childTnLst>
                                    <p:anim calcmode="lin" valueType="num">
                                      <p:cBhvr additive="base">
                                        <p:cTn id="6" dur="500"/>
                                        <p:tgtEl>
                                          <p:spTgt spid="15"/>
                                        </p:tgtEl>
                                        <p:attrNameLst>
                                          <p:attrName>ppt_x</p:attrName>
                                        </p:attrNameLst>
                                      </p:cBhvr>
                                      <p:tavLst>
                                        <p:tav tm="0">
                                          <p:val>
                                            <p:strVal val="ppt_x"/>
                                          </p:val>
                                        </p:tav>
                                        <p:tav tm="100000">
                                          <p:val>
                                            <p:strVal val="ppt_x"/>
                                          </p:val>
                                        </p:tav>
                                      </p:tavLst>
                                    </p:anim>
                                    <p:anim calcmode="lin" valueType="num">
                                      <p:cBhvr additive="base">
                                        <p:cTn id="7" dur="500"/>
                                        <p:tgtEl>
                                          <p:spTgt spid="15"/>
                                        </p:tgtEl>
                                        <p:attrNameLst>
                                          <p:attrName>ppt_y</p:attrName>
                                        </p:attrNameLst>
                                      </p:cBhvr>
                                      <p:tavLst>
                                        <p:tav tm="0">
                                          <p:val>
                                            <p:strVal val="ppt_y"/>
                                          </p:val>
                                        </p:tav>
                                        <p:tav tm="100000">
                                          <p:val>
                                            <p:strVal val="0-ppt_h/2"/>
                                          </p:val>
                                        </p:tav>
                                      </p:tavLst>
                                    </p:anim>
                                    <p:set>
                                      <p:cBhvr>
                                        <p:cTn id="8" dur="1" fill="hold">
                                          <p:stCondLst>
                                            <p:cond delay="499"/>
                                          </p:stCondLst>
                                        </p:cTn>
                                        <p:tgtEl>
                                          <p:spTgt spid="15"/>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42" presetClass="path" presetSubtype="0" accel="50000" decel="50000" fill="hold" grpId="0" nodeType="clickEffect">
                                  <p:stCondLst>
                                    <p:cond delay="0"/>
                                  </p:stCondLst>
                                  <p:childTnLst>
                                    <p:animMotion origin="layout" path="M -3.75E-6 4.81481E-6 L 0.47592 0.24791 " pathEditMode="relative" rAng="0" ptsTypes="AA">
                                      <p:cBhvr>
                                        <p:cTn id="12" dur="2000" fill="hold"/>
                                        <p:tgtEl>
                                          <p:spTgt spid="13"/>
                                        </p:tgtEl>
                                        <p:attrNameLst>
                                          <p:attrName>ppt_x</p:attrName>
                                          <p:attrName>ppt_y</p:attrName>
                                        </p:attrNameLst>
                                      </p:cBhvr>
                                      <p:rCtr x="23789" y="12384"/>
                                    </p:animMotion>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animBg="1"/>
      <p:bldP spid="1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B719E0B-D8B4-F719-0345-326089C48118}"/>
              </a:ext>
            </a:extLst>
          </p:cNvPr>
          <p:cNvSpPr>
            <a:spLocks noGrp="1"/>
          </p:cNvSpPr>
          <p:nvPr>
            <p:ph type="title"/>
          </p:nvPr>
        </p:nvSpPr>
        <p:spPr/>
        <p:txBody>
          <a:bodyPr/>
          <a:lstStyle/>
          <a:p>
            <a:r>
              <a:rPr lang="fr-FR" dirty="0"/>
              <a:t>Memento - Problématique</a:t>
            </a:r>
          </a:p>
        </p:txBody>
      </p:sp>
      <p:sp>
        <p:nvSpPr>
          <p:cNvPr id="3" name="Rectangle 2">
            <a:extLst>
              <a:ext uri="{FF2B5EF4-FFF2-40B4-BE49-F238E27FC236}">
                <a16:creationId xmlns:a16="http://schemas.microsoft.com/office/drawing/2014/main" id="{C2FEE792-4B97-0E29-C897-18D55B9C3A3C}"/>
              </a:ext>
            </a:extLst>
          </p:cNvPr>
          <p:cNvSpPr/>
          <p:nvPr/>
        </p:nvSpPr>
        <p:spPr>
          <a:xfrm>
            <a:off x="1953032" y="1941277"/>
            <a:ext cx="1179095" cy="116706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1800</a:t>
            </a:r>
          </a:p>
        </p:txBody>
      </p:sp>
      <p:sp>
        <p:nvSpPr>
          <p:cNvPr id="4" name="ZoneTexte 3">
            <a:extLst>
              <a:ext uri="{FF2B5EF4-FFF2-40B4-BE49-F238E27FC236}">
                <a16:creationId xmlns:a16="http://schemas.microsoft.com/office/drawing/2014/main" id="{87C3ECCC-0510-224A-108A-49178C892D4C}"/>
              </a:ext>
            </a:extLst>
          </p:cNvPr>
          <p:cNvSpPr txBox="1"/>
          <p:nvPr/>
        </p:nvSpPr>
        <p:spPr>
          <a:xfrm>
            <a:off x="280643" y="2229650"/>
            <a:ext cx="1503947" cy="369332"/>
          </a:xfrm>
          <a:prstGeom prst="rect">
            <a:avLst/>
          </a:prstGeom>
          <a:noFill/>
        </p:spPr>
        <p:txBody>
          <a:bodyPr wrap="square" rtlCol="0">
            <a:spAutoFit/>
          </a:bodyPr>
          <a:lstStyle/>
          <a:p>
            <a:r>
              <a:rPr lang="fr-FR" dirty="0"/>
              <a:t>Pauline</a:t>
            </a:r>
          </a:p>
        </p:txBody>
      </p:sp>
      <p:sp>
        <p:nvSpPr>
          <p:cNvPr id="5" name="ZoneTexte 4">
            <a:extLst>
              <a:ext uri="{FF2B5EF4-FFF2-40B4-BE49-F238E27FC236}">
                <a16:creationId xmlns:a16="http://schemas.microsoft.com/office/drawing/2014/main" id="{017A5F84-F184-8FF9-4820-7D004EBC774F}"/>
              </a:ext>
            </a:extLst>
          </p:cNvPr>
          <p:cNvSpPr txBox="1"/>
          <p:nvPr/>
        </p:nvSpPr>
        <p:spPr>
          <a:xfrm>
            <a:off x="497210" y="4324203"/>
            <a:ext cx="1070811" cy="369332"/>
          </a:xfrm>
          <a:prstGeom prst="rect">
            <a:avLst/>
          </a:prstGeom>
          <a:noFill/>
        </p:spPr>
        <p:txBody>
          <a:bodyPr wrap="square" rtlCol="0">
            <a:spAutoFit/>
          </a:bodyPr>
          <a:lstStyle/>
          <a:p>
            <a:r>
              <a:rPr lang="fr-FR" dirty="0"/>
              <a:t>Vous</a:t>
            </a:r>
          </a:p>
        </p:txBody>
      </p:sp>
      <p:sp>
        <p:nvSpPr>
          <p:cNvPr id="6" name="Rectangle 5">
            <a:extLst>
              <a:ext uri="{FF2B5EF4-FFF2-40B4-BE49-F238E27FC236}">
                <a16:creationId xmlns:a16="http://schemas.microsoft.com/office/drawing/2014/main" id="{BC03B3DB-3D98-0BF7-C1BF-FFC734650DC0}"/>
              </a:ext>
            </a:extLst>
          </p:cNvPr>
          <p:cNvSpPr/>
          <p:nvPr/>
        </p:nvSpPr>
        <p:spPr>
          <a:xfrm>
            <a:off x="1953031" y="3925338"/>
            <a:ext cx="3717759" cy="116706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22900</a:t>
            </a:r>
          </a:p>
        </p:txBody>
      </p:sp>
      <p:sp>
        <p:nvSpPr>
          <p:cNvPr id="7" name="Rectangle 6">
            <a:extLst>
              <a:ext uri="{FF2B5EF4-FFF2-40B4-BE49-F238E27FC236}">
                <a16:creationId xmlns:a16="http://schemas.microsoft.com/office/drawing/2014/main" id="{D0577455-CD13-677D-1255-3BD1C3DE9593}"/>
              </a:ext>
            </a:extLst>
          </p:cNvPr>
          <p:cNvSpPr/>
          <p:nvPr/>
        </p:nvSpPr>
        <p:spPr>
          <a:xfrm>
            <a:off x="8193599" y="1859345"/>
            <a:ext cx="1268877" cy="1167063"/>
          </a:xfrm>
          <a:prstGeom prst="rect">
            <a:avLst/>
          </a:prstGeom>
          <a:solidFill>
            <a:schemeClr val="accent3">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2000</a:t>
            </a:r>
          </a:p>
        </p:txBody>
      </p:sp>
      <p:sp>
        <p:nvSpPr>
          <p:cNvPr id="8" name="ZoneTexte 7">
            <a:extLst>
              <a:ext uri="{FF2B5EF4-FFF2-40B4-BE49-F238E27FC236}">
                <a16:creationId xmlns:a16="http://schemas.microsoft.com/office/drawing/2014/main" id="{A5E26234-B742-DD2C-9185-696B143BD518}"/>
              </a:ext>
            </a:extLst>
          </p:cNvPr>
          <p:cNvSpPr txBox="1"/>
          <p:nvPr/>
        </p:nvSpPr>
        <p:spPr>
          <a:xfrm>
            <a:off x="6521210" y="2147718"/>
            <a:ext cx="1503947" cy="369332"/>
          </a:xfrm>
          <a:prstGeom prst="rect">
            <a:avLst/>
          </a:prstGeom>
          <a:noFill/>
        </p:spPr>
        <p:txBody>
          <a:bodyPr wrap="square" rtlCol="0">
            <a:spAutoFit/>
          </a:bodyPr>
          <a:lstStyle/>
          <a:p>
            <a:r>
              <a:rPr lang="fr-FR" dirty="0"/>
              <a:t>Pauline</a:t>
            </a:r>
          </a:p>
        </p:txBody>
      </p:sp>
      <p:sp>
        <p:nvSpPr>
          <p:cNvPr id="9" name="ZoneTexte 8">
            <a:extLst>
              <a:ext uri="{FF2B5EF4-FFF2-40B4-BE49-F238E27FC236}">
                <a16:creationId xmlns:a16="http://schemas.microsoft.com/office/drawing/2014/main" id="{C6F5B3D9-AFF6-F703-3220-DAD67960E36F}"/>
              </a:ext>
            </a:extLst>
          </p:cNvPr>
          <p:cNvSpPr txBox="1"/>
          <p:nvPr/>
        </p:nvSpPr>
        <p:spPr>
          <a:xfrm>
            <a:off x="6737777" y="4242271"/>
            <a:ext cx="1070811" cy="369332"/>
          </a:xfrm>
          <a:prstGeom prst="rect">
            <a:avLst/>
          </a:prstGeom>
          <a:noFill/>
        </p:spPr>
        <p:txBody>
          <a:bodyPr wrap="square" rtlCol="0">
            <a:spAutoFit/>
          </a:bodyPr>
          <a:lstStyle/>
          <a:p>
            <a:r>
              <a:rPr lang="fr-FR" dirty="0"/>
              <a:t>Vous</a:t>
            </a:r>
          </a:p>
        </p:txBody>
      </p:sp>
      <p:sp>
        <p:nvSpPr>
          <p:cNvPr id="10" name="Rectangle 9">
            <a:extLst>
              <a:ext uri="{FF2B5EF4-FFF2-40B4-BE49-F238E27FC236}">
                <a16:creationId xmlns:a16="http://schemas.microsoft.com/office/drawing/2014/main" id="{16E53338-952D-ED89-74E8-7D37DA1B2AA2}"/>
              </a:ext>
            </a:extLst>
          </p:cNvPr>
          <p:cNvSpPr/>
          <p:nvPr/>
        </p:nvSpPr>
        <p:spPr>
          <a:xfrm>
            <a:off x="8193598" y="3843406"/>
            <a:ext cx="3717759" cy="1167063"/>
          </a:xfrm>
          <a:prstGeom prst="rect">
            <a:avLst/>
          </a:prstGeom>
          <a:solidFill>
            <a:schemeClr val="accent3">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22900</a:t>
            </a:r>
          </a:p>
        </p:txBody>
      </p:sp>
      <p:cxnSp>
        <p:nvCxnSpPr>
          <p:cNvPr id="12" name="Connecteur droit 11">
            <a:extLst>
              <a:ext uri="{FF2B5EF4-FFF2-40B4-BE49-F238E27FC236}">
                <a16:creationId xmlns:a16="http://schemas.microsoft.com/office/drawing/2014/main" id="{7023AC43-7BBB-5D38-FC1D-46365B47E818}"/>
              </a:ext>
            </a:extLst>
          </p:cNvPr>
          <p:cNvCxnSpPr/>
          <p:nvPr/>
        </p:nvCxnSpPr>
        <p:spPr>
          <a:xfrm>
            <a:off x="6208295" y="1732548"/>
            <a:ext cx="0" cy="4920916"/>
          </a:xfrm>
          <a:prstGeom prst="line">
            <a:avLst/>
          </a:prstGeom>
          <a:ln w="76200">
            <a:solidFill>
              <a:schemeClr val="bg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13" name="ZoneTexte 12">
            <a:extLst>
              <a:ext uri="{FF2B5EF4-FFF2-40B4-BE49-F238E27FC236}">
                <a16:creationId xmlns:a16="http://schemas.microsoft.com/office/drawing/2014/main" id="{62FF629E-7A4F-9E37-3380-0D8BAD4F2E29}"/>
              </a:ext>
            </a:extLst>
          </p:cNvPr>
          <p:cNvSpPr txBox="1"/>
          <p:nvPr/>
        </p:nvSpPr>
        <p:spPr>
          <a:xfrm>
            <a:off x="10539854" y="747556"/>
            <a:ext cx="711200" cy="369332"/>
          </a:xfrm>
          <a:prstGeom prst="rect">
            <a:avLst/>
          </a:prstGeom>
          <a:noFill/>
        </p:spPr>
        <p:txBody>
          <a:bodyPr wrap="square" rtlCol="0">
            <a:spAutoFit/>
          </a:bodyPr>
          <a:lstStyle/>
          <a:p>
            <a:r>
              <a:rPr lang="fr-FR" dirty="0"/>
              <a:t>23</a:t>
            </a:r>
          </a:p>
        </p:txBody>
      </p:sp>
    </p:spTree>
    <p:extLst>
      <p:ext uri="{BB962C8B-B14F-4D97-AF65-F5344CB8AC3E}">
        <p14:creationId xmlns:p14="http://schemas.microsoft.com/office/powerpoint/2010/main" val="315052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par>
                                <p:cTn id="17" presetID="10"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p:bldP spid="1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7013B7C-3F25-86D1-59CB-F1B1CA1A4D01}"/>
              </a:ext>
            </a:extLst>
          </p:cNvPr>
          <p:cNvSpPr>
            <a:spLocks noGrp="1"/>
          </p:cNvSpPr>
          <p:nvPr>
            <p:ph type="title"/>
          </p:nvPr>
        </p:nvSpPr>
        <p:spPr/>
        <p:txBody>
          <a:bodyPr/>
          <a:lstStyle/>
          <a:p>
            <a:r>
              <a:rPr lang="fr-FR" dirty="0"/>
              <a:t>Memento – Application –</a:t>
            </a:r>
            <a:br>
              <a:rPr lang="fr-FR" dirty="0"/>
            </a:br>
            <a:r>
              <a:rPr lang="fr-FR" sz="2800" dirty="0" err="1">
                <a:highlight>
                  <a:srgbClr val="FF00FF"/>
                </a:highlight>
              </a:rPr>
              <a:t>Originator</a:t>
            </a:r>
            <a:endParaRPr lang="fr-FR" dirty="0">
              <a:highlight>
                <a:srgbClr val="FF00FF"/>
              </a:highlight>
            </a:endParaRPr>
          </a:p>
        </p:txBody>
      </p:sp>
      <p:sp>
        <p:nvSpPr>
          <p:cNvPr id="5" name="Rectangle 4">
            <a:extLst>
              <a:ext uri="{FF2B5EF4-FFF2-40B4-BE49-F238E27FC236}">
                <a16:creationId xmlns:a16="http://schemas.microsoft.com/office/drawing/2014/main" id="{728D40CA-7A7E-A0D0-2799-E7458A590E6F}"/>
              </a:ext>
            </a:extLst>
          </p:cNvPr>
          <p:cNvSpPr/>
          <p:nvPr/>
        </p:nvSpPr>
        <p:spPr>
          <a:xfrm>
            <a:off x="646110" y="2105526"/>
            <a:ext cx="10832015" cy="105877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3200" b="1" dirty="0" err="1"/>
              <a:t>Originator</a:t>
            </a:r>
            <a:endParaRPr lang="fr-FR" sz="3200" b="1" dirty="0"/>
          </a:p>
        </p:txBody>
      </p:sp>
      <p:sp>
        <p:nvSpPr>
          <p:cNvPr id="6" name="Rectangle 5">
            <a:extLst>
              <a:ext uri="{FF2B5EF4-FFF2-40B4-BE49-F238E27FC236}">
                <a16:creationId xmlns:a16="http://schemas.microsoft.com/office/drawing/2014/main" id="{4A857486-44FF-EDAC-25B0-B8582F457FCF}"/>
              </a:ext>
            </a:extLst>
          </p:cNvPr>
          <p:cNvSpPr/>
          <p:nvPr/>
        </p:nvSpPr>
        <p:spPr>
          <a:xfrm>
            <a:off x="646110" y="3513221"/>
            <a:ext cx="3898231" cy="87830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Créer le Memento</a:t>
            </a:r>
          </a:p>
        </p:txBody>
      </p:sp>
      <p:sp>
        <p:nvSpPr>
          <p:cNvPr id="7" name="Rectangle 6">
            <a:extLst>
              <a:ext uri="{FF2B5EF4-FFF2-40B4-BE49-F238E27FC236}">
                <a16:creationId xmlns:a16="http://schemas.microsoft.com/office/drawing/2014/main" id="{1A4DC794-2E85-A960-CCDA-ECE3D52AE52D}"/>
              </a:ext>
            </a:extLst>
          </p:cNvPr>
          <p:cNvSpPr/>
          <p:nvPr/>
        </p:nvSpPr>
        <p:spPr>
          <a:xfrm>
            <a:off x="6717630" y="3501189"/>
            <a:ext cx="4760495" cy="89033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Peut écraser l’ancien objet</a:t>
            </a:r>
          </a:p>
        </p:txBody>
      </p:sp>
      <p:sp>
        <p:nvSpPr>
          <p:cNvPr id="8" name="ZoneTexte 7">
            <a:extLst>
              <a:ext uri="{FF2B5EF4-FFF2-40B4-BE49-F238E27FC236}">
                <a16:creationId xmlns:a16="http://schemas.microsoft.com/office/drawing/2014/main" id="{125C4991-5415-5AEF-0D5A-AF94BB4DBD9F}"/>
              </a:ext>
            </a:extLst>
          </p:cNvPr>
          <p:cNvSpPr txBox="1"/>
          <p:nvPr/>
        </p:nvSpPr>
        <p:spPr>
          <a:xfrm>
            <a:off x="10539854" y="747556"/>
            <a:ext cx="711200" cy="369332"/>
          </a:xfrm>
          <a:prstGeom prst="rect">
            <a:avLst/>
          </a:prstGeom>
          <a:noFill/>
        </p:spPr>
        <p:txBody>
          <a:bodyPr wrap="square" rtlCol="0">
            <a:spAutoFit/>
          </a:bodyPr>
          <a:lstStyle/>
          <a:p>
            <a:r>
              <a:rPr lang="fr-FR" dirty="0"/>
              <a:t>24</a:t>
            </a:r>
          </a:p>
        </p:txBody>
      </p:sp>
    </p:spTree>
    <p:extLst>
      <p:ext uri="{BB962C8B-B14F-4D97-AF65-F5344CB8AC3E}">
        <p14:creationId xmlns:p14="http://schemas.microsoft.com/office/powerpoint/2010/main" val="1743729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ABF4B5E-8272-F2B2-5821-1CBB47B3CF9C}"/>
              </a:ext>
            </a:extLst>
          </p:cNvPr>
          <p:cNvSpPr>
            <a:spLocks noGrp="1"/>
          </p:cNvSpPr>
          <p:nvPr>
            <p:ph type="title"/>
          </p:nvPr>
        </p:nvSpPr>
        <p:spPr/>
        <p:txBody>
          <a:bodyPr/>
          <a:lstStyle/>
          <a:p>
            <a:r>
              <a:rPr lang="fr-FR" dirty="0"/>
              <a:t>Memento – Application –</a:t>
            </a:r>
            <a:br>
              <a:rPr lang="fr-FR" dirty="0"/>
            </a:br>
            <a:r>
              <a:rPr lang="fr-FR" sz="2800" dirty="0">
                <a:highlight>
                  <a:srgbClr val="0000FF"/>
                </a:highlight>
              </a:rPr>
              <a:t>Memento</a:t>
            </a:r>
            <a:endParaRPr lang="fr-FR" dirty="0">
              <a:highlight>
                <a:srgbClr val="0000FF"/>
              </a:highlight>
            </a:endParaRPr>
          </a:p>
        </p:txBody>
      </p:sp>
      <p:sp>
        <p:nvSpPr>
          <p:cNvPr id="4" name="Rectangle 3">
            <a:extLst>
              <a:ext uri="{FF2B5EF4-FFF2-40B4-BE49-F238E27FC236}">
                <a16:creationId xmlns:a16="http://schemas.microsoft.com/office/drawing/2014/main" id="{C5A7A877-B435-BF78-4F85-4E3404B53105}"/>
              </a:ext>
            </a:extLst>
          </p:cNvPr>
          <p:cNvSpPr/>
          <p:nvPr/>
        </p:nvSpPr>
        <p:spPr>
          <a:xfrm>
            <a:off x="866274" y="3597442"/>
            <a:ext cx="10226842" cy="78205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Créer une copie dans son constructeur</a:t>
            </a:r>
          </a:p>
        </p:txBody>
      </p:sp>
      <p:sp>
        <p:nvSpPr>
          <p:cNvPr id="5" name="Rectangle 4">
            <a:extLst>
              <a:ext uri="{FF2B5EF4-FFF2-40B4-BE49-F238E27FC236}">
                <a16:creationId xmlns:a16="http://schemas.microsoft.com/office/drawing/2014/main" id="{95FDB463-A15B-A13D-5849-5121790DD08F}"/>
              </a:ext>
            </a:extLst>
          </p:cNvPr>
          <p:cNvSpPr/>
          <p:nvPr/>
        </p:nvSpPr>
        <p:spPr>
          <a:xfrm>
            <a:off x="2492542" y="4547937"/>
            <a:ext cx="7206916" cy="107081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Fournis l’état à restaurer</a:t>
            </a:r>
          </a:p>
        </p:txBody>
      </p:sp>
      <p:sp>
        <p:nvSpPr>
          <p:cNvPr id="6" name="Rectangle 5">
            <a:extLst>
              <a:ext uri="{FF2B5EF4-FFF2-40B4-BE49-F238E27FC236}">
                <a16:creationId xmlns:a16="http://schemas.microsoft.com/office/drawing/2014/main" id="{F29088F7-3718-7707-7572-69A7FFC45F74}"/>
              </a:ext>
            </a:extLst>
          </p:cNvPr>
          <p:cNvSpPr/>
          <p:nvPr/>
        </p:nvSpPr>
        <p:spPr>
          <a:xfrm>
            <a:off x="646111" y="2201779"/>
            <a:ext cx="10832015" cy="105877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3200" b="1" dirty="0"/>
              <a:t>Memento</a:t>
            </a:r>
          </a:p>
        </p:txBody>
      </p:sp>
      <p:sp>
        <p:nvSpPr>
          <p:cNvPr id="7" name="ZoneTexte 6">
            <a:extLst>
              <a:ext uri="{FF2B5EF4-FFF2-40B4-BE49-F238E27FC236}">
                <a16:creationId xmlns:a16="http://schemas.microsoft.com/office/drawing/2014/main" id="{BDFF5C82-5E33-861E-38A5-0D8EB4043F8A}"/>
              </a:ext>
            </a:extLst>
          </p:cNvPr>
          <p:cNvSpPr txBox="1"/>
          <p:nvPr/>
        </p:nvSpPr>
        <p:spPr>
          <a:xfrm>
            <a:off x="10539854" y="747556"/>
            <a:ext cx="711200" cy="369332"/>
          </a:xfrm>
          <a:prstGeom prst="rect">
            <a:avLst/>
          </a:prstGeom>
          <a:noFill/>
        </p:spPr>
        <p:txBody>
          <a:bodyPr wrap="square" rtlCol="0">
            <a:spAutoFit/>
          </a:bodyPr>
          <a:lstStyle/>
          <a:p>
            <a:r>
              <a:rPr lang="fr-FR" dirty="0"/>
              <a:t>25</a:t>
            </a:r>
          </a:p>
        </p:txBody>
      </p:sp>
    </p:spTree>
    <p:extLst>
      <p:ext uri="{BB962C8B-B14F-4D97-AF65-F5344CB8AC3E}">
        <p14:creationId xmlns:p14="http://schemas.microsoft.com/office/powerpoint/2010/main" val="1042488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04130D-8DCD-62C3-5F19-4A0D6FD81609}"/>
              </a:ext>
            </a:extLst>
          </p:cNvPr>
          <p:cNvSpPr>
            <a:spLocks noGrp="1"/>
          </p:cNvSpPr>
          <p:nvPr>
            <p:ph type="title"/>
          </p:nvPr>
        </p:nvSpPr>
        <p:spPr/>
        <p:txBody>
          <a:bodyPr/>
          <a:lstStyle/>
          <a:p>
            <a:r>
              <a:rPr lang="fr-FR" dirty="0"/>
              <a:t>Memento – Application –</a:t>
            </a:r>
            <a:br>
              <a:rPr lang="fr-FR" dirty="0"/>
            </a:br>
            <a:r>
              <a:rPr lang="fr-FR" sz="2800" dirty="0" err="1">
                <a:highlight>
                  <a:srgbClr val="808000"/>
                </a:highlight>
              </a:rPr>
              <a:t>Caretaker</a:t>
            </a:r>
            <a:endParaRPr lang="fr-FR" dirty="0">
              <a:highlight>
                <a:srgbClr val="808000"/>
              </a:highlight>
            </a:endParaRPr>
          </a:p>
        </p:txBody>
      </p:sp>
      <p:sp>
        <p:nvSpPr>
          <p:cNvPr id="4" name="Rectangle 3">
            <a:extLst>
              <a:ext uri="{FF2B5EF4-FFF2-40B4-BE49-F238E27FC236}">
                <a16:creationId xmlns:a16="http://schemas.microsoft.com/office/drawing/2014/main" id="{6401D35A-1325-9D1A-6FBD-98F3B2738E82}"/>
              </a:ext>
            </a:extLst>
          </p:cNvPr>
          <p:cNvSpPr/>
          <p:nvPr/>
        </p:nvSpPr>
        <p:spPr>
          <a:xfrm>
            <a:off x="646110" y="2105526"/>
            <a:ext cx="10832015" cy="105877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3200" b="1"/>
              <a:t>Caretaker</a:t>
            </a:r>
            <a:endParaRPr lang="fr-FR" sz="3200" b="1" dirty="0"/>
          </a:p>
        </p:txBody>
      </p:sp>
      <p:sp>
        <p:nvSpPr>
          <p:cNvPr id="5" name="Rectangle 4">
            <a:extLst>
              <a:ext uri="{FF2B5EF4-FFF2-40B4-BE49-F238E27FC236}">
                <a16:creationId xmlns:a16="http://schemas.microsoft.com/office/drawing/2014/main" id="{D77A4720-7B30-C9AC-0C4B-B95B17767C9E}"/>
              </a:ext>
            </a:extLst>
          </p:cNvPr>
          <p:cNvSpPr/>
          <p:nvPr/>
        </p:nvSpPr>
        <p:spPr>
          <a:xfrm>
            <a:off x="646110" y="3429000"/>
            <a:ext cx="10832015" cy="140769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Historique</a:t>
            </a:r>
          </a:p>
        </p:txBody>
      </p:sp>
      <p:sp>
        <p:nvSpPr>
          <p:cNvPr id="6" name="ZoneTexte 5">
            <a:extLst>
              <a:ext uri="{FF2B5EF4-FFF2-40B4-BE49-F238E27FC236}">
                <a16:creationId xmlns:a16="http://schemas.microsoft.com/office/drawing/2014/main" id="{4171BE5B-0D83-6763-4DDD-9B1468E77FFC}"/>
              </a:ext>
            </a:extLst>
          </p:cNvPr>
          <p:cNvSpPr txBox="1"/>
          <p:nvPr/>
        </p:nvSpPr>
        <p:spPr>
          <a:xfrm>
            <a:off x="10539854" y="747556"/>
            <a:ext cx="711200" cy="369332"/>
          </a:xfrm>
          <a:prstGeom prst="rect">
            <a:avLst/>
          </a:prstGeom>
          <a:noFill/>
        </p:spPr>
        <p:txBody>
          <a:bodyPr wrap="square" rtlCol="0">
            <a:spAutoFit/>
          </a:bodyPr>
          <a:lstStyle/>
          <a:p>
            <a:r>
              <a:rPr lang="fr-FR" dirty="0"/>
              <a:t>26</a:t>
            </a:r>
          </a:p>
        </p:txBody>
      </p:sp>
    </p:spTree>
    <p:extLst>
      <p:ext uri="{BB962C8B-B14F-4D97-AF65-F5344CB8AC3E}">
        <p14:creationId xmlns:p14="http://schemas.microsoft.com/office/powerpoint/2010/main" val="1068074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88803C8A-C32E-E73A-3E68-26262FFE7B25}"/>
              </a:ext>
            </a:extLst>
          </p:cNvPr>
          <p:cNvPicPr>
            <a:picLocks noChangeAspect="1"/>
          </p:cNvPicPr>
          <p:nvPr/>
        </p:nvPicPr>
        <p:blipFill>
          <a:blip r:embed="rId3"/>
          <a:stretch>
            <a:fillRect/>
          </a:stretch>
        </p:blipFill>
        <p:spPr>
          <a:xfrm>
            <a:off x="1131145" y="2024647"/>
            <a:ext cx="10292862" cy="4277971"/>
          </a:xfrm>
          <a:prstGeom prst="rect">
            <a:avLst/>
          </a:prstGeom>
        </p:spPr>
      </p:pic>
      <p:sp>
        <p:nvSpPr>
          <p:cNvPr id="2" name="Titre 1">
            <a:extLst>
              <a:ext uri="{FF2B5EF4-FFF2-40B4-BE49-F238E27FC236}">
                <a16:creationId xmlns:a16="http://schemas.microsoft.com/office/drawing/2014/main" id="{D26504A0-3EDF-4B6C-426F-C276A5D5C87B}"/>
              </a:ext>
            </a:extLst>
          </p:cNvPr>
          <p:cNvSpPr>
            <a:spLocks noGrp="1"/>
          </p:cNvSpPr>
          <p:nvPr>
            <p:ph type="title"/>
          </p:nvPr>
        </p:nvSpPr>
        <p:spPr/>
        <p:txBody>
          <a:bodyPr/>
          <a:lstStyle/>
          <a:p>
            <a:r>
              <a:rPr lang="fr-FR" dirty="0"/>
              <a:t>Memento – Diagramme UML classique</a:t>
            </a:r>
          </a:p>
        </p:txBody>
      </p:sp>
      <p:sp>
        <p:nvSpPr>
          <p:cNvPr id="5" name="Rectangle 4">
            <a:extLst>
              <a:ext uri="{FF2B5EF4-FFF2-40B4-BE49-F238E27FC236}">
                <a16:creationId xmlns:a16="http://schemas.microsoft.com/office/drawing/2014/main" id="{B4746E30-C8C4-8F0D-3D91-68F8C2CE29D4}"/>
              </a:ext>
            </a:extLst>
          </p:cNvPr>
          <p:cNvSpPr/>
          <p:nvPr/>
        </p:nvSpPr>
        <p:spPr>
          <a:xfrm>
            <a:off x="8460407" y="3362824"/>
            <a:ext cx="2189747" cy="2201779"/>
          </a:xfrm>
          <a:prstGeom prst="rect">
            <a:avLst/>
          </a:prstGeom>
          <a:solidFill>
            <a:schemeClr val="accent3">
              <a:lumMod val="75000"/>
              <a:alpha val="17000"/>
            </a:schemeClr>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E55C7B40-CE11-FAD9-C16F-5A765BCF6E89}"/>
              </a:ext>
            </a:extLst>
          </p:cNvPr>
          <p:cNvSpPr/>
          <p:nvPr/>
        </p:nvSpPr>
        <p:spPr>
          <a:xfrm>
            <a:off x="4511098" y="2463464"/>
            <a:ext cx="3454984" cy="2905626"/>
          </a:xfrm>
          <a:prstGeom prst="rect">
            <a:avLst/>
          </a:prstGeom>
          <a:solidFill>
            <a:schemeClr val="accent5">
              <a:alpha val="17000"/>
            </a:schemeClr>
          </a:solidFill>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fr-FR" dirty="0"/>
          </a:p>
        </p:txBody>
      </p:sp>
      <p:sp>
        <p:nvSpPr>
          <p:cNvPr id="7" name="Rectangle 6">
            <a:extLst>
              <a:ext uri="{FF2B5EF4-FFF2-40B4-BE49-F238E27FC236}">
                <a16:creationId xmlns:a16="http://schemas.microsoft.com/office/drawing/2014/main" id="{28C7EB88-207F-C733-25D7-9886EFE943B4}"/>
              </a:ext>
            </a:extLst>
          </p:cNvPr>
          <p:cNvSpPr/>
          <p:nvPr/>
        </p:nvSpPr>
        <p:spPr>
          <a:xfrm>
            <a:off x="1406769" y="3916277"/>
            <a:ext cx="2687977" cy="1094874"/>
          </a:xfrm>
          <a:prstGeom prst="rect">
            <a:avLst/>
          </a:prstGeom>
          <a:solidFill>
            <a:schemeClr val="accent6">
              <a:alpha val="17000"/>
            </a:schemeClr>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fr-FR"/>
          </a:p>
        </p:txBody>
      </p:sp>
      <p:sp>
        <p:nvSpPr>
          <p:cNvPr id="14" name="ZoneTexte 13">
            <a:extLst>
              <a:ext uri="{FF2B5EF4-FFF2-40B4-BE49-F238E27FC236}">
                <a16:creationId xmlns:a16="http://schemas.microsoft.com/office/drawing/2014/main" id="{DE001BB2-3DA3-606A-1AA5-31960E9B0D71}"/>
              </a:ext>
            </a:extLst>
          </p:cNvPr>
          <p:cNvSpPr txBox="1"/>
          <p:nvPr/>
        </p:nvSpPr>
        <p:spPr>
          <a:xfrm>
            <a:off x="10539854" y="747556"/>
            <a:ext cx="711200" cy="369332"/>
          </a:xfrm>
          <a:prstGeom prst="rect">
            <a:avLst/>
          </a:prstGeom>
          <a:noFill/>
        </p:spPr>
        <p:txBody>
          <a:bodyPr wrap="square" rtlCol="0">
            <a:spAutoFit/>
          </a:bodyPr>
          <a:lstStyle/>
          <a:p>
            <a:r>
              <a:rPr lang="fr-FR" dirty="0"/>
              <a:t>27</a:t>
            </a:r>
          </a:p>
        </p:txBody>
      </p:sp>
    </p:spTree>
    <p:extLst>
      <p:ext uri="{BB962C8B-B14F-4D97-AF65-F5344CB8AC3E}">
        <p14:creationId xmlns:p14="http://schemas.microsoft.com/office/powerpoint/2010/main" val="33505064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18D4B202-EF2C-5806-443C-53D6263A6D75}"/>
              </a:ext>
            </a:extLst>
          </p:cNvPr>
          <p:cNvPicPr>
            <a:picLocks noChangeAspect="1"/>
          </p:cNvPicPr>
          <p:nvPr/>
        </p:nvPicPr>
        <p:blipFill>
          <a:blip r:embed="rId3"/>
          <a:stretch>
            <a:fillRect/>
          </a:stretch>
        </p:blipFill>
        <p:spPr>
          <a:xfrm>
            <a:off x="2125706" y="1766686"/>
            <a:ext cx="7988902" cy="4467623"/>
          </a:xfrm>
          <a:prstGeom prst="rect">
            <a:avLst/>
          </a:prstGeom>
        </p:spPr>
      </p:pic>
      <p:sp>
        <p:nvSpPr>
          <p:cNvPr id="2" name="Titre 1">
            <a:extLst>
              <a:ext uri="{FF2B5EF4-FFF2-40B4-BE49-F238E27FC236}">
                <a16:creationId xmlns:a16="http://schemas.microsoft.com/office/drawing/2014/main" id="{95430555-DAD1-3F1E-D9C4-378A46577B64}"/>
              </a:ext>
            </a:extLst>
          </p:cNvPr>
          <p:cNvSpPr>
            <a:spLocks noGrp="1"/>
          </p:cNvSpPr>
          <p:nvPr>
            <p:ph type="title"/>
          </p:nvPr>
        </p:nvSpPr>
        <p:spPr/>
        <p:txBody>
          <a:bodyPr/>
          <a:lstStyle/>
          <a:p>
            <a:r>
              <a:rPr lang="fr-FR" dirty="0"/>
              <a:t>Memento – Diagramme UML pour Transaction</a:t>
            </a:r>
          </a:p>
        </p:txBody>
      </p:sp>
      <p:sp>
        <p:nvSpPr>
          <p:cNvPr id="5" name="Rectangle 4">
            <a:extLst>
              <a:ext uri="{FF2B5EF4-FFF2-40B4-BE49-F238E27FC236}">
                <a16:creationId xmlns:a16="http://schemas.microsoft.com/office/drawing/2014/main" id="{3767F873-1B82-698B-4E74-0A8D2E4B5566}"/>
              </a:ext>
            </a:extLst>
          </p:cNvPr>
          <p:cNvSpPr/>
          <p:nvPr/>
        </p:nvSpPr>
        <p:spPr>
          <a:xfrm>
            <a:off x="7626618" y="3321871"/>
            <a:ext cx="1678282" cy="2201779"/>
          </a:xfrm>
          <a:prstGeom prst="rect">
            <a:avLst/>
          </a:prstGeom>
          <a:solidFill>
            <a:schemeClr val="accent3">
              <a:lumMod val="75000"/>
              <a:alpha val="17000"/>
            </a:schemeClr>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8CAA8615-48AB-143B-ACA7-507F7AB1A1C8}"/>
              </a:ext>
            </a:extLst>
          </p:cNvPr>
          <p:cNvSpPr/>
          <p:nvPr/>
        </p:nvSpPr>
        <p:spPr>
          <a:xfrm>
            <a:off x="4771292" y="2453900"/>
            <a:ext cx="2214872" cy="2905626"/>
          </a:xfrm>
          <a:prstGeom prst="rect">
            <a:avLst/>
          </a:prstGeom>
          <a:solidFill>
            <a:schemeClr val="accent5">
              <a:alpha val="17000"/>
            </a:schemeClr>
          </a:solidFill>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fr-FR" dirty="0"/>
          </a:p>
        </p:txBody>
      </p:sp>
      <p:sp>
        <p:nvSpPr>
          <p:cNvPr id="7" name="Rectangle 6">
            <a:extLst>
              <a:ext uri="{FF2B5EF4-FFF2-40B4-BE49-F238E27FC236}">
                <a16:creationId xmlns:a16="http://schemas.microsoft.com/office/drawing/2014/main" id="{810AE9D4-5676-A100-FF3B-80B0396A72B6}"/>
              </a:ext>
            </a:extLst>
          </p:cNvPr>
          <p:cNvSpPr/>
          <p:nvPr/>
        </p:nvSpPr>
        <p:spPr>
          <a:xfrm>
            <a:off x="2540069" y="4422760"/>
            <a:ext cx="2025314" cy="1293011"/>
          </a:xfrm>
          <a:prstGeom prst="rect">
            <a:avLst/>
          </a:prstGeom>
          <a:solidFill>
            <a:schemeClr val="accent6">
              <a:alpha val="17000"/>
            </a:schemeClr>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fr-FR"/>
          </a:p>
        </p:txBody>
      </p:sp>
      <p:sp>
        <p:nvSpPr>
          <p:cNvPr id="8" name="ZoneTexte 7">
            <a:extLst>
              <a:ext uri="{FF2B5EF4-FFF2-40B4-BE49-F238E27FC236}">
                <a16:creationId xmlns:a16="http://schemas.microsoft.com/office/drawing/2014/main" id="{CCD50112-59DD-E3C4-626D-9DD23A995B7C}"/>
              </a:ext>
            </a:extLst>
          </p:cNvPr>
          <p:cNvSpPr txBox="1"/>
          <p:nvPr/>
        </p:nvSpPr>
        <p:spPr>
          <a:xfrm>
            <a:off x="10539854" y="747556"/>
            <a:ext cx="711200" cy="369332"/>
          </a:xfrm>
          <a:prstGeom prst="rect">
            <a:avLst/>
          </a:prstGeom>
          <a:noFill/>
        </p:spPr>
        <p:txBody>
          <a:bodyPr wrap="square" rtlCol="0">
            <a:spAutoFit/>
          </a:bodyPr>
          <a:lstStyle/>
          <a:p>
            <a:r>
              <a:rPr lang="fr-FR" dirty="0"/>
              <a:t>28</a:t>
            </a:r>
          </a:p>
        </p:txBody>
      </p:sp>
    </p:spTree>
    <p:extLst>
      <p:ext uri="{BB962C8B-B14F-4D97-AF65-F5344CB8AC3E}">
        <p14:creationId xmlns:p14="http://schemas.microsoft.com/office/powerpoint/2010/main" val="240229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73EAAC0-8685-C9C2-8875-1A392AB473B9}"/>
              </a:ext>
            </a:extLst>
          </p:cNvPr>
          <p:cNvSpPr>
            <a:spLocks noGrp="1"/>
          </p:cNvSpPr>
          <p:nvPr>
            <p:ph type="title"/>
          </p:nvPr>
        </p:nvSpPr>
        <p:spPr/>
        <p:txBody>
          <a:bodyPr/>
          <a:lstStyle/>
          <a:p>
            <a:r>
              <a:rPr lang="fr-FR" dirty="0"/>
              <a:t>Memento – Avantages &amp; inconvénients</a:t>
            </a:r>
          </a:p>
        </p:txBody>
      </p:sp>
      <p:sp>
        <p:nvSpPr>
          <p:cNvPr id="3" name="Espace réservé du contenu 2">
            <a:extLst>
              <a:ext uri="{FF2B5EF4-FFF2-40B4-BE49-F238E27FC236}">
                <a16:creationId xmlns:a16="http://schemas.microsoft.com/office/drawing/2014/main" id="{CD233F8A-0F2B-52F5-8B30-DEC08921C247}"/>
              </a:ext>
            </a:extLst>
          </p:cNvPr>
          <p:cNvSpPr>
            <a:spLocks noGrp="1"/>
          </p:cNvSpPr>
          <p:nvPr>
            <p:ph sz="half" idx="1"/>
          </p:nvPr>
        </p:nvSpPr>
        <p:spPr/>
        <p:txBody>
          <a:bodyPr/>
          <a:lstStyle/>
          <a:p>
            <a:pPr marL="0" indent="0">
              <a:buNone/>
            </a:pPr>
            <a:r>
              <a:rPr lang="fr-FR" dirty="0"/>
              <a:t>Avantages</a:t>
            </a:r>
          </a:p>
          <a:p>
            <a:r>
              <a:rPr lang="fr-FR" dirty="0"/>
              <a:t>Respecte l’encapsulation</a:t>
            </a:r>
          </a:p>
          <a:p>
            <a:r>
              <a:rPr lang="fr-FR" dirty="0"/>
              <a:t>Possibilité de simplifier avec le Gardien</a:t>
            </a:r>
          </a:p>
          <a:p>
            <a:endParaRPr lang="fr-FR" dirty="0"/>
          </a:p>
        </p:txBody>
      </p:sp>
      <p:sp>
        <p:nvSpPr>
          <p:cNvPr id="4" name="Espace réservé du contenu 3">
            <a:extLst>
              <a:ext uri="{FF2B5EF4-FFF2-40B4-BE49-F238E27FC236}">
                <a16:creationId xmlns:a16="http://schemas.microsoft.com/office/drawing/2014/main" id="{5D6B3D19-CF4A-F341-7F04-6AEE26E1F5DA}"/>
              </a:ext>
            </a:extLst>
          </p:cNvPr>
          <p:cNvSpPr>
            <a:spLocks noGrp="1"/>
          </p:cNvSpPr>
          <p:nvPr>
            <p:ph sz="half" idx="2"/>
          </p:nvPr>
        </p:nvSpPr>
        <p:spPr/>
        <p:txBody>
          <a:bodyPr/>
          <a:lstStyle/>
          <a:p>
            <a:pPr marL="0" indent="0">
              <a:buNone/>
            </a:pPr>
            <a:r>
              <a:rPr lang="fr-FR" dirty="0"/>
              <a:t>Inconvénients</a:t>
            </a:r>
          </a:p>
          <a:p>
            <a:r>
              <a:rPr lang="fr-FR" dirty="0"/>
              <a:t>RAM</a:t>
            </a:r>
          </a:p>
          <a:p>
            <a:r>
              <a:rPr lang="fr-FR" dirty="0"/>
              <a:t>Gestion cycle vie des créateurs par le gardien</a:t>
            </a:r>
          </a:p>
          <a:p>
            <a:r>
              <a:rPr lang="fr-FR" dirty="0"/>
              <a:t>Langage dynamiques</a:t>
            </a:r>
          </a:p>
          <a:p>
            <a:endParaRPr lang="fr-FR" dirty="0"/>
          </a:p>
        </p:txBody>
      </p:sp>
      <p:sp>
        <p:nvSpPr>
          <p:cNvPr id="5" name="ZoneTexte 4">
            <a:extLst>
              <a:ext uri="{FF2B5EF4-FFF2-40B4-BE49-F238E27FC236}">
                <a16:creationId xmlns:a16="http://schemas.microsoft.com/office/drawing/2014/main" id="{C60F2EA3-B3F2-902A-25CF-17912DD3FE7A}"/>
              </a:ext>
            </a:extLst>
          </p:cNvPr>
          <p:cNvSpPr txBox="1"/>
          <p:nvPr/>
        </p:nvSpPr>
        <p:spPr>
          <a:xfrm>
            <a:off x="10539854" y="747556"/>
            <a:ext cx="711200" cy="369332"/>
          </a:xfrm>
          <a:prstGeom prst="rect">
            <a:avLst/>
          </a:prstGeom>
          <a:noFill/>
        </p:spPr>
        <p:txBody>
          <a:bodyPr wrap="square" rtlCol="0">
            <a:spAutoFit/>
          </a:bodyPr>
          <a:lstStyle/>
          <a:p>
            <a:r>
              <a:rPr lang="fr-FR" dirty="0"/>
              <a:t>29</a:t>
            </a:r>
          </a:p>
        </p:txBody>
      </p:sp>
    </p:spTree>
    <p:extLst>
      <p:ext uri="{BB962C8B-B14F-4D97-AF65-F5344CB8AC3E}">
        <p14:creationId xmlns:p14="http://schemas.microsoft.com/office/powerpoint/2010/main" val="3214163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fade">
                                      <p:cBhvr>
                                        <p:cTn id="22" dur="500"/>
                                        <p:tgtEl>
                                          <p:spTgt spid="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fade">
                                      <p:cBhvr>
                                        <p:cTn id="27"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136EDCC-F6C8-4CFD-FEB5-661F7356702B}"/>
              </a:ext>
            </a:extLst>
          </p:cNvPr>
          <p:cNvSpPr>
            <a:spLocks noGrp="1"/>
          </p:cNvSpPr>
          <p:nvPr>
            <p:ph type="title"/>
          </p:nvPr>
        </p:nvSpPr>
        <p:spPr/>
        <p:txBody>
          <a:bodyPr/>
          <a:lstStyle/>
          <a:p>
            <a:r>
              <a:rPr lang="fr-FR" dirty="0"/>
              <a:t>Pattern Command</a:t>
            </a:r>
          </a:p>
        </p:txBody>
      </p:sp>
      <p:sp>
        <p:nvSpPr>
          <p:cNvPr id="3" name="Espace réservé du texte 2">
            <a:extLst>
              <a:ext uri="{FF2B5EF4-FFF2-40B4-BE49-F238E27FC236}">
                <a16:creationId xmlns:a16="http://schemas.microsoft.com/office/drawing/2014/main" id="{FE7DBD4B-CC94-5CCF-A807-88311348A8F1}"/>
              </a:ext>
            </a:extLst>
          </p:cNvPr>
          <p:cNvSpPr>
            <a:spLocks noGrp="1"/>
          </p:cNvSpPr>
          <p:nvPr>
            <p:ph type="body" idx="1"/>
          </p:nvPr>
        </p:nvSpPr>
        <p:spPr/>
        <p:txBody>
          <a:bodyPr/>
          <a:lstStyle/>
          <a:p>
            <a:r>
              <a:rPr lang="fr-FR" dirty="0"/>
              <a:t>Un pattern pour les commander tous</a:t>
            </a:r>
          </a:p>
        </p:txBody>
      </p:sp>
      <p:sp>
        <p:nvSpPr>
          <p:cNvPr id="4" name="ZoneTexte 3">
            <a:extLst>
              <a:ext uri="{FF2B5EF4-FFF2-40B4-BE49-F238E27FC236}">
                <a16:creationId xmlns:a16="http://schemas.microsoft.com/office/drawing/2014/main" id="{8C917698-202F-4524-D267-A5C211382C3B}"/>
              </a:ext>
            </a:extLst>
          </p:cNvPr>
          <p:cNvSpPr txBox="1"/>
          <p:nvPr/>
        </p:nvSpPr>
        <p:spPr>
          <a:xfrm>
            <a:off x="10599821" y="786245"/>
            <a:ext cx="757989" cy="369332"/>
          </a:xfrm>
          <a:prstGeom prst="rect">
            <a:avLst/>
          </a:prstGeom>
          <a:noFill/>
        </p:spPr>
        <p:txBody>
          <a:bodyPr wrap="square" rtlCol="0">
            <a:spAutoFit/>
          </a:bodyPr>
          <a:lstStyle/>
          <a:p>
            <a:r>
              <a:rPr lang="fr-FR" dirty="0"/>
              <a:t>3</a:t>
            </a:r>
          </a:p>
        </p:txBody>
      </p:sp>
    </p:spTree>
    <p:extLst>
      <p:ext uri="{BB962C8B-B14F-4D97-AF65-F5344CB8AC3E}">
        <p14:creationId xmlns:p14="http://schemas.microsoft.com/office/powerpoint/2010/main" val="40780537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122297C-4AAB-0738-EB48-B931050B3998}"/>
              </a:ext>
            </a:extLst>
          </p:cNvPr>
          <p:cNvSpPr>
            <a:spLocks noGrp="1"/>
          </p:cNvSpPr>
          <p:nvPr>
            <p:ph type="title"/>
          </p:nvPr>
        </p:nvSpPr>
        <p:spPr/>
        <p:txBody>
          <a:bodyPr/>
          <a:lstStyle/>
          <a:p>
            <a:r>
              <a:rPr lang="fr-FR" dirty="0"/>
              <a:t>Informations</a:t>
            </a:r>
          </a:p>
        </p:txBody>
      </p:sp>
      <p:sp>
        <p:nvSpPr>
          <p:cNvPr id="3" name="Rectangle 2">
            <a:extLst>
              <a:ext uri="{FF2B5EF4-FFF2-40B4-BE49-F238E27FC236}">
                <a16:creationId xmlns:a16="http://schemas.microsoft.com/office/drawing/2014/main" id="{3AA635C8-5BD0-465A-2709-B346565B55E3}"/>
              </a:ext>
            </a:extLst>
          </p:cNvPr>
          <p:cNvSpPr/>
          <p:nvPr/>
        </p:nvSpPr>
        <p:spPr>
          <a:xfrm>
            <a:off x="1046748" y="1973178"/>
            <a:ext cx="9829800" cy="962527"/>
          </a:xfrm>
          <a:prstGeom prst="rect">
            <a:avLst/>
          </a:prstGeom>
          <a:ln>
            <a:solidFill>
              <a:schemeClr val="accent3">
                <a:lumMod val="60000"/>
                <a:lumOff val="40000"/>
              </a:schemeClr>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fr-FR" dirty="0"/>
              <a:t>git clone https://github.com/rbounatirou/ExemplePatternExpoCDA.git</a:t>
            </a:r>
          </a:p>
        </p:txBody>
      </p:sp>
      <p:sp>
        <p:nvSpPr>
          <p:cNvPr id="4" name="Rectangle 3">
            <a:extLst>
              <a:ext uri="{FF2B5EF4-FFF2-40B4-BE49-F238E27FC236}">
                <a16:creationId xmlns:a16="http://schemas.microsoft.com/office/drawing/2014/main" id="{AF912517-2AFA-9080-210A-F3BA7CDA2103}"/>
              </a:ext>
            </a:extLst>
          </p:cNvPr>
          <p:cNvSpPr/>
          <p:nvPr/>
        </p:nvSpPr>
        <p:spPr>
          <a:xfrm>
            <a:off x="3585411" y="3429000"/>
            <a:ext cx="4824663" cy="176864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6400" dirty="0"/>
              <a:t>MERCI</a:t>
            </a:r>
          </a:p>
        </p:txBody>
      </p:sp>
      <p:sp>
        <p:nvSpPr>
          <p:cNvPr id="5" name="ZoneTexte 4">
            <a:extLst>
              <a:ext uri="{FF2B5EF4-FFF2-40B4-BE49-F238E27FC236}">
                <a16:creationId xmlns:a16="http://schemas.microsoft.com/office/drawing/2014/main" id="{2522A4A4-36DE-46C1-9850-D71EA2446E8F}"/>
              </a:ext>
            </a:extLst>
          </p:cNvPr>
          <p:cNvSpPr txBox="1"/>
          <p:nvPr/>
        </p:nvSpPr>
        <p:spPr>
          <a:xfrm>
            <a:off x="10520948" y="747556"/>
            <a:ext cx="711200" cy="369332"/>
          </a:xfrm>
          <a:prstGeom prst="rect">
            <a:avLst/>
          </a:prstGeom>
          <a:noFill/>
        </p:spPr>
        <p:txBody>
          <a:bodyPr wrap="square" rtlCol="0">
            <a:spAutoFit/>
          </a:bodyPr>
          <a:lstStyle/>
          <a:p>
            <a:r>
              <a:rPr lang="fr-FR" dirty="0"/>
              <a:t>30</a:t>
            </a:r>
          </a:p>
        </p:txBody>
      </p:sp>
    </p:spTree>
    <p:extLst>
      <p:ext uri="{BB962C8B-B14F-4D97-AF65-F5344CB8AC3E}">
        <p14:creationId xmlns:p14="http://schemas.microsoft.com/office/powerpoint/2010/main" val="531517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51D92A0-AA09-5DE8-BD7D-C06E4E0B571F}"/>
              </a:ext>
            </a:extLst>
          </p:cNvPr>
          <p:cNvSpPr>
            <a:spLocks noGrp="1"/>
          </p:cNvSpPr>
          <p:nvPr>
            <p:ph type="title"/>
          </p:nvPr>
        </p:nvSpPr>
        <p:spPr/>
        <p:txBody>
          <a:bodyPr/>
          <a:lstStyle/>
          <a:p>
            <a:r>
              <a:rPr lang="fr-FR" dirty="0"/>
              <a:t>Command – Présentation</a:t>
            </a:r>
          </a:p>
        </p:txBody>
      </p:sp>
      <p:sp>
        <p:nvSpPr>
          <p:cNvPr id="3" name="Rectangle 2">
            <a:extLst>
              <a:ext uri="{FF2B5EF4-FFF2-40B4-BE49-F238E27FC236}">
                <a16:creationId xmlns:a16="http://schemas.microsoft.com/office/drawing/2014/main" id="{F26B0C4A-F79A-741A-7FF2-8CA519EFCC42}"/>
              </a:ext>
            </a:extLst>
          </p:cNvPr>
          <p:cNvSpPr/>
          <p:nvPr/>
        </p:nvSpPr>
        <p:spPr>
          <a:xfrm>
            <a:off x="646111" y="1853248"/>
            <a:ext cx="3916218" cy="8128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Comportemental</a:t>
            </a:r>
          </a:p>
        </p:txBody>
      </p:sp>
      <p:sp>
        <p:nvSpPr>
          <p:cNvPr id="4" name="Rectangle 3">
            <a:extLst>
              <a:ext uri="{FF2B5EF4-FFF2-40B4-BE49-F238E27FC236}">
                <a16:creationId xmlns:a16="http://schemas.microsoft.com/office/drawing/2014/main" id="{61390CC9-32E7-0047-646F-C46193279BD6}"/>
              </a:ext>
            </a:extLst>
          </p:cNvPr>
          <p:cNvSpPr/>
          <p:nvPr/>
        </p:nvSpPr>
        <p:spPr>
          <a:xfrm>
            <a:off x="711200" y="2974109"/>
            <a:ext cx="3851129" cy="6188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err="1"/>
              <a:t>AllerAGauche</a:t>
            </a:r>
            <a:r>
              <a:rPr lang="fr-FR" dirty="0"/>
              <a:t>(10)</a:t>
            </a:r>
          </a:p>
        </p:txBody>
      </p:sp>
      <p:sp>
        <p:nvSpPr>
          <p:cNvPr id="7" name="Flèche : droite 6">
            <a:extLst>
              <a:ext uri="{FF2B5EF4-FFF2-40B4-BE49-F238E27FC236}">
                <a16:creationId xmlns:a16="http://schemas.microsoft.com/office/drawing/2014/main" id="{9782EA8B-2FDB-B595-3E50-6749DC105C3F}"/>
              </a:ext>
            </a:extLst>
          </p:cNvPr>
          <p:cNvSpPr/>
          <p:nvPr/>
        </p:nvSpPr>
        <p:spPr>
          <a:xfrm>
            <a:off x="4719782" y="3048001"/>
            <a:ext cx="3214254" cy="45258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1" name="Image 10">
            <a:extLst>
              <a:ext uri="{FF2B5EF4-FFF2-40B4-BE49-F238E27FC236}">
                <a16:creationId xmlns:a16="http://schemas.microsoft.com/office/drawing/2014/main" id="{A83B4D17-D3E0-FF54-15B7-55500B982B36}"/>
              </a:ext>
            </a:extLst>
          </p:cNvPr>
          <p:cNvPicPr>
            <a:picLocks noChangeAspect="1"/>
          </p:cNvPicPr>
          <p:nvPr/>
        </p:nvPicPr>
        <p:blipFill>
          <a:blip r:embed="rId3"/>
          <a:stretch>
            <a:fillRect/>
          </a:stretch>
        </p:blipFill>
        <p:spPr>
          <a:xfrm>
            <a:off x="8156142" y="2456872"/>
            <a:ext cx="2158923" cy="1505527"/>
          </a:xfrm>
          <a:prstGeom prst="rect">
            <a:avLst/>
          </a:prstGeom>
        </p:spPr>
      </p:pic>
      <p:sp>
        <p:nvSpPr>
          <p:cNvPr id="8" name="ZoneTexte 7">
            <a:extLst>
              <a:ext uri="{FF2B5EF4-FFF2-40B4-BE49-F238E27FC236}">
                <a16:creationId xmlns:a16="http://schemas.microsoft.com/office/drawing/2014/main" id="{6E1E7E60-3541-A150-7A45-3401A004DB86}"/>
              </a:ext>
            </a:extLst>
          </p:cNvPr>
          <p:cNvSpPr txBox="1"/>
          <p:nvPr/>
        </p:nvSpPr>
        <p:spPr>
          <a:xfrm>
            <a:off x="10635916" y="783651"/>
            <a:ext cx="673768" cy="369332"/>
          </a:xfrm>
          <a:prstGeom prst="rect">
            <a:avLst/>
          </a:prstGeom>
          <a:noFill/>
        </p:spPr>
        <p:txBody>
          <a:bodyPr wrap="square" rtlCol="0">
            <a:spAutoFit/>
          </a:bodyPr>
          <a:lstStyle/>
          <a:p>
            <a:r>
              <a:rPr lang="fr-FR" dirty="0"/>
              <a:t>4</a:t>
            </a:r>
          </a:p>
        </p:txBody>
      </p:sp>
    </p:spTree>
    <p:extLst>
      <p:ext uri="{BB962C8B-B14F-4D97-AF65-F5344CB8AC3E}">
        <p14:creationId xmlns:p14="http://schemas.microsoft.com/office/powerpoint/2010/main" val="1415788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10" presetClass="entr" presetSubtype="0" fill="hold"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42627FA-12BB-033C-ABDF-786E449600F1}"/>
              </a:ext>
            </a:extLst>
          </p:cNvPr>
          <p:cNvSpPr/>
          <p:nvPr/>
        </p:nvSpPr>
        <p:spPr>
          <a:xfrm>
            <a:off x="445477" y="2813538"/>
            <a:ext cx="3411415" cy="300110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fr-FR"/>
          </a:p>
        </p:txBody>
      </p:sp>
      <p:sp>
        <p:nvSpPr>
          <p:cNvPr id="4" name="Rectangle 3">
            <a:extLst>
              <a:ext uri="{FF2B5EF4-FFF2-40B4-BE49-F238E27FC236}">
                <a16:creationId xmlns:a16="http://schemas.microsoft.com/office/drawing/2014/main" id="{FFC17711-6011-1CC5-F12F-41964C12CE5C}"/>
              </a:ext>
            </a:extLst>
          </p:cNvPr>
          <p:cNvSpPr/>
          <p:nvPr/>
        </p:nvSpPr>
        <p:spPr>
          <a:xfrm>
            <a:off x="6318738" y="2813538"/>
            <a:ext cx="4909532" cy="2825262"/>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AFB00BE6-1C4C-7478-8FF0-6756D0701A68}"/>
              </a:ext>
            </a:extLst>
          </p:cNvPr>
          <p:cNvSpPr>
            <a:spLocks noGrp="1"/>
          </p:cNvSpPr>
          <p:nvPr>
            <p:ph type="title"/>
          </p:nvPr>
        </p:nvSpPr>
        <p:spPr/>
        <p:txBody>
          <a:bodyPr/>
          <a:lstStyle/>
          <a:p>
            <a:r>
              <a:rPr lang="fr-FR" dirty="0"/>
              <a:t>Command – Problématique</a:t>
            </a:r>
          </a:p>
        </p:txBody>
      </p:sp>
      <p:pic>
        <p:nvPicPr>
          <p:cNvPr id="2050" name="Picture 2" descr="De nombreuses sous-classes de boutons">
            <a:extLst>
              <a:ext uri="{FF2B5EF4-FFF2-40B4-BE49-F238E27FC236}">
                <a16:creationId xmlns:a16="http://schemas.microsoft.com/office/drawing/2014/main" id="{2D5B4878-E150-455F-ECB4-7EE4F0628E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93524" y="3110279"/>
            <a:ext cx="3810000" cy="180975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Problème résolu grâce au patron de conception commande">
            <a:extLst>
              <a:ext uri="{FF2B5EF4-FFF2-40B4-BE49-F238E27FC236}">
                <a16:creationId xmlns:a16="http://schemas.microsoft.com/office/drawing/2014/main" id="{0D4ED2B2-C255-312D-028B-50CDFDB8C87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3730" y="2917581"/>
            <a:ext cx="2190750" cy="24765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descr="Problème résolu grâce au patron de conception commande">
            <a:extLst>
              <a:ext uri="{FF2B5EF4-FFF2-40B4-BE49-F238E27FC236}">
                <a16:creationId xmlns:a16="http://schemas.microsoft.com/office/drawing/2014/main" id="{1EB2E532-5531-87F0-FD49-EFE40256BEB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4440" t="60118" r="29431" b="1944"/>
          <a:stretch/>
        </p:blipFill>
        <p:spPr bwMode="auto">
          <a:xfrm>
            <a:off x="4839251" y="1698150"/>
            <a:ext cx="1010565" cy="939543"/>
          </a:xfrm>
          <a:prstGeom prst="rect">
            <a:avLst/>
          </a:prstGeom>
          <a:noFill/>
          <a:extLst>
            <a:ext uri="{909E8E84-426E-40DD-AFC4-6F175D3DCCD1}">
              <a14:hiddenFill xmlns:a14="http://schemas.microsoft.com/office/drawing/2010/main">
                <a:solidFill>
                  <a:srgbClr val="FFFFFF"/>
                </a:solidFill>
              </a14:hiddenFill>
            </a:ext>
          </a:extLst>
        </p:spPr>
      </p:pic>
      <p:sp>
        <p:nvSpPr>
          <p:cNvPr id="6" name="ZoneTexte 5">
            <a:extLst>
              <a:ext uri="{FF2B5EF4-FFF2-40B4-BE49-F238E27FC236}">
                <a16:creationId xmlns:a16="http://schemas.microsoft.com/office/drawing/2014/main" id="{EF5C50E9-ADC8-1C58-9DC1-2E4D55AAE606}"/>
              </a:ext>
            </a:extLst>
          </p:cNvPr>
          <p:cNvSpPr txBox="1"/>
          <p:nvPr/>
        </p:nvSpPr>
        <p:spPr>
          <a:xfrm>
            <a:off x="10574215" y="433283"/>
            <a:ext cx="386862" cy="738664"/>
          </a:xfrm>
          <a:prstGeom prst="rect">
            <a:avLst/>
          </a:prstGeom>
          <a:noFill/>
        </p:spPr>
        <p:txBody>
          <a:bodyPr wrap="square" rtlCol="0">
            <a:spAutoFit/>
          </a:bodyPr>
          <a:lstStyle/>
          <a:p>
            <a:endParaRPr lang="fr-FR" dirty="0"/>
          </a:p>
          <a:p>
            <a:r>
              <a:rPr lang="fr-FR" sz="2400" dirty="0"/>
              <a:t>5</a:t>
            </a:r>
          </a:p>
        </p:txBody>
      </p:sp>
    </p:spTree>
    <p:extLst>
      <p:ext uri="{BB962C8B-B14F-4D97-AF65-F5344CB8AC3E}">
        <p14:creationId xmlns:p14="http://schemas.microsoft.com/office/powerpoint/2010/main" val="1347062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52"/>
                                        </p:tgtEl>
                                        <p:attrNameLst>
                                          <p:attrName>style.visibility</p:attrName>
                                        </p:attrNameLst>
                                      </p:cBhvr>
                                      <p:to>
                                        <p:strVal val="visible"/>
                                      </p:to>
                                    </p:set>
                                    <p:animEffect transition="in" filter="fade">
                                      <p:cBhvr>
                                        <p:cTn id="12" dur="500"/>
                                        <p:tgtEl>
                                          <p:spTgt spid="2052"/>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050"/>
                                        </p:tgtEl>
                                        <p:attrNameLst>
                                          <p:attrName>style.visibility</p:attrName>
                                        </p:attrNameLst>
                                      </p:cBhvr>
                                      <p:to>
                                        <p:strVal val="visible"/>
                                      </p:to>
                                    </p:set>
                                    <p:animEffect transition="in" filter="fade">
                                      <p:cBhvr>
                                        <p:cTn id="20" dur="500"/>
                                        <p:tgtEl>
                                          <p:spTgt spid="2050"/>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6AE364E-C9AB-25FF-C10A-F6C7A88E464C}"/>
              </a:ext>
            </a:extLst>
          </p:cNvPr>
          <p:cNvSpPr/>
          <p:nvPr/>
        </p:nvSpPr>
        <p:spPr>
          <a:xfrm>
            <a:off x="1078523" y="2250831"/>
            <a:ext cx="4126523" cy="2086707"/>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FB6FF635-08EF-AD20-B27A-BBA374FBA8E2}"/>
              </a:ext>
            </a:extLst>
          </p:cNvPr>
          <p:cNvSpPr>
            <a:spLocks noGrp="1"/>
          </p:cNvSpPr>
          <p:nvPr>
            <p:ph type="title"/>
          </p:nvPr>
        </p:nvSpPr>
        <p:spPr/>
        <p:txBody>
          <a:bodyPr/>
          <a:lstStyle/>
          <a:p>
            <a:r>
              <a:rPr lang="fr-FR" dirty="0"/>
              <a:t>Command – Problématique</a:t>
            </a:r>
          </a:p>
        </p:txBody>
      </p:sp>
      <p:sp>
        <p:nvSpPr>
          <p:cNvPr id="4" name="Espace réservé du contenu 3">
            <a:extLst>
              <a:ext uri="{FF2B5EF4-FFF2-40B4-BE49-F238E27FC236}">
                <a16:creationId xmlns:a16="http://schemas.microsoft.com/office/drawing/2014/main" id="{F4737A26-CC50-BF87-97FA-A69E1CCF99E5}"/>
              </a:ext>
            </a:extLst>
          </p:cNvPr>
          <p:cNvSpPr>
            <a:spLocks noGrp="1"/>
          </p:cNvSpPr>
          <p:nvPr>
            <p:ph sz="half" idx="2"/>
          </p:nvPr>
        </p:nvSpPr>
        <p:spPr/>
        <p:txBody>
          <a:bodyPr/>
          <a:lstStyle/>
          <a:p>
            <a:pPr marL="0" indent="0">
              <a:buNone/>
            </a:pPr>
            <a:r>
              <a:rPr lang="fr-FR" dirty="0"/>
              <a:t>Défauts</a:t>
            </a:r>
          </a:p>
          <a:p>
            <a:pPr marL="0" indent="0">
              <a:buNone/>
            </a:pPr>
            <a:endParaRPr lang="fr-FR" dirty="0"/>
          </a:p>
          <a:p>
            <a:r>
              <a:rPr lang="fr-FR" dirty="0"/>
              <a:t>Modification classe mère risqué</a:t>
            </a:r>
          </a:p>
          <a:p>
            <a:r>
              <a:rPr lang="fr-FR" dirty="0"/>
              <a:t>Implémentations multiples</a:t>
            </a:r>
          </a:p>
          <a:p>
            <a:pPr marL="0" indent="0">
              <a:buNone/>
            </a:pPr>
            <a:endParaRPr lang="fr-FR" dirty="0"/>
          </a:p>
        </p:txBody>
      </p:sp>
      <p:pic>
        <p:nvPicPr>
          <p:cNvPr id="5" name="Picture 2" descr="De nombreuses sous-classes de boutons">
            <a:extLst>
              <a:ext uri="{FF2B5EF4-FFF2-40B4-BE49-F238E27FC236}">
                <a16:creationId xmlns:a16="http://schemas.microsoft.com/office/drawing/2014/main" id="{09AF8BF3-AC26-F518-BD65-8D4C39A4ED9C}"/>
              </a:ext>
            </a:extLst>
          </p:cNvPr>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bwMode="auto">
          <a:xfrm>
            <a:off x="1201522" y="2346464"/>
            <a:ext cx="3810000" cy="1809750"/>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e 19">
            <a:extLst>
              <a:ext uri="{FF2B5EF4-FFF2-40B4-BE49-F238E27FC236}">
                <a16:creationId xmlns:a16="http://schemas.microsoft.com/office/drawing/2014/main" id="{A7142F4F-3329-2870-B162-09A7954965C7}"/>
              </a:ext>
            </a:extLst>
          </p:cNvPr>
          <p:cNvGrpSpPr/>
          <p:nvPr/>
        </p:nvGrpSpPr>
        <p:grpSpPr>
          <a:xfrm>
            <a:off x="1078523" y="4484651"/>
            <a:ext cx="4126523" cy="2169269"/>
            <a:chOff x="1078523" y="4484651"/>
            <a:chExt cx="4126523" cy="2169269"/>
          </a:xfrm>
        </p:grpSpPr>
        <p:sp>
          <p:nvSpPr>
            <p:cNvPr id="10" name="Rectangle 9">
              <a:extLst>
                <a:ext uri="{FF2B5EF4-FFF2-40B4-BE49-F238E27FC236}">
                  <a16:creationId xmlns:a16="http://schemas.microsoft.com/office/drawing/2014/main" id="{C6EA9D44-7171-8AE3-64FB-DDFD371986E1}"/>
                </a:ext>
              </a:extLst>
            </p:cNvPr>
            <p:cNvSpPr/>
            <p:nvPr/>
          </p:nvSpPr>
          <p:spPr>
            <a:xfrm>
              <a:off x="1078523" y="4484651"/>
              <a:ext cx="4126523" cy="2169269"/>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BEDC23AF-68F3-49B9-502C-B337768F66FF}"/>
                </a:ext>
              </a:extLst>
            </p:cNvPr>
            <p:cNvSpPr/>
            <p:nvPr/>
          </p:nvSpPr>
          <p:spPr>
            <a:xfrm>
              <a:off x="2016369" y="4665975"/>
              <a:ext cx="2227385" cy="398394"/>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err="1">
                  <a:solidFill>
                    <a:schemeClr val="bg1"/>
                  </a:solidFill>
                </a:rPr>
                <a:t>MenuItem</a:t>
              </a:r>
              <a:endParaRPr lang="fr-FR" dirty="0">
                <a:solidFill>
                  <a:schemeClr val="bg1"/>
                </a:solidFill>
              </a:endParaRPr>
            </a:p>
          </p:txBody>
        </p:sp>
        <p:sp>
          <p:nvSpPr>
            <p:cNvPr id="11" name="Rectangle 10">
              <a:extLst>
                <a:ext uri="{FF2B5EF4-FFF2-40B4-BE49-F238E27FC236}">
                  <a16:creationId xmlns:a16="http://schemas.microsoft.com/office/drawing/2014/main" id="{E940EC1C-53DD-C6E6-D61C-5921C713FEB3}"/>
                </a:ext>
              </a:extLst>
            </p:cNvPr>
            <p:cNvSpPr/>
            <p:nvPr/>
          </p:nvSpPr>
          <p:spPr>
            <a:xfrm>
              <a:off x="2139462" y="5791200"/>
              <a:ext cx="1981200" cy="465137"/>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err="1">
                  <a:solidFill>
                    <a:schemeClr val="bg1"/>
                  </a:solidFill>
                </a:rPr>
                <a:t>OkMenuItem</a:t>
              </a:r>
              <a:endParaRPr lang="fr-FR" dirty="0">
                <a:solidFill>
                  <a:schemeClr val="bg1"/>
                </a:solidFill>
              </a:endParaRPr>
            </a:p>
          </p:txBody>
        </p:sp>
        <p:cxnSp>
          <p:nvCxnSpPr>
            <p:cNvPr id="17" name="Connecteur droit avec flèche 16">
              <a:extLst>
                <a:ext uri="{FF2B5EF4-FFF2-40B4-BE49-F238E27FC236}">
                  <a16:creationId xmlns:a16="http://schemas.microsoft.com/office/drawing/2014/main" id="{7F4E1F36-A1AF-684E-624C-B4A9FA97788C}"/>
                </a:ext>
              </a:extLst>
            </p:cNvPr>
            <p:cNvCxnSpPr>
              <a:cxnSpLocks/>
              <a:stCxn id="11" idx="0"/>
              <a:endCxn id="6" idx="2"/>
            </p:cNvCxnSpPr>
            <p:nvPr/>
          </p:nvCxnSpPr>
          <p:spPr>
            <a:xfrm flipV="1">
              <a:off x="3130062" y="5064369"/>
              <a:ext cx="0" cy="7268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sp>
        <p:nvSpPr>
          <p:cNvPr id="21" name="Rectangle 20">
            <a:extLst>
              <a:ext uri="{FF2B5EF4-FFF2-40B4-BE49-F238E27FC236}">
                <a16:creationId xmlns:a16="http://schemas.microsoft.com/office/drawing/2014/main" id="{85AF7715-A0EF-5B06-275D-7729B78DFCB6}"/>
              </a:ext>
            </a:extLst>
          </p:cNvPr>
          <p:cNvSpPr/>
          <p:nvPr/>
        </p:nvSpPr>
        <p:spPr>
          <a:xfrm>
            <a:off x="2139460" y="5791200"/>
            <a:ext cx="1981201" cy="465137"/>
          </a:xfrm>
          <a:prstGeom prst="rect">
            <a:avLst/>
          </a:prstGeom>
          <a:solidFill>
            <a:schemeClr val="accent1">
              <a:alpha val="51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Rectangle 21">
            <a:extLst>
              <a:ext uri="{FF2B5EF4-FFF2-40B4-BE49-F238E27FC236}">
                <a16:creationId xmlns:a16="http://schemas.microsoft.com/office/drawing/2014/main" id="{35219360-6F03-53CC-F422-23A971B9955C}"/>
              </a:ext>
            </a:extLst>
          </p:cNvPr>
          <p:cNvSpPr/>
          <p:nvPr/>
        </p:nvSpPr>
        <p:spPr>
          <a:xfrm>
            <a:off x="1301262" y="3188677"/>
            <a:ext cx="1043353" cy="339969"/>
          </a:xfrm>
          <a:prstGeom prst="rect">
            <a:avLst/>
          </a:prstGeom>
          <a:solidFill>
            <a:schemeClr val="accent1">
              <a:alpha val="51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 name="ZoneTexte 28">
            <a:extLst>
              <a:ext uri="{FF2B5EF4-FFF2-40B4-BE49-F238E27FC236}">
                <a16:creationId xmlns:a16="http://schemas.microsoft.com/office/drawing/2014/main" id="{2BF9D454-F721-7F8D-E3BC-B0CB3E9D8592}"/>
              </a:ext>
            </a:extLst>
          </p:cNvPr>
          <p:cNvSpPr txBox="1"/>
          <p:nvPr/>
        </p:nvSpPr>
        <p:spPr>
          <a:xfrm>
            <a:off x="10574215" y="433283"/>
            <a:ext cx="386862" cy="738664"/>
          </a:xfrm>
          <a:prstGeom prst="rect">
            <a:avLst/>
          </a:prstGeom>
          <a:noFill/>
        </p:spPr>
        <p:txBody>
          <a:bodyPr wrap="square" rtlCol="0">
            <a:spAutoFit/>
          </a:bodyPr>
          <a:lstStyle/>
          <a:p>
            <a:endParaRPr lang="fr-FR" dirty="0"/>
          </a:p>
          <a:p>
            <a:r>
              <a:rPr lang="fr-FR" sz="2400" dirty="0"/>
              <a:t>6</a:t>
            </a:r>
          </a:p>
        </p:txBody>
      </p:sp>
    </p:spTree>
    <p:extLst>
      <p:ext uri="{BB962C8B-B14F-4D97-AF65-F5344CB8AC3E}">
        <p14:creationId xmlns:p14="http://schemas.microsoft.com/office/powerpoint/2010/main" val="2052485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fade">
                                      <p:cBhvr>
                                        <p:cTn id="7" dur="500"/>
                                        <p:tgtEl>
                                          <p:spTgt spid="4">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500"/>
                                        <p:tgtEl>
                                          <p:spTgt spid="22"/>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fade">
                                      <p:cBhvr>
                                        <p:cTn id="20" dur="500"/>
                                        <p:tgtEl>
                                          <p:spTgt spid="21"/>
                                        </p:tgtEl>
                                      </p:cBhvr>
                                    </p:animEffect>
                                  </p:childTnLst>
                                </p:cTn>
                              </p:par>
                              <p:par>
                                <p:cTn id="21" presetID="10" presetClass="entr" presetSubtype="0" fill="hold" nodeType="with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animEffect transition="in" filter="fade">
                                      <p:cBhvr>
                                        <p:cTn id="23"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B327778-6DFF-D29A-F1F1-CB6AAF440076}"/>
              </a:ext>
            </a:extLst>
          </p:cNvPr>
          <p:cNvSpPr>
            <a:spLocks noGrp="1"/>
          </p:cNvSpPr>
          <p:nvPr>
            <p:ph type="title"/>
          </p:nvPr>
        </p:nvSpPr>
        <p:spPr>
          <a:xfrm>
            <a:off x="646111" y="452718"/>
            <a:ext cx="9404723" cy="754759"/>
          </a:xfrm>
        </p:spPr>
        <p:txBody>
          <a:bodyPr/>
          <a:lstStyle/>
          <a:p>
            <a:r>
              <a:rPr lang="fr-FR" dirty="0"/>
              <a:t>Command - Problématique</a:t>
            </a:r>
          </a:p>
        </p:txBody>
      </p:sp>
      <p:grpSp>
        <p:nvGrpSpPr>
          <p:cNvPr id="8" name="Groupe 7">
            <a:extLst>
              <a:ext uri="{FF2B5EF4-FFF2-40B4-BE49-F238E27FC236}">
                <a16:creationId xmlns:a16="http://schemas.microsoft.com/office/drawing/2014/main" id="{435DE673-5121-1CD7-9363-106726721F27}"/>
              </a:ext>
            </a:extLst>
          </p:cNvPr>
          <p:cNvGrpSpPr/>
          <p:nvPr/>
        </p:nvGrpSpPr>
        <p:grpSpPr>
          <a:xfrm>
            <a:off x="785446" y="2145323"/>
            <a:ext cx="2790092" cy="2426677"/>
            <a:chOff x="785446" y="2145323"/>
            <a:chExt cx="2790092" cy="2426677"/>
          </a:xfrm>
        </p:grpSpPr>
        <p:sp>
          <p:nvSpPr>
            <p:cNvPr id="3" name="Rectangle 2">
              <a:extLst>
                <a:ext uri="{FF2B5EF4-FFF2-40B4-BE49-F238E27FC236}">
                  <a16:creationId xmlns:a16="http://schemas.microsoft.com/office/drawing/2014/main" id="{6A4A3602-EB64-DC16-D66F-E350658C9CB9}"/>
                </a:ext>
              </a:extLst>
            </p:cNvPr>
            <p:cNvSpPr/>
            <p:nvPr/>
          </p:nvSpPr>
          <p:spPr>
            <a:xfrm>
              <a:off x="785446" y="2145323"/>
              <a:ext cx="2790092" cy="2426677"/>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fr-FR"/>
            </a:p>
          </p:txBody>
        </p:sp>
        <p:sp>
          <p:nvSpPr>
            <p:cNvPr id="4" name="Rectangle 3">
              <a:extLst>
                <a:ext uri="{FF2B5EF4-FFF2-40B4-BE49-F238E27FC236}">
                  <a16:creationId xmlns:a16="http://schemas.microsoft.com/office/drawing/2014/main" id="{F5452A6F-E214-959B-8BA6-29592B180422}"/>
                </a:ext>
              </a:extLst>
            </p:cNvPr>
            <p:cNvSpPr/>
            <p:nvPr/>
          </p:nvSpPr>
          <p:spPr>
            <a:xfrm>
              <a:off x="914400" y="2391508"/>
              <a:ext cx="2532185" cy="70338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err="1"/>
                <a:t>ButtonOk</a:t>
              </a:r>
              <a:endParaRPr lang="fr-FR" dirty="0"/>
            </a:p>
          </p:txBody>
        </p:sp>
        <p:sp>
          <p:nvSpPr>
            <p:cNvPr id="5" name="Rectangle 4">
              <a:extLst>
                <a:ext uri="{FF2B5EF4-FFF2-40B4-BE49-F238E27FC236}">
                  <a16:creationId xmlns:a16="http://schemas.microsoft.com/office/drawing/2014/main" id="{265F5828-103A-E6F0-3758-645805783946}"/>
                </a:ext>
              </a:extLst>
            </p:cNvPr>
            <p:cNvSpPr/>
            <p:nvPr/>
          </p:nvSpPr>
          <p:spPr>
            <a:xfrm>
              <a:off x="914400" y="3622431"/>
              <a:ext cx="2532185" cy="70338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err="1"/>
                <a:t>MenuItemOk</a:t>
              </a:r>
              <a:endParaRPr lang="fr-FR" dirty="0"/>
            </a:p>
          </p:txBody>
        </p:sp>
      </p:grpSp>
      <p:sp>
        <p:nvSpPr>
          <p:cNvPr id="7" name="ZoneTexte 6">
            <a:extLst>
              <a:ext uri="{FF2B5EF4-FFF2-40B4-BE49-F238E27FC236}">
                <a16:creationId xmlns:a16="http://schemas.microsoft.com/office/drawing/2014/main" id="{983A946D-7E14-C5A0-D11C-084E1C9E0100}"/>
              </a:ext>
            </a:extLst>
          </p:cNvPr>
          <p:cNvSpPr txBox="1"/>
          <p:nvPr/>
        </p:nvSpPr>
        <p:spPr>
          <a:xfrm>
            <a:off x="10574215" y="433283"/>
            <a:ext cx="386862" cy="1107996"/>
          </a:xfrm>
          <a:prstGeom prst="rect">
            <a:avLst/>
          </a:prstGeom>
          <a:noFill/>
        </p:spPr>
        <p:txBody>
          <a:bodyPr wrap="square" rtlCol="0">
            <a:spAutoFit/>
          </a:bodyPr>
          <a:lstStyle/>
          <a:p>
            <a:endParaRPr lang="fr-FR" dirty="0"/>
          </a:p>
          <a:p>
            <a:r>
              <a:rPr lang="fr-FR" sz="2400" dirty="0"/>
              <a:t>7</a:t>
            </a:r>
          </a:p>
          <a:p>
            <a:endParaRPr lang="fr-FR" sz="2400" dirty="0"/>
          </a:p>
        </p:txBody>
      </p:sp>
      <p:sp>
        <p:nvSpPr>
          <p:cNvPr id="9" name="Rectangle 8">
            <a:extLst>
              <a:ext uri="{FF2B5EF4-FFF2-40B4-BE49-F238E27FC236}">
                <a16:creationId xmlns:a16="http://schemas.microsoft.com/office/drawing/2014/main" id="{81CAB8CC-C473-F501-09BD-B7DF1177D6EE}"/>
              </a:ext>
            </a:extLst>
          </p:cNvPr>
          <p:cNvSpPr/>
          <p:nvPr/>
        </p:nvSpPr>
        <p:spPr>
          <a:xfrm>
            <a:off x="7666892" y="1641231"/>
            <a:ext cx="3294185" cy="4044461"/>
          </a:xfrm>
          <a:prstGeom prst="rect">
            <a:avLst/>
          </a:prstGeom>
          <a:solidFill>
            <a:schemeClr val="accent3">
              <a:lumMod val="75000"/>
            </a:schemeClr>
          </a:solidFill>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fr-FR"/>
          </a:p>
        </p:txBody>
      </p:sp>
      <p:pic>
        <p:nvPicPr>
          <p:cNvPr id="10" name="Picture 2" descr="Icône Rouages dans Small &amp; Flat Icons">
            <a:extLst>
              <a:ext uri="{FF2B5EF4-FFF2-40B4-BE49-F238E27FC236}">
                <a16:creationId xmlns:a16="http://schemas.microsoft.com/office/drawing/2014/main" id="{D0D983D9-4E86-55A4-6238-F642C12CCC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04180" y="2312627"/>
            <a:ext cx="2619607" cy="2619607"/>
          </a:xfrm>
          <a:prstGeom prst="rect">
            <a:avLst/>
          </a:prstGeom>
          <a:noFill/>
          <a:extLst>
            <a:ext uri="{909E8E84-426E-40DD-AFC4-6F175D3DCCD1}">
              <a14:hiddenFill xmlns:a14="http://schemas.microsoft.com/office/drawing/2010/main">
                <a:solidFill>
                  <a:srgbClr val="FFFFFF"/>
                </a:solidFill>
              </a14:hiddenFill>
            </a:ext>
          </a:extLst>
        </p:spPr>
      </p:pic>
      <p:sp>
        <p:nvSpPr>
          <p:cNvPr id="11" name="Flèche : droite 10">
            <a:extLst>
              <a:ext uri="{FF2B5EF4-FFF2-40B4-BE49-F238E27FC236}">
                <a16:creationId xmlns:a16="http://schemas.microsoft.com/office/drawing/2014/main" id="{1046FCD9-C2CE-66DF-9512-0B2306502CDE}"/>
              </a:ext>
            </a:extLst>
          </p:cNvPr>
          <p:cNvSpPr/>
          <p:nvPr/>
        </p:nvSpPr>
        <p:spPr>
          <a:xfrm>
            <a:off x="3810000" y="2625969"/>
            <a:ext cx="3519602" cy="46892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Flèche : droite 11">
            <a:extLst>
              <a:ext uri="{FF2B5EF4-FFF2-40B4-BE49-F238E27FC236}">
                <a16:creationId xmlns:a16="http://schemas.microsoft.com/office/drawing/2014/main" id="{6776C97A-EB45-54A9-763F-3E048C724506}"/>
              </a:ext>
            </a:extLst>
          </p:cNvPr>
          <p:cNvSpPr/>
          <p:nvPr/>
        </p:nvSpPr>
        <p:spPr>
          <a:xfrm>
            <a:off x="3810000" y="3528646"/>
            <a:ext cx="3519602" cy="46892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ZoneTexte 12">
            <a:extLst>
              <a:ext uri="{FF2B5EF4-FFF2-40B4-BE49-F238E27FC236}">
                <a16:creationId xmlns:a16="http://schemas.microsoft.com/office/drawing/2014/main" id="{744654E6-CD3D-5725-0061-B726F024C6EF}"/>
              </a:ext>
            </a:extLst>
          </p:cNvPr>
          <p:cNvSpPr txBox="1"/>
          <p:nvPr/>
        </p:nvSpPr>
        <p:spPr>
          <a:xfrm>
            <a:off x="785446" y="1559169"/>
            <a:ext cx="1512277" cy="369332"/>
          </a:xfrm>
          <a:prstGeom prst="rect">
            <a:avLst/>
          </a:prstGeom>
          <a:noFill/>
        </p:spPr>
        <p:txBody>
          <a:bodyPr wrap="square" rtlCol="0">
            <a:spAutoFit/>
          </a:bodyPr>
          <a:lstStyle/>
          <a:p>
            <a:r>
              <a:rPr lang="fr-FR" dirty="0"/>
              <a:t>GUI</a:t>
            </a:r>
          </a:p>
        </p:txBody>
      </p:sp>
      <p:sp>
        <p:nvSpPr>
          <p:cNvPr id="15" name="ZoneTexte 14">
            <a:extLst>
              <a:ext uri="{FF2B5EF4-FFF2-40B4-BE49-F238E27FC236}">
                <a16:creationId xmlns:a16="http://schemas.microsoft.com/office/drawing/2014/main" id="{6DC25B36-FC76-709A-F8BE-8A96F2A6507F}"/>
              </a:ext>
            </a:extLst>
          </p:cNvPr>
          <p:cNvSpPr txBox="1"/>
          <p:nvPr/>
        </p:nvSpPr>
        <p:spPr>
          <a:xfrm>
            <a:off x="8897815" y="1171947"/>
            <a:ext cx="2063262" cy="369332"/>
          </a:xfrm>
          <a:prstGeom prst="rect">
            <a:avLst/>
          </a:prstGeom>
          <a:noFill/>
        </p:spPr>
        <p:txBody>
          <a:bodyPr wrap="square" rtlCol="0">
            <a:spAutoFit/>
          </a:bodyPr>
          <a:lstStyle/>
          <a:p>
            <a:r>
              <a:rPr lang="fr-FR" dirty="0"/>
              <a:t>Logique métier</a:t>
            </a:r>
          </a:p>
        </p:txBody>
      </p:sp>
      <p:sp>
        <p:nvSpPr>
          <p:cNvPr id="16" name="ZoneTexte 15">
            <a:extLst>
              <a:ext uri="{FF2B5EF4-FFF2-40B4-BE49-F238E27FC236}">
                <a16:creationId xmlns:a16="http://schemas.microsoft.com/office/drawing/2014/main" id="{120B0DEB-7D72-B797-E474-503B3C11E191}"/>
              </a:ext>
            </a:extLst>
          </p:cNvPr>
          <p:cNvSpPr txBox="1"/>
          <p:nvPr/>
        </p:nvSpPr>
        <p:spPr>
          <a:xfrm>
            <a:off x="3810000" y="2145323"/>
            <a:ext cx="2790092" cy="369332"/>
          </a:xfrm>
          <a:prstGeom prst="rect">
            <a:avLst/>
          </a:prstGeom>
          <a:noFill/>
        </p:spPr>
        <p:txBody>
          <a:bodyPr wrap="square" rtlCol="0">
            <a:spAutoFit/>
          </a:bodyPr>
          <a:lstStyle/>
          <a:p>
            <a:r>
              <a:rPr lang="fr-FR" dirty="0"/>
              <a:t>Valider(2)</a:t>
            </a:r>
          </a:p>
        </p:txBody>
      </p:sp>
      <p:sp>
        <p:nvSpPr>
          <p:cNvPr id="18" name="ZoneTexte 17">
            <a:extLst>
              <a:ext uri="{FF2B5EF4-FFF2-40B4-BE49-F238E27FC236}">
                <a16:creationId xmlns:a16="http://schemas.microsoft.com/office/drawing/2014/main" id="{7E9E3A17-7BEA-09B6-183F-B1533906C92F}"/>
              </a:ext>
            </a:extLst>
          </p:cNvPr>
          <p:cNvSpPr txBox="1"/>
          <p:nvPr/>
        </p:nvSpPr>
        <p:spPr>
          <a:xfrm>
            <a:off x="3810000" y="3223846"/>
            <a:ext cx="2286000" cy="369332"/>
          </a:xfrm>
          <a:prstGeom prst="rect">
            <a:avLst/>
          </a:prstGeom>
          <a:noFill/>
        </p:spPr>
        <p:txBody>
          <a:bodyPr wrap="square" rtlCol="0">
            <a:spAutoFit/>
          </a:bodyPr>
          <a:lstStyle/>
          <a:p>
            <a:r>
              <a:rPr lang="fr-FR" dirty="0"/>
              <a:t>Valider(2)</a:t>
            </a:r>
          </a:p>
        </p:txBody>
      </p:sp>
    </p:spTree>
    <p:extLst>
      <p:ext uri="{BB962C8B-B14F-4D97-AF65-F5344CB8AC3E}">
        <p14:creationId xmlns:p14="http://schemas.microsoft.com/office/powerpoint/2010/main" val="39311659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B327778-6DFF-D29A-F1F1-CB6AAF440076}"/>
              </a:ext>
            </a:extLst>
          </p:cNvPr>
          <p:cNvSpPr>
            <a:spLocks noGrp="1"/>
          </p:cNvSpPr>
          <p:nvPr>
            <p:ph type="title"/>
          </p:nvPr>
        </p:nvSpPr>
        <p:spPr>
          <a:xfrm>
            <a:off x="646111" y="452718"/>
            <a:ext cx="9404723" cy="754759"/>
          </a:xfrm>
        </p:spPr>
        <p:txBody>
          <a:bodyPr/>
          <a:lstStyle/>
          <a:p>
            <a:r>
              <a:rPr lang="fr-FR" dirty="0"/>
              <a:t>Command - Problématique</a:t>
            </a:r>
          </a:p>
        </p:txBody>
      </p:sp>
      <p:grpSp>
        <p:nvGrpSpPr>
          <p:cNvPr id="8" name="Groupe 7">
            <a:extLst>
              <a:ext uri="{FF2B5EF4-FFF2-40B4-BE49-F238E27FC236}">
                <a16:creationId xmlns:a16="http://schemas.microsoft.com/office/drawing/2014/main" id="{435DE673-5121-1CD7-9363-106726721F27}"/>
              </a:ext>
            </a:extLst>
          </p:cNvPr>
          <p:cNvGrpSpPr/>
          <p:nvPr/>
        </p:nvGrpSpPr>
        <p:grpSpPr>
          <a:xfrm>
            <a:off x="785446" y="2145323"/>
            <a:ext cx="2790092" cy="2426677"/>
            <a:chOff x="785446" y="2145323"/>
            <a:chExt cx="2790092" cy="2426677"/>
          </a:xfrm>
        </p:grpSpPr>
        <p:sp>
          <p:nvSpPr>
            <p:cNvPr id="3" name="Rectangle 2">
              <a:extLst>
                <a:ext uri="{FF2B5EF4-FFF2-40B4-BE49-F238E27FC236}">
                  <a16:creationId xmlns:a16="http://schemas.microsoft.com/office/drawing/2014/main" id="{6A4A3602-EB64-DC16-D66F-E350658C9CB9}"/>
                </a:ext>
              </a:extLst>
            </p:cNvPr>
            <p:cNvSpPr/>
            <p:nvPr/>
          </p:nvSpPr>
          <p:spPr>
            <a:xfrm>
              <a:off x="785446" y="2145323"/>
              <a:ext cx="2790092" cy="2426677"/>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fr-FR"/>
            </a:p>
          </p:txBody>
        </p:sp>
        <p:sp>
          <p:nvSpPr>
            <p:cNvPr id="4" name="Rectangle 3">
              <a:extLst>
                <a:ext uri="{FF2B5EF4-FFF2-40B4-BE49-F238E27FC236}">
                  <a16:creationId xmlns:a16="http://schemas.microsoft.com/office/drawing/2014/main" id="{F5452A6F-E214-959B-8BA6-29592B180422}"/>
                </a:ext>
              </a:extLst>
            </p:cNvPr>
            <p:cNvSpPr/>
            <p:nvPr/>
          </p:nvSpPr>
          <p:spPr>
            <a:xfrm>
              <a:off x="914400" y="2391508"/>
              <a:ext cx="2532185" cy="70338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Button</a:t>
              </a:r>
            </a:p>
          </p:txBody>
        </p:sp>
        <p:sp>
          <p:nvSpPr>
            <p:cNvPr id="5" name="Rectangle 4">
              <a:extLst>
                <a:ext uri="{FF2B5EF4-FFF2-40B4-BE49-F238E27FC236}">
                  <a16:creationId xmlns:a16="http://schemas.microsoft.com/office/drawing/2014/main" id="{265F5828-103A-E6F0-3758-645805783946}"/>
                </a:ext>
              </a:extLst>
            </p:cNvPr>
            <p:cNvSpPr/>
            <p:nvPr/>
          </p:nvSpPr>
          <p:spPr>
            <a:xfrm>
              <a:off x="914400" y="3622431"/>
              <a:ext cx="2532185" cy="70338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err="1"/>
                <a:t>MenuItem</a:t>
              </a:r>
              <a:endParaRPr lang="fr-FR" dirty="0"/>
            </a:p>
          </p:txBody>
        </p:sp>
      </p:grpSp>
      <p:sp>
        <p:nvSpPr>
          <p:cNvPr id="7" name="ZoneTexte 6">
            <a:extLst>
              <a:ext uri="{FF2B5EF4-FFF2-40B4-BE49-F238E27FC236}">
                <a16:creationId xmlns:a16="http://schemas.microsoft.com/office/drawing/2014/main" id="{983A946D-7E14-C5A0-D11C-084E1C9E0100}"/>
              </a:ext>
            </a:extLst>
          </p:cNvPr>
          <p:cNvSpPr txBox="1"/>
          <p:nvPr/>
        </p:nvSpPr>
        <p:spPr>
          <a:xfrm>
            <a:off x="10574215" y="433283"/>
            <a:ext cx="386862" cy="738664"/>
          </a:xfrm>
          <a:prstGeom prst="rect">
            <a:avLst/>
          </a:prstGeom>
          <a:noFill/>
        </p:spPr>
        <p:txBody>
          <a:bodyPr wrap="square" rtlCol="0">
            <a:spAutoFit/>
          </a:bodyPr>
          <a:lstStyle/>
          <a:p>
            <a:endParaRPr lang="fr-FR" dirty="0"/>
          </a:p>
          <a:p>
            <a:endParaRPr lang="fr-FR" sz="2400" dirty="0"/>
          </a:p>
        </p:txBody>
      </p:sp>
      <p:sp>
        <p:nvSpPr>
          <p:cNvPr id="9" name="Rectangle 8">
            <a:extLst>
              <a:ext uri="{FF2B5EF4-FFF2-40B4-BE49-F238E27FC236}">
                <a16:creationId xmlns:a16="http://schemas.microsoft.com/office/drawing/2014/main" id="{81CAB8CC-C473-F501-09BD-B7DF1177D6EE}"/>
              </a:ext>
            </a:extLst>
          </p:cNvPr>
          <p:cNvSpPr/>
          <p:nvPr/>
        </p:nvSpPr>
        <p:spPr>
          <a:xfrm>
            <a:off x="7666892" y="1641231"/>
            <a:ext cx="3294185" cy="4044461"/>
          </a:xfrm>
          <a:prstGeom prst="rect">
            <a:avLst/>
          </a:prstGeom>
          <a:solidFill>
            <a:schemeClr val="accent3">
              <a:lumMod val="75000"/>
            </a:schemeClr>
          </a:solidFill>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fr-FR"/>
          </a:p>
        </p:txBody>
      </p:sp>
      <p:pic>
        <p:nvPicPr>
          <p:cNvPr id="10" name="Picture 2" descr="Icône Rouages dans Small &amp; Flat Icons">
            <a:extLst>
              <a:ext uri="{FF2B5EF4-FFF2-40B4-BE49-F238E27FC236}">
                <a16:creationId xmlns:a16="http://schemas.microsoft.com/office/drawing/2014/main" id="{D0D983D9-4E86-55A4-6238-F642C12CCC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04180" y="2312627"/>
            <a:ext cx="2619607" cy="2619607"/>
          </a:xfrm>
          <a:prstGeom prst="rect">
            <a:avLst/>
          </a:prstGeom>
          <a:noFill/>
          <a:extLst>
            <a:ext uri="{909E8E84-426E-40DD-AFC4-6F175D3DCCD1}">
              <a14:hiddenFill xmlns:a14="http://schemas.microsoft.com/office/drawing/2010/main">
                <a:solidFill>
                  <a:srgbClr val="FFFFFF"/>
                </a:solidFill>
              </a14:hiddenFill>
            </a:ext>
          </a:extLst>
        </p:spPr>
      </p:pic>
      <p:sp>
        <p:nvSpPr>
          <p:cNvPr id="11" name="Flèche : droite 10">
            <a:extLst>
              <a:ext uri="{FF2B5EF4-FFF2-40B4-BE49-F238E27FC236}">
                <a16:creationId xmlns:a16="http://schemas.microsoft.com/office/drawing/2014/main" id="{1046FCD9-C2CE-66DF-9512-0B2306502CDE}"/>
              </a:ext>
            </a:extLst>
          </p:cNvPr>
          <p:cNvSpPr/>
          <p:nvPr/>
        </p:nvSpPr>
        <p:spPr>
          <a:xfrm>
            <a:off x="3681048" y="2625969"/>
            <a:ext cx="917078" cy="46892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Flèche : droite 11">
            <a:extLst>
              <a:ext uri="{FF2B5EF4-FFF2-40B4-BE49-F238E27FC236}">
                <a16:creationId xmlns:a16="http://schemas.microsoft.com/office/drawing/2014/main" id="{6776C97A-EB45-54A9-763F-3E048C724506}"/>
              </a:ext>
            </a:extLst>
          </p:cNvPr>
          <p:cNvSpPr/>
          <p:nvPr/>
        </p:nvSpPr>
        <p:spPr>
          <a:xfrm>
            <a:off x="3704491" y="3856892"/>
            <a:ext cx="917078" cy="46892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ZoneTexte 12">
            <a:extLst>
              <a:ext uri="{FF2B5EF4-FFF2-40B4-BE49-F238E27FC236}">
                <a16:creationId xmlns:a16="http://schemas.microsoft.com/office/drawing/2014/main" id="{744654E6-CD3D-5725-0061-B726F024C6EF}"/>
              </a:ext>
            </a:extLst>
          </p:cNvPr>
          <p:cNvSpPr txBox="1"/>
          <p:nvPr/>
        </p:nvSpPr>
        <p:spPr>
          <a:xfrm>
            <a:off x="785446" y="1559169"/>
            <a:ext cx="1512277" cy="369332"/>
          </a:xfrm>
          <a:prstGeom prst="rect">
            <a:avLst/>
          </a:prstGeom>
          <a:noFill/>
        </p:spPr>
        <p:txBody>
          <a:bodyPr wrap="square" rtlCol="0">
            <a:spAutoFit/>
          </a:bodyPr>
          <a:lstStyle/>
          <a:p>
            <a:r>
              <a:rPr lang="fr-FR" dirty="0"/>
              <a:t>GUI</a:t>
            </a:r>
          </a:p>
        </p:txBody>
      </p:sp>
      <p:sp>
        <p:nvSpPr>
          <p:cNvPr id="15" name="ZoneTexte 14">
            <a:extLst>
              <a:ext uri="{FF2B5EF4-FFF2-40B4-BE49-F238E27FC236}">
                <a16:creationId xmlns:a16="http://schemas.microsoft.com/office/drawing/2014/main" id="{6DC25B36-FC76-709A-F8BE-8A96F2A6507F}"/>
              </a:ext>
            </a:extLst>
          </p:cNvPr>
          <p:cNvSpPr txBox="1"/>
          <p:nvPr/>
        </p:nvSpPr>
        <p:spPr>
          <a:xfrm>
            <a:off x="8897815" y="1171947"/>
            <a:ext cx="2063262" cy="369332"/>
          </a:xfrm>
          <a:prstGeom prst="rect">
            <a:avLst/>
          </a:prstGeom>
          <a:noFill/>
        </p:spPr>
        <p:txBody>
          <a:bodyPr wrap="square" rtlCol="0">
            <a:spAutoFit/>
          </a:bodyPr>
          <a:lstStyle/>
          <a:p>
            <a:r>
              <a:rPr lang="fr-FR" dirty="0"/>
              <a:t>Logique métier</a:t>
            </a:r>
          </a:p>
        </p:txBody>
      </p:sp>
      <p:sp>
        <p:nvSpPr>
          <p:cNvPr id="6" name="Rectangle 5">
            <a:extLst>
              <a:ext uri="{FF2B5EF4-FFF2-40B4-BE49-F238E27FC236}">
                <a16:creationId xmlns:a16="http://schemas.microsoft.com/office/drawing/2014/main" id="{4D79FDE3-A150-6995-7516-62CC694E5EA7}"/>
              </a:ext>
            </a:extLst>
          </p:cNvPr>
          <p:cNvSpPr/>
          <p:nvPr/>
        </p:nvSpPr>
        <p:spPr>
          <a:xfrm>
            <a:off x="4703636" y="2391507"/>
            <a:ext cx="1521317" cy="2180493"/>
          </a:xfrm>
          <a:prstGeom prst="rect">
            <a:avLst/>
          </a:prstGeom>
          <a:solidFill>
            <a:schemeClr val="accent5"/>
          </a:solidFill>
        </p:spPr>
        <p:style>
          <a:lnRef idx="2">
            <a:schemeClr val="accent6">
              <a:shade val="15000"/>
            </a:schemeClr>
          </a:lnRef>
          <a:fillRef idx="1">
            <a:schemeClr val="accent6"/>
          </a:fillRef>
          <a:effectRef idx="0">
            <a:schemeClr val="accent6"/>
          </a:effectRef>
          <a:fontRef idx="minor">
            <a:schemeClr val="lt1"/>
          </a:fontRef>
        </p:style>
        <p:txBody>
          <a:bodyPr vert="horz" rtlCol="0" anchor="ctr"/>
          <a:lstStyle/>
          <a:p>
            <a:pPr algn="ctr"/>
            <a:r>
              <a:rPr lang="fr-FR" sz="1400" dirty="0"/>
              <a:t>Commande</a:t>
            </a:r>
          </a:p>
          <a:p>
            <a:pPr algn="ctr"/>
            <a:r>
              <a:rPr lang="fr-FR" sz="1400" dirty="0"/>
              <a:t>Valider</a:t>
            </a:r>
          </a:p>
          <a:p>
            <a:pPr algn="ctr"/>
            <a:endParaRPr lang="fr-FR" sz="1400" dirty="0"/>
          </a:p>
          <a:p>
            <a:pPr algn="ctr"/>
            <a:r>
              <a:rPr lang="fr-FR" sz="1400" dirty="0"/>
              <a:t>-nb : 2</a:t>
            </a:r>
          </a:p>
        </p:txBody>
      </p:sp>
      <p:sp>
        <p:nvSpPr>
          <p:cNvPr id="14" name="Flèche : droite 13">
            <a:extLst>
              <a:ext uri="{FF2B5EF4-FFF2-40B4-BE49-F238E27FC236}">
                <a16:creationId xmlns:a16="http://schemas.microsoft.com/office/drawing/2014/main" id="{32764B14-8113-2CBA-E898-DF5038A3A8B2}"/>
              </a:ext>
            </a:extLst>
          </p:cNvPr>
          <p:cNvSpPr/>
          <p:nvPr/>
        </p:nvSpPr>
        <p:spPr>
          <a:xfrm>
            <a:off x="6330462" y="3194538"/>
            <a:ext cx="1207477" cy="46892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ZoneTexte 15">
            <a:extLst>
              <a:ext uri="{FF2B5EF4-FFF2-40B4-BE49-F238E27FC236}">
                <a16:creationId xmlns:a16="http://schemas.microsoft.com/office/drawing/2014/main" id="{0F7A0A59-60A9-9DF5-D6B9-A3216ECF48D2}"/>
              </a:ext>
            </a:extLst>
          </p:cNvPr>
          <p:cNvSpPr txBox="1"/>
          <p:nvPr/>
        </p:nvSpPr>
        <p:spPr>
          <a:xfrm>
            <a:off x="6330462" y="2625969"/>
            <a:ext cx="1207477" cy="338554"/>
          </a:xfrm>
          <a:prstGeom prst="rect">
            <a:avLst/>
          </a:prstGeom>
          <a:noFill/>
        </p:spPr>
        <p:txBody>
          <a:bodyPr wrap="square" rtlCol="0">
            <a:spAutoFit/>
          </a:bodyPr>
          <a:lstStyle/>
          <a:p>
            <a:r>
              <a:rPr lang="fr-FR" sz="1600" dirty="0"/>
              <a:t>Valider(2)</a:t>
            </a:r>
          </a:p>
        </p:txBody>
      </p:sp>
      <p:sp>
        <p:nvSpPr>
          <p:cNvPr id="17" name="ZoneTexte 16">
            <a:extLst>
              <a:ext uri="{FF2B5EF4-FFF2-40B4-BE49-F238E27FC236}">
                <a16:creationId xmlns:a16="http://schemas.microsoft.com/office/drawing/2014/main" id="{2F94A8BB-4E23-7396-C7A5-E2746A90B463}"/>
              </a:ext>
            </a:extLst>
          </p:cNvPr>
          <p:cNvSpPr txBox="1"/>
          <p:nvPr/>
        </p:nvSpPr>
        <p:spPr>
          <a:xfrm>
            <a:off x="10574215" y="433283"/>
            <a:ext cx="386862" cy="1107996"/>
          </a:xfrm>
          <a:prstGeom prst="rect">
            <a:avLst/>
          </a:prstGeom>
          <a:noFill/>
        </p:spPr>
        <p:txBody>
          <a:bodyPr wrap="square" rtlCol="0">
            <a:spAutoFit/>
          </a:bodyPr>
          <a:lstStyle/>
          <a:p>
            <a:endParaRPr lang="fr-FR" dirty="0"/>
          </a:p>
          <a:p>
            <a:r>
              <a:rPr lang="fr-FR" sz="2400" dirty="0"/>
              <a:t>8</a:t>
            </a:r>
          </a:p>
          <a:p>
            <a:endParaRPr lang="fr-FR" sz="2400" dirty="0"/>
          </a:p>
        </p:txBody>
      </p:sp>
    </p:spTree>
    <p:extLst>
      <p:ext uri="{BB962C8B-B14F-4D97-AF65-F5344CB8AC3E}">
        <p14:creationId xmlns:p14="http://schemas.microsoft.com/office/powerpoint/2010/main" val="15060095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8400E8-B6FD-4578-2737-D2F6F692B173}"/>
              </a:ext>
            </a:extLst>
          </p:cNvPr>
          <p:cNvSpPr>
            <a:spLocks noGrp="1"/>
          </p:cNvSpPr>
          <p:nvPr>
            <p:ph type="title"/>
          </p:nvPr>
        </p:nvSpPr>
        <p:spPr/>
        <p:txBody>
          <a:bodyPr/>
          <a:lstStyle/>
          <a:p>
            <a:r>
              <a:rPr lang="fr-FR" dirty="0"/>
              <a:t>Command – Diagramme – Avant Propos</a:t>
            </a:r>
          </a:p>
        </p:txBody>
      </p:sp>
      <p:sp>
        <p:nvSpPr>
          <p:cNvPr id="3" name="Espace réservé du contenu 2">
            <a:extLst>
              <a:ext uri="{FF2B5EF4-FFF2-40B4-BE49-F238E27FC236}">
                <a16:creationId xmlns:a16="http://schemas.microsoft.com/office/drawing/2014/main" id="{928A2C97-84F5-4E72-60D4-5F2B33E7DA4C}"/>
              </a:ext>
            </a:extLst>
          </p:cNvPr>
          <p:cNvSpPr>
            <a:spLocks noGrp="1"/>
          </p:cNvSpPr>
          <p:nvPr>
            <p:ph sz="half" idx="1"/>
          </p:nvPr>
        </p:nvSpPr>
        <p:spPr>
          <a:xfrm>
            <a:off x="646111" y="2060575"/>
            <a:ext cx="9404723" cy="4195763"/>
          </a:xfrm>
        </p:spPr>
        <p:txBody>
          <a:bodyPr>
            <a:normAutofit/>
          </a:bodyPr>
          <a:lstStyle/>
          <a:p>
            <a:pPr marL="0" indent="0">
              <a:buNone/>
            </a:pPr>
            <a:r>
              <a:rPr lang="fr-FR" sz="3200" u="sng" dirty="0" err="1">
                <a:highlight>
                  <a:srgbClr val="008000"/>
                </a:highlight>
              </a:rPr>
              <a:t>Receiver</a:t>
            </a:r>
            <a:endParaRPr lang="fr-FR" sz="3200" u="sng" dirty="0">
              <a:highlight>
                <a:srgbClr val="008000"/>
              </a:highlight>
            </a:endParaRPr>
          </a:p>
          <a:p>
            <a:r>
              <a:rPr lang="fr-FR" dirty="0"/>
              <a:t>Élément qui va recevoir l’ordre de la Command.</a:t>
            </a:r>
          </a:p>
        </p:txBody>
      </p:sp>
      <p:sp>
        <p:nvSpPr>
          <p:cNvPr id="5" name="ZoneTexte 4">
            <a:extLst>
              <a:ext uri="{FF2B5EF4-FFF2-40B4-BE49-F238E27FC236}">
                <a16:creationId xmlns:a16="http://schemas.microsoft.com/office/drawing/2014/main" id="{3C673170-0EF1-4387-CC2B-3D5036FCB6BB}"/>
              </a:ext>
            </a:extLst>
          </p:cNvPr>
          <p:cNvSpPr txBox="1"/>
          <p:nvPr/>
        </p:nvSpPr>
        <p:spPr>
          <a:xfrm>
            <a:off x="10587789" y="759671"/>
            <a:ext cx="625642" cy="646331"/>
          </a:xfrm>
          <a:prstGeom prst="rect">
            <a:avLst/>
          </a:prstGeom>
          <a:noFill/>
        </p:spPr>
        <p:txBody>
          <a:bodyPr wrap="square" rtlCol="0">
            <a:spAutoFit/>
          </a:bodyPr>
          <a:lstStyle/>
          <a:p>
            <a:r>
              <a:rPr lang="fr-FR" dirty="0"/>
              <a:t>9</a:t>
            </a:r>
          </a:p>
          <a:p>
            <a:endParaRPr lang="fr-FR" dirty="0"/>
          </a:p>
        </p:txBody>
      </p:sp>
      <p:grpSp>
        <p:nvGrpSpPr>
          <p:cNvPr id="4" name="Groupe 3">
            <a:extLst>
              <a:ext uri="{FF2B5EF4-FFF2-40B4-BE49-F238E27FC236}">
                <a16:creationId xmlns:a16="http://schemas.microsoft.com/office/drawing/2014/main" id="{CCE8D45D-26C3-F9C9-A40A-94E3A4ABF507}"/>
              </a:ext>
            </a:extLst>
          </p:cNvPr>
          <p:cNvGrpSpPr/>
          <p:nvPr/>
        </p:nvGrpSpPr>
        <p:grpSpPr>
          <a:xfrm>
            <a:off x="4238870" y="4370501"/>
            <a:ext cx="756803" cy="1065651"/>
            <a:chOff x="6703162" y="1877176"/>
            <a:chExt cx="2033337" cy="2863132"/>
          </a:xfrm>
        </p:grpSpPr>
        <p:grpSp>
          <p:nvGrpSpPr>
            <p:cNvPr id="6" name="Groupe 5">
              <a:extLst>
                <a:ext uri="{FF2B5EF4-FFF2-40B4-BE49-F238E27FC236}">
                  <a16:creationId xmlns:a16="http://schemas.microsoft.com/office/drawing/2014/main" id="{25996941-ACF1-B04F-E4B7-74146B4F8F66}"/>
                </a:ext>
              </a:extLst>
            </p:cNvPr>
            <p:cNvGrpSpPr/>
            <p:nvPr/>
          </p:nvGrpSpPr>
          <p:grpSpPr>
            <a:xfrm>
              <a:off x="6703162" y="1877176"/>
              <a:ext cx="2033337" cy="2863132"/>
              <a:chOff x="1359569" y="2110585"/>
              <a:chExt cx="2033337" cy="2863132"/>
            </a:xfrm>
          </p:grpSpPr>
          <p:sp>
            <p:nvSpPr>
              <p:cNvPr id="9" name="Rectangle 8">
                <a:extLst>
                  <a:ext uri="{FF2B5EF4-FFF2-40B4-BE49-F238E27FC236}">
                    <a16:creationId xmlns:a16="http://schemas.microsoft.com/office/drawing/2014/main" id="{6647CF9A-D1CC-18AD-CC35-2B9D63C2C29C}"/>
                  </a:ext>
                </a:extLst>
              </p:cNvPr>
              <p:cNvSpPr/>
              <p:nvPr/>
            </p:nvSpPr>
            <p:spPr>
              <a:xfrm>
                <a:off x="1359569" y="2110585"/>
                <a:ext cx="2033337" cy="2863132"/>
              </a:xfrm>
              <a:prstGeom prst="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Ellipse 9">
                <a:extLst>
                  <a:ext uri="{FF2B5EF4-FFF2-40B4-BE49-F238E27FC236}">
                    <a16:creationId xmlns:a16="http://schemas.microsoft.com/office/drawing/2014/main" id="{506C6B32-C9CD-134F-AE6C-10D368CB0CAD}"/>
                  </a:ext>
                </a:extLst>
              </p:cNvPr>
              <p:cNvSpPr/>
              <p:nvPr/>
            </p:nvSpPr>
            <p:spPr>
              <a:xfrm>
                <a:off x="1540041" y="2406315"/>
                <a:ext cx="1708485" cy="1811710"/>
              </a:xfrm>
              <a:prstGeom prst="ellipse">
                <a:avLst/>
              </a:prstGeom>
              <a:solidFill>
                <a:schemeClr val="tx1"/>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fr-FR"/>
              </a:p>
            </p:txBody>
          </p:sp>
        </p:grpSp>
        <p:sp>
          <p:nvSpPr>
            <p:cNvPr id="7" name="Flèche : droite 6">
              <a:extLst>
                <a:ext uri="{FF2B5EF4-FFF2-40B4-BE49-F238E27FC236}">
                  <a16:creationId xmlns:a16="http://schemas.microsoft.com/office/drawing/2014/main" id="{1156D2E4-0BFD-B781-8A27-7279522158FD}"/>
                </a:ext>
              </a:extLst>
            </p:cNvPr>
            <p:cNvSpPr/>
            <p:nvPr/>
          </p:nvSpPr>
          <p:spPr>
            <a:xfrm rot="10800000">
              <a:off x="7106219" y="2459135"/>
              <a:ext cx="1227221" cy="123925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Ellipse 7">
              <a:extLst>
                <a:ext uri="{FF2B5EF4-FFF2-40B4-BE49-F238E27FC236}">
                  <a16:creationId xmlns:a16="http://schemas.microsoft.com/office/drawing/2014/main" id="{C6E03336-74A4-7697-8D62-59DF15FE12F0}"/>
                </a:ext>
              </a:extLst>
            </p:cNvPr>
            <p:cNvSpPr/>
            <p:nvPr/>
          </p:nvSpPr>
          <p:spPr>
            <a:xfrm>
              <a:off x="7953996" y="3555080"/>
              <a:ext cx="649704" cy="613804"/>
            </a:xfrm>
            <a:prstGeom prst="ellips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fr-FR" dirty="0"/>
                <a:t>N</a:t>
              </a:r>
            </a:p>
          </p:txBody>
        </p:sp>
      </p:grpSp>
      <p:sp>
        <p:nvSpPr>
          <p:cNvPr id="11" name="Ellipse 10">
            <a:extLst>
              <a:ext uri="{FF2B5EF4-FFF2-40B4-BE49-F238E27FC236}">
                <a16:creationId xmlns:a16="http://schemas.microsoft.com/office/drawing/2014/main" id="{A88AFB6B-85F2-4912-008E-1D3D032642E5}"/>
              </a:ext>
            </a:extLst>
          </p:cNvPr>
          <p:cNvSpPr/>
          <p:nvPr/>
        </p:nvSpPr>
        <p:spPr>
          <a:xfrm>
            <a:off x="2078877" y="3828745"/>
            <a:ext cx="1595181" cy="1607407"/>
          </a:xfrm>
          <a:prstGeom prst="ellipse">
            <a:avLst/>
          </a:prstGeom>
          <a:blipFill>
            <a:blip r:embed="rId3"/>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489588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TM02836342[[fn=Ion]]</Template>
  <TotalTime>871</TotalTime>
  <Words>2372</Words>
  <Application>Microsoft Office PowerPoint</Application>
  <PresentationFormat>Grand écran</PresentationFormat>
  <Paragraphs>301</Paragraphs>
  <Slides>30</Slides>
  <Notes>28</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30</vt:i4>
      </vt:variant>
    </vt:vector>
  </HeadingPairs>
  <TitlesOfParts>
    <vt:vector size="35" baseType="lpstr">
      <vt:lpstr>Arial</vt:lpstr>
      <vt:lpstr>Calibri</vt:lpstr>
      <vt:lpstr>Century Gothic</vt:lpstr>
      <vt:lpstr>Wingdings 3</vt:lpstr>
      <vt:lpstr>Ion</vt:lpstr>
      <vt:lpstr>Pattern Command &amp; Memento</vt:lpstr>
      <vt:lpstr>Pattern Command &amp; Memento - Sommaire</vt:lpstr>
      <vt:lpstr>Pattern Command</vt:lpstr>
      <vt:lpstr>Command – Présentation</vt:lpstr>
      <vt:lpstr>Command – Problématique</vt:lpstr>
      <vt:lpstr>Command – Problématique</vt:lpstr>
      <vt:lpstr>Command - Problématique</vt:lpstr>
      <vt:lpstr>Command - Problématique</vt:lpstr>
      <vt:lpstr>Command – Diagramme – Avant Propos</vt:lpstr>
      <vt:lpstr>Command – Diagramme – Avant Propos</vt:lpstr>
      <vt:lpstr>Command – Diagramme UML Générique</vt:lpstr>
      <vt:lpstr>Command – Diagramme UML</vt:lpstr>
      <vt:lpstr>Command – Application</vt:lpstr>
      <vt:lpstr>Command - Application</vt:lpstr>
      <vt:lpstr>Command – Application – Géneration Commande</vt:lpstr>
      <vt:lpstr>Command Application – Invoker</vt:lpstr>
      <vt:lpstr>Command Application CommandAllerAGauche</vt:lpstr>
      <vt:lpstr>Command – Application – Personnage</vt:lpstr>
      <vt:lpstr>Command – Avantages &amp; inconvénients </vt:lpstr>
      <vt:lpstr>Pattern Memento</vt:lpstr>
      <vt:lpstr>Memento - Présentation</vt:lpstr>
      <vt:lpstr>Memento - Problématique</vt:lpstr>
      <vt:lpstr>Memento - Problématique</vt:lpstr>
      <vt:lpstr>Memento – Application – Originator</vt:lpstr>
      <vt:lpstr>Memento – Application – Memento</vt:lpstr>
      <vt:lpstr>Memento – Application – Caretaker</vt:lpstr>
      <vt:lpstr>Memento – Diagramme UML classique</vt:lpstr>
      <vt:lpstr>Memento – Diagramme UML pour Transaction</vt:lpstr>
      <vt:lpstr>Memento – Avantages &amp; inconvénients</vt:lpstr>
      <vt:lpstr>Informations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Pattern Command et Memento</dc:title>
  <dc:creator>BOUNATIROU Rodolphe</dc:creator>
  <cp:lastModifiedBy>BOUNATIROU Rodolphe</cp:lastModifiedBy>
  <cp:revision>29</cp:revision>
  <dcterms:created xsi:type="dcterms:W3CDTF">2023-07-21T07:00:18Z</dcterms:created>
  <dcterms:modified xsi:type="dcterms:W3CDTF">2023-07-24T08:05:30Z</dcterms:modified>
</cp:coreProperties>
</file>