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19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62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998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7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3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3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5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28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79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3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2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1EAD-CFF2-4E76-975B-B5C2A4CA1E2C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9675-1AC2-4F34-AFB9-5577044D5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99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471393" y="245816"/>
            <a:ext cx="8064896" cy="4443324"/>
            <a:chOff x="471393" y="245816"/>
            <a:chExt cx="8064896" cy="4443324"/>
          </a:xfrm>
        </p:grpSpPr>
        <p:sp>
          <p:nvSpPr>
            <p:cNvPr id="4" name="Rectangle 3"/>
            <p:cNvSpPr/>
            <p:nvPr/>
          </p:nvSpPr>
          <p:spPr>
            <a:xfrm>
              <a:off x="539552" y="338997"/>
              <a:ext cx="129614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</a:t>
              </a:r>
              <a:br>
                <a:rPr lang="en-US" sz="1400" dirty="0" smtClean="0"/>
              </a:br>
              <a:r>
                <a:rPr lang="en-US" sz="1400" dirty="0" smtClean="0"/>
                <a:t>Authoring Tool</a:t>
              </a:r>
              <a:endParaRPr lang="en-US" sz="140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2038756" y="245816"/>
              <a:ext cx="1584175" cy="105045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Document(s)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5936" y="338997"/>
              <a:ext cx="1224136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br>
                <a:rPr lang="en-US" sz="1400" dirty="0" smtClean="0"/>
              </a:br>
              <a:r>
                <a:rPr lang="en-US" sz="1400" dirty="0" smtClean="0"/>
                <a:t>Packager</a:t>
              </a:r>
              <a:endParaRPr lang="en-US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5601284" y="324165"/>
              <a:ext cx="893759" cy="8937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92280" y="338997"/>
              <a:ext cx="1224136" cy="8640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</a:t>
              </a:r>
              <a:br>
                <a:rPr lang="en-US" sz="1400" dirty="0" smtClean="0"/>
              </a:br>
              <a:r>
                <a:rPr lang="en-US" sz="1400" dirty="0" smtClean="0"/>
                <a:t>Packager</a:t>
              </a:r>
              <a:endParaRPr lang="en-US" sz="1400" dirty="0"/>
            </a:p>
          </p:txBody>
        </p:sp>
        <p:sp>
          <p:nvSpPr>
            <p:cNvPr id="9" name="Nuage 8"/>
            <p:cNvSpPr/>
            <p:nvPr/>
          </p:nvSpPr>
          <p:spPr>
            <a:xfrm>
              <a:off x="6880105" y="2496005"/>
              <a:ext cx="1656184" cy="68407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Internet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761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br>
                <a:rPr lang="en-US" sz="1400" dirty="0" smtClean="0"/>
              </a:br>
              <a:r>
                <a:rPr lang="en-US" sz="1400" dirty="0" smtClean="0"/>
                <a:t>Parser</a:t>
              </a:r>
              <a:endParaRPr lang="en-US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020272" y="1556792"/>
              <a:ext cx="1368152" cy="6840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 Content</a:t>
              </a:r>
              <a:endParaRPr lang="en-US" sz="1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983561" y="3320988"/>
              <a:ext cx="1368152" cy="13681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Document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393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</a:t>
              </a:r>
              <a:br>
                <a:rPr lang="en-US" sz="1400" dirty="0" smtClean="0"/>
              </a:br>
              <a:r>
                <a:rPr lang="en-US" sz="1400" dirty="0" smtClean="0"/>
                <a:t>Renderer</a:t>
              </a:r>
              <a:endParaRPr lang="en-US" sz="1400" dirty="0"/>
            </a:p>
          </p:txBody>
        </p:sp>
        <p:cxnSp>
          <p:nvCxnSpPr>
            <p:cNvPr id="16" name="Connecteur droit avec flèche 15"/>
            <p:cNvCxnSpPr>
              <a:endCxn id="5" idx="2"/>
            </p:cNvCxnSpPr>
            <p:nvPr/>
          </p:nvCxnSpPr>
          <p:spPr>
            <a:xfrm>
              <a:off x="1835696" y="771045"/>
              <a:ext cx="2030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5" idx="6"/>
              <a:endCxn id="6" idx="1"/>
            </p:cNvCxnSpPr>
            <p:nvPr/>
          </p:nvCxnSpPr>
          <p:spPr>
            <a:xfrm>
              <a:off x="3622931" y="771045"/>
              <a:ext cx="3730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6" idx="3"/>
              <a:endCxn id="7" idx="2"/>
            </p:cNvCxnSpPr>
            <p:nvPr/>
          </p:nvCxnSpPr>
          <p:spPr>
            <a:xfrm>
              <a:off x="5220072" y="771045"/>
              <a:ext cx="3812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7" idx="6"/>
              <a:endCxn id="8" idx="1"/>
            </p:cNvCxnSpPr>
            <p:nvPr/>
          </p:nvCxnSpPr>
          <p:spPr>
            <a:xfrm>
              <a:off x="6495043" y="771045"/>
              <a:ext cx="597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8" idx="2"/>
              <a:endCxn id="11" idx="0"/>
            </p:cNvCxnSpPr>
            <p:nvPr/>
          </p:nvCxnSpPr>
          <p:spPr>
            <a:xfrm>
              <a:off x="7704348" y="1203093"/>
              <a:ext cx="0" cy="3536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9" idx="1"/>
              <a:endCxn id="33" idx="0"/>
            </p:cNvCxnSpPr>
            <p:nvPr/>
          </p:nvCxnSpPr>
          <p:spPr>
            <a:xfrm>
              <a:off x="7708197" y="3179353"/>
              <a:ext cx="0" cy="393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11" idx="4"/>
              <a:endCxn id="9" idx="3"/>
            </p:cNvCxnSpPr>
            <p:nvPr/>
          </p:nvCxnSpPr>
          <p:spPr>
            <a:xfrm>
              <a:off x="7704348" y="2240868"/>
              <a:ext cx="3849" cy="294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351713" y="400506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1695529" y="400506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96129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</a:t>
              </a:r>
              <a:br>
                <a:rPr lang="en-US" sz="1400" dirty="0" smtClean="0"/>
              </a:br>
              <a:r>
                <a:rPr lang="en-US" sz="1400" dirty="0" smtClean="0"/>
                <a:t>Access Engine</a:t>
              </a:r>
              <a:endParaRPr lang="en-US" sz="1400" dirty="0"/>
            </a:p>
          </p:txBody>
        </p:sp>
        <p:cxnSp>
          <p:nvCxnSpPr>
            <p:cNvPr id="48" name="Connecteur droit avec flèche 47"/>
            <p:cNvCxnSpPr>
              <a:stCxn id="33" idx="1"/>
              <a:endCxn id="81" idx="6"/>
            </p:cNvCxnSpPr>
            <p:nvPr/>
          </p:nvCxnSpPr>
          <p:spPr>
            <a:xfrm flipH="1">
              <a:off x="6495042" y="4005064"/>
              <a:ext cx="601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81" idx="2"/>
              <a:endCxn id="10" idx="3"/>
            </p:cNvCxnSpPr>
            <p:nvPr/>
          </p:nvCxnSpPr>
          <p:spPr>
            <a:xfrm flipH="1">
              <a:off x="5007897" y="4005064"/>
              <a:ext cx="5933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5601283" y="3558184"/>
              <a:ext cx="893759" cy="8937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82771" y="1631909"/>
              <a:ext cx="129614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</a:t>
              </a:r>
              <a:br>
                <a:rPr lang="en-US" sz="1400" dirty="0" smtClean="0"/>
              </a:br>
              <a:r>
                <a:rPr lang="en-US" sz="1400" dirty="0" err="1" smtClean="0"/>
                <a:t>Segmenter</a:t>
              </a:r>
              <a:endParaRPr lang="en-US" sz="1400" dirty="0"/>
            </a:p>
          </p:txBody>
        </p:sp>
        <p:cxnSp>
          <p:nvCxnSpPr>
            <p:cNvPr id="27" name="Connecteur droit avec flèche 26"/>
            <p:cNvCxnSpPr>
              <a:stCxn id="25" idx="0"/>
              <a:endCxn id="5" idx="4"/>
            </p:cNvCxnSpPr>
            <p:nvPr/>
          </p:nvCxnSpPr>
          <p:spPr>
            <a:xfrm flipV="1">
              <a:off x="2830843" y="1296273"/>
              <a:ext cx="1" cy="33563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93859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Concolato</dc:creator>
  <cp:lastModifiedBy>rbouqueau</cp:lastModifiedBy>
  <cp:revision>6</cp:revision>
  <dcterms:created xsi:type="dcterms:W3CDTF">2015-11-20T14:40:23Z</dcterms:created>
  <dcterms:modified xsi:type="dcterms:W3CDTF">2016-01-14T16:57:46Z</dcterms:modified>
</cp:coreProperties>
</file>