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23" r:id="rId2"/>
    <p:sldId id="358" r:id="rId3"/>
    <p:sldId id="368" r:id="rId4"/>
    <p:sldId id="369" r:id="rId5"/>
    <p:sldId id="383" r:id="rId6"/>
    <p:sldId id="370" r:id="rId7"/>
    <p:sldId id="384" r:id="rId8"/>
    <p:sldId id="385" r:id="rId9"/>
    <p:sldId id="386" r:id="rId10"/>
    <p:sldId id="387" r:id="rId11"/>
    <p:sldId id="371" r:id="rId12"/>
    <p:sldId id="405" r:id="rId13"/>
    <p:sldId id="388" r:id="rId14"/>
    <p:sldId id="390" r:id="rId15"/>
    <p:sldId id="389" r:id="rId16"/>
    <p:sldId id="372" r:id="rId17"/>
    <p:sldId id="391" r:id="rId18"/>
    <p:sldId id="392" r:id="rId19"/>
    <p:sldId id="393" r:id="rId20"/>
    <p:sldId id="394" r:id="rId21"/>
    <p:sldId id="395" r:id="rId22"/>
    <p:sldId id="406" r:id="rId23"/>
    <p:sldId id="373" r:id="rId24"/>
    <p:sldId id="396" r:id="rId25"/>
    <p:sldId id="397" r:id="rId26"/>
    <p:sldId id="400" r:id="rId27"/>
    <p:sldId id="398" r:id="rId28"/>
    <p:sldId id="399" r:id="rId29"/>
    <p:sldId id="401" r:id="rId30"/>
    <p:sldId id="374" r:id="rId31"/>
    <p:sldId id="402" r:id="rId32"/>
    <p:sldId id="375" r:id="rId33"/>
    <p:sldId id="403" r:id="rId34"/>
    <p:sldId id="376" r:id="rId35"/>
    <p:sldId id="377" r:id="rId36"/>
    <p:sldId id="404" r:id="rId37"/>
    <p:sldId id="378" r:id="rId38"/>
    <p:sldId id="379" r:id="rId39"/>
    <p:sldId id="380" r:id="rId40"/>
    <p:sldId id="381" r:id="rId41"/>
    <p:sldId id="407" r:id="rId42"/>
    <p:sldId id="382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ＭＳ Ｐゴシック" pitchFamily="-8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ＭＳ Ｐゴシック" pitchFamily="-8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ＭＳ Ｐゴシック" pitchFamily="-8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ＭＳ Ｐゴシック" pitchFamily="-8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1D5"/>
    <a:srgbClr val="0F4BC3"/>
    <a:srgbClr val="DDE208"/>
    <a:srgbClr val="000099"/>
    <a:srgbClr val="6600CC"/>
    <a:srgbClr val="FF9900"/>
    <a:srgbClr val="6600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7" autoAdjust="0"/>
    <p:restoredTop sz="95000" autoAdjust="0"/>
  </p:normalViewPr>
  <p:slideViewPr>
    <p:cSldViewPr>
      <p:cViewPr varScale="1">
        <p:scale>
          <a:sx n="116" d="100"/>
          <a:sy n="116" d="100"/>
        </p:scale>
        <p:origin x="168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2" y="151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u" userId="50ae9361a7b94132" providerId="LiveId" clId="{E47817F2-FCC9-4969-AB69-0D76FA4A9185}"/>
    <pc:docChg chg="undo custSel addSld delSld modSld">
      <pc:chgData name="Sam Wu" userId="50ae9361a7b94132" providerId="LiveId" clId="{E47817F2-FCC9-4969-AB69-0D76FA4A9185}" dt="2021-01-11T19:45:52.647" v="1949" actId="20577"/>
      <pc:docMkLst>
        <pc:docMk/>
      </pc:docMkLst>
      <pc:sldChg chg="modSp mod">
        <pc:chgData name="Sam Wu" userId="50ae9361a7b94132" providerId="LiveId" clId="{E47817F2-FCC9-4969-AB69-0D76FA4A9185}" dt="2021-01-11T18:32:34.534" v="1690" actId="400"/>
        <pc:sldMkLst>
          <pc:docMk/>
          <pc:sldMk cId="4160491843" sldId="371"/>
        </pc:sldMkLst>
        <pc:spChg chg="mod">
          <ac:chgData name="Sam Wu" userId="50ae9361a7b94132" providerId="LiveId" clId="{E47817F2-FCC9-4969-AB69-0D76FA4A9185}" dt="2021-01-11T18:32:34.534" v="1690" actId="400"/>
          <ac:spMkLst>
            <pc:docMk/>
            <pc:sldMk cId="4160491843" sldId="371"/>
            <ac:spMk id="3" creationId="{00000000-0000-0000-0000-000000000000}"/>
          </ac:spMkLst>
        </pc:spChg>
      </pc:sldChg>
      <pc:sldChg chg="modSp mod">
        <pc:chgData name="Sam Wu" userId="50ae9361a7b94132" providerId="LiveId" clId="{E47817F2-FCC9-4969-AB69-0D76FA4A9185}" dt="2021-01-07T01:34:38.509" v="4" actId="20577"/>
        <pc:sldMkLst>
          <pc:docMk/>
          <pc:sldMk cId="659602894" sldId="372"/>
        </pc:sldMkLst>
        <pc:spChg chg="mod">
          <ac:chgData name="Sam Wu" userId="50ae9361a7b94132" providerId="LiveId" clId="{E47817F2-FCC9-4969-AB69-0D76FA4A9185}" dt="2021-01-07T01:34:38.509" v="4" actId="20577"/>
          <ac:spMkLst>
            <pc:docMk/>
            <pc:sldMk cId="659602894" sldId="372"/>
            <ac:spMk id="2" creationId="{00000000-0000-0000-0000-000000000000}"/>
          </ac:spMkLst>
        </pc:spChg>
      </pc:sldChg>
      <pc:sldChg chg="modSp mod">
        <pc:chgData name="Sam Wu" userId="50ae9361a7b94132" providerId="LiveId" clId="{E47817F2-FCC9-4969-AB69-0D76FA4A9185}" dt="2021-01-11T19:45:06.529" v="1913" actId="404"/>
        <pc:sldMkLst>
          <pc:docMk/>
          <pc:sldMk cId="1510873211" sldId="381"/>
        </pc:sldMkLst>
        <pc:spChg chg="mod">
          <ac:chgData name="Sam Wu" userId="50ae9361a7b94132" providerId="LiveId" clId="{E47817F2-FCC9-4969-AB69-0D76FA4A9185}" dt="2021-01-11T19:45:06.529" v="1913" actId="404"/>
          <ac:spMkLst>
            <pc:docMk/>
            <pc:sldMk cId="1510873211" sldId="381"/>
            <ac:spMk id="2" creationId="{00000000-0000-0000-0000-000000000000}"/>
          </ac:spMkLst>
        </pc:spChg>
        <pc:spChg chg="mod">
          <ac:chgData name="Sam Wu" userId="50ae9361a7b94132" providerId="LiveId" clId="{E47817F2-FCC9-4969-AB69-0D76FA4A9185}" dt="2021-01-11T19:43:56.939" v="1755" actId="20577"/>
          <ac:spMkLst>
            <pc:docMk/>
            <pc:sldMk cId="1510873211" sldId="381"/>
            <ac:spMk id="3" creationId="{00000000-0000-0000-0000-000000000000}"/>
          </ac:spMkLst>
        </pc:spChg>
      </pc:sldChg>
      <pc:sldChg chg="modSp mod">
        <pc:chgData name="Sam Wu" userId="50ae9361a7b94132" providerId="LiveId" clId="{E47817F2-FCC9-4969-AB69-0D76FA4A9185}" dt="2021-01-11T18:34:23.884" v="1730" actId="6549"/>
        <pc:sldMkLst>
          <pc:docMk/>
          <pc:sldMk cId="628039725" sldId="392"/>
        </pc:sldMkLst>
        <pc:spChg chg="mod">
          <ac:chgData name="Sam Wu" userId="50ae9361a7b94132" providerId="LiveId" clId="{E47817F2-FCC9-4969-AB69-0D76FA4A9185}" dt="2021-01-11T18:34:23.884" v="1730" actId="6549"/>
          <ac:spMkLst>
            <pc:docMk/>
            <pc:sldMk cId="628039725" sldId="392"/>
            <ac:spMk id="3" creationId="{AEBC8D46-663E-47F4-8853-6410A3C5F508}"/>
          </ac:spMkLst>
        </pc:spChg>
      </pc:sldChg>
      <pc:sldChg chg="modSp add del mod">
        <pc:chgData name="Sam Wu" userId="50ae9361a7b94132" providerId="LiveId" clId="{E47817F2-FCC9-4969-AB69-0D76FA4A9185}" dt="2021-01-11T18:29:32.570" v="1442" actId="2696"/>
        <pc:sldMkLst>
          <pc:docMk/>
          <pc:sldMk cId="196875787" sldId="405"/>
        </pc:sldMkLst>
        <pc:spChg chg="mod">
          <ac:chgData name="Sam Wu" userId="50ae9361a7b94132" providerId="LiveId" clId="{E47817F2-FCC9-4969-AB69-0D76FA4A9185}" dt="2021-01-11T18:07:46.211" v="41" actId="6549"/>
          <ac:spMkLst>
            <pc:docMk/>
            <pc:sldMk cId="196875787" sldId="405"/>
            <ac:spMk id="2" creationId="{3D1DDA1C-18BB-4D40-A9A0-8A15AD3E9CD7}"/>
          </ac:spMkLst>
        </pc:spChg>
        <pc:spChg chg="mod">
          <ac:chgData name="Sam Wu" userId="50ae9361a7b94132" providerId="LiveId" clId="{E47817F2-FCC9-4969-AB69-0D76FA4A9185}" dt="2021-01-11T18:21:01.099" v="1113" actId="207"/>
          <ac:spMkLst>
            <pc:docMk/>
            <pc:sldMk cId="196875787" sldId="405"/>
            <ac:spMk id="3" creationId="{AEBC8D46-663E-47F4-8853-6410A3C5F508}"/>
          </ac:spMkLst>
        </pc:spChg>
      </pc:sldChg>
      <pc:sldChg chg="modSp add mod">
        <pc:chgData name="Sam Wu" userId="50ae9361a7b94132" providerId="LiveId" clId="{E47817F2-FCC9-4969-AB69-0D76FA4A9185}" dt="2021-01-11T18:30:23.615" v="1464" actId="20577"/>
        <pc:sldMkLst>
          <pc:docMk/>
          <pc:sldMk cId="2420678785" sldId="405"/>
        </pc:sldMkLst>
        <pc:spChg chg="mod">
          <ac:chgData name="Sam Wu" userId="50ae9361a7b94132" providerId="LiveId" clId="{E47817F2-FCC9-4969-AB69-0D76FA4A9185}" dt="2021-01-11T18:30:23.615" v="1464" actId="20577"/>
          <ac:spMkLst>
            <pc:docMk/>
            <pc:sldMk cId="2420678785" sldId="405"/>
            <ac:spMk id="3" creationId="{AEBC8D46-663E-47F4-8853-6410A3C5F508}"/>
          </ac:spMkLst>
        </pc:spChg>
      </pc:sldChg>
      <pc:sldChg chg="modSp add mod">
        <pc:chgData name="Sam Wu" userId="50ae9361a7b94132" providerId="LiveId" clId="{E47817F2-FCC9-4969-AB69-0D76FA4A9185}" dt="2021-01-11T18:35:14.269" v="1749" actId="20577"/>
        <pc:sldMkLst>
          <pc:docMk/>
          <pc:sldMk cId="3721487765" sldId="406"/>
        </pc:sldMkLst>
        <pc:spChg chg="mod">
          <ac:chgData name="Sam Wu" userId="50ae9361a7b94132" providerId="LiveId" clId="{E47817F2-FCC9-4969-AB69-0D76FA4A9185}" dt="2021-01-11T18:13:08.971" v="540" actId="20577"/>
          <ac:spMkLst>
            <pc:docMk/>
            <pc:sldMk cId="3721487765" sldId="406"/>
            <ac:spMk id="2" creationId="{3D1DDA1C-18BB-4D40-A9A0-8A15AD3E9CD7}"/>
          </ac:spMkLst>
        </pc:spChg>
        <pc:spChg chg="mod">
          <ac:chgData name="Sam Wu" userId="50ae9361a7b94132" providerId="LiveId" clId="{E47817F2-FCC9-4969-AB69-0D76FA4A9185}" dt="2021-01-11T18:35:14.269" v="1749" actId="20577"/>
          <ac:spMkLst>
            <pc:docMk/>
            <pc:sldMk cId="3721487765" sldId="406"/>
            <ac:spMk id="3" creationId="{AEBC8D46-663E-47F4-8853-6410A3C5F508}"/>
          </ac:spMkLst>
        </pc:spChg>
      </pc:sldChg>
      <pc:sldChg chg="modSp add mod">
        <pc:chgData name="Sam Wu" userId="50ae9361a7b94132" providerId="LiveId" clId="{E47817F2-FCC9-4969-AB69-0D76FA4A9185}" dt="2021-01-11T19:45:52.647" v="1949" actId="20577"/>
        <pc:sldMkLst>
          <pc:docMk/>
          <pc:sldMk cId="2449233805" sldId="407"/>
        </pc:sldMkLst>
        <pc:spChg chg="mod">
          <ac:chgData name="Sam Wu" userId="50ae9361a7b94132" providerId="LiveId" clId="{E47817F2-FCC9-4969-AB69-0D76FA4A9185}" dt="2021-01-11T19:45:14.795" v="1918" actId="20577"/>
          <ac:spMkLst>
            <pc:docMk/>
            <pc:sldMk cId="2449233805" sldId="407"/>
            <ac:spMk id="2" creationId="{00000000-0000-0000-0000-000000000000}"/>
          </ac:spMkLst>
        </pc:spChg>
        <pc:spChg chg="mod">
          <ac:chgData name="Sam Wu" userId="50ae9361a7b94132" providerId="LiveId" clId="{E47817F2-FCC9-4969-AB69-0D76FA4A9185}" dt="2021-01-11T19:45:52.647" v="1949" actId="20577"/>
          <ac:spMkLst>
            <pc:docMk/>
            <pc:sldMk cId="2449233805" sldId="407"/>
            <ac:spMk id="3" creationId="{00000000-0000-0000-0000-000000000000}"/>
          </ac:spMkLst>
        </pc:spChg>
      </pc:sldChg>
    </pc:docChg>
  </pc:docChgLst>
  <pc:docChgLst>
    <pc:chgData name="Sam Wu" userId="50ae9361a7b94132" providerId="LiveId" clId="{47EFE1FC-EED2-4B49-AC65-ECA3F8D9FA02}"/>
    <pc:docChg chg="addSld modSld">
      <pc:chgData name="Sam Wu" userId="50ae9361a7b94132" providerId="LiveId" clId="{47EFE1FC-EED2-4B49-AC65-ECA3F8D9FA02}" dt="2019-09-03T20:15:03.352" v="0"/>
      <pc:docMkLst>
        <pc:docMk/>
      </pc:docMkLst>
      <pc:sldChg chg="add">
        <pc:chgData name="Sam Wu" userId="50ae9361a7b94132" providerId="LiveId" clId="{47EFE1FC-EED2-4B49-AC65-ECA3F8D9FA02}" dt="2019-09-03T20:15:03.352" v="0"/>
        <pc:sldMkLst>
          <pc:docMk/>
          <pc:sldMk cId="3379894741" sldId="356"/>
        </pc:sldMkLst>
      </pc:sldChg>
    </pc:docChg>
  </pc:docChgLst>
  <pc:docChgLst>
    <pc:chgData name="Sam Wu" userId="50ae9361a7b94132" providerId="LiveId" clId="{9FF4FD3C-3C90-4AAD-B989-B73F453A9528}"/>
    <pc:docChg chg="undo custSel addSld modSld sldOrd">
      <pc:chgData name="Sam Wu" userId="50ae9361a7b94132" providerId="LiveId" clId="{9FF4FD3C-3C90-4AAD-B989-B73F453A9528}" dt="2018-09-07T15:42:11.603" v="3860" actId="20577"/>
      <pc:docMkLst>
        <pc:docMk/>
      </pc:docMkLst>
      <pc:sldChg chg="modSp">
        <pc:chgData name="Sam Wu" userId="50ae9361a7b94132" providerId="LiveId" clId="{9FF4FD3C-3C90-4AAD-B989-B73F453A9528}" dt="2018-09-03T22:34:01.139" v="65" actId="20577"/>
        <pc:sldMkLst>
          <pc:docMk/>
          <pc:sldMk cId="3043006607" sldId="358"/>
        </pc:sldMkLst>
        <pc:spChg chg="mod">
          <ac:chgData name="Sam Wu" userId="50ae9361a7b94132" providerId="LiveId" clId="{9FF4FD3C-3C90-4AAD-B989-B73F453A9528}" dt="2018-09-03T22:34:01.139" v="65" actId="20577"/>
          <ac:spMkLst>
            <pc:docMk/>
            <pc:sldMk cId="3043006607" sldId="358"/>
            <ac:spMk id="3" creationId="{00000000-0000-0000-0000-000000000000}"/>
          </ac:spMkLst>
        </pc:spChg>
      </pc:sldChg>
      <pc:sldChg chg="modSp add">
        <pc:chgData name="Sam Wu" userId="50ae9361a7b94132" providerId="LiveId" clId="{9FF4FD3C-3C90-4AAD-B989-B73F453A9528}" dt="2018-09-06T17:21:36.445" v="3554" actId="20577"/>
        <pc:sldMkLst>
          <pc:docMk/>
          <pc:sldMk cId="2808494939" sldId="368"/>
        </pc:sldMkLst>
        <pc:spChg chg="mod">
          <ac:chgData name="Sam Wu" userId="50ae9361a7b94132" providerId="LiveId" clId="{9FF4FD3C-3C90-4AAD-B989-B73F453A9528}" dt="2018-09-04T19:33:56.388" v="1501" actId="20577"/>
          <ac:spMkLst>
            <pc:docMk/>
            <pc:sldMk cId="2808494939" sldId="368"/>
            <ac:spMk id="2" creationId="{3D1DDA1C-18BB-4D40-A9A0-8A15AD3E9CD7}"/>
          </ac:spMkLst>
        </pc:spChg>
        <pc:spChg chg="mod">
          <ac:chgData name="Sam Wu" userId="50ae9361a7b94132" providerId="LiveId" clId="{9FF4FD3C-3C90-4AAD-B989-B73F453A9528}" dt="2018-09-06T17:21:36.445" v="3554" actId="20577"/>
          <ac:spMkLst>
            <pc:docMk/>
            <pc:sldMk cId="2808494939" sldId="368"/>
            <ac:spMk id="3" creationId="{AEBC8D46-663E-47F4-8853-6410A3C5F508}"/>
          </ac:spMkLst>
        </pc:spChg>
      </pc:sldChg>
    </pc:docChg>
  </pc:docChgLst>
  <pc:docChgLst>
    <pc:chgData name="Sam Wu" userId="50ae9361a7b94132" providerId="LiveId" clId="{270BE3DC-36F8-41E6-AC6C-12827E0C109F}"/>
    <pc:docChg chg="undo custSel modSld">
      <pc:chgData name="Sam Wu" userId="50ae9361a7b94132" providerId="LiveId" clId="{270BE3DC-36F8-41E6-AC6C-12827E0C109F}" dt="2021-09-09T19:31:59.656" v="30" actId="20577"/>
      <pc:docMkLst>
        <pc:docMk/>
      </pc:docMkLst>
      <pc:sldChg chg="modSp mod">
        <pc:chgData name="Sam Wu" userId="50ae9361a7b94132" providerId="LiveId" clId="{270BE3DC-36F8-41E6-AC6C-12827E0C109F}" dt="2021-09-09T16:58:34.502" v="1" actId="20577"/>
        <pc:sldMkLst>
          <pc:docMk/>
          <pc:sldMk cId="122277781" sldId="384"/>
        </pc:sldMkLst>
        <pc:spChg chg="mod">
          <ac:chgData name="Sam Wu" userId="50ae9361a7b94132" providerId="LiveId" clId="{270BE3DC-36F8-41E6-AC6C-12827E0C109F}" dt="2021-09-09T16:58:34.502" v="1" actId="20577"/>
          <ac:spMkLst>
            <pc:docMk/>
            <pc:sldMk cId="122277781" sldId="384"/>
            <ac:spMk id="3" creationId="{AEBC8D46-663E-47F4-8853-6410A3C5F508}"/>
          </ac:spMkLst>
        </pc:spChg>
      </pc:sldChg>
      <pc:sldChg chg="modSp mod">
        <pc:chgData name="Sam Wu" userId="50ae9361a7b94132" providerId="LiveId" clId="{270BE3DC-36F8-41E6-AC6C-12827E0C109F}" dt="2021-09-09T19:31:59.656" v="30" actId="20577"/>
        <pc:sldMkLst>
          <pc:docMk/>
          <pc:sldMk cId="3127656235" sldId="397"/>
        </pc:sldMkLst>
        <pc:spChg chg="mod">
          <ac:chgData name="Sam Wu" userId="50ae9361a7b94132" providerId="LiveId" clId="{270BE3DC-36F8-41E6-AC6C-12827E0C109F}" dt="2021-09-09T19:31:59.656" v="30" actId="20577"/>
          <ac:spMkLst>
            <pc:docMk/>
            <pc:sldMk cId="3127656235" sldId="397"/>
            <ac:spMk id="3" creationId="{AEBC8D46-663E-47F4-8853-6410A3C5F508}"/>
          </ac:spMkLst>
        </pc:spChg>
      </pc:sldChg>
      <pc:sldChg chg="modSp mod">
        <pc:chgData name="Sam Wu" userId="50ae9361a7b94132" providerId="LiveId" clId="{270BE3DC-36F8-41E6-AC6C-12827E0C109F}" dt="2021-09-09T19:31:28.204" v="14" actId="20577"/>
        <pc:sldMkLst>
          <pc:docMk/>
          <pc:sldMk cId="3362940806" sldId="404"/>
        </pc:sldMkLst>
        <pc:spChg chg="mod">
          <ac:chgData name="Sam Wu" userId="50ae9361a7b94132" providerId="LiveId" clId="{270BE3DC-36F8-41E6-AC6C-12827E0C109F}" dt="2021-09-09T19:31:28.204" v="14" actId="20577"/>
          <ac:spMkLst>
            <pc:docMk/>
            <pc:sldMk cId="3362940806" sldId="404"/>
            <ac:spMk id="3" creationId="{AEBC8D46-663E-47F4-8853-6410A3C5F508}"/>
          </ac:spMkLst>
        </pc:spChg>
      </pc:sldChg>
    </pc:docChg>
  </pc:docChgLst>
  <pc:docChgLst>
    <pc:chgData name="Sam Wu" userId="50ae9361a7b94132" providerId="LiveId" clId="{CEBBBE77-A3A7-47E2-9B2A-847FE554A060}"/>
    <pc:docChg chg="modSld">
      <pc:chgData name="Sam Wu" userId="50ae9361a7b94132" providerId="LiveId" clId="{CEBBBE77-A3A7-47E2-9B2A-847FE554A060}" dt="2022-01-12T23:34:17.713" v="306" actId="6549"/>
      <pc:docMkLst>
        <pc:docMk/>
      </pc:docMkLst>
      <pc:sldChg chg="modSp mod">
        <pc:chgData name="Sam Wu" userId="50ae9361a7b94132" providerId="LiveId" clId="{CEBBBE77-A3A7-47E2-9B2A-847FE554A060}" dt="2022-01-10T21:55:57.781" v="5" actId="20577"/>
        <pc:sldMkLst>
          <pc:docMk/>
          <pc:sldMk cId="2808494939" sldId="368"/>
        </pc:sldMkLst>
        <pc:spChg chg="mod">
          <ac:chgData name="Sam Wu" userId="50ae9361a7b94132" providerId="LiveId" clId="{CEBBBE77-A3A7-47E2-9B2A-847FE554A060}" dt="2022-01-10T21:55:57.781" v="5" actId="20577"/>
          <ac:spMkLst>
            <pc:docMk/>
            <pc:sldMk cId="2808494939" sldId="368"/>
            <ac:spMk id="2" creationId="{3D1DDA1C-18BB-4D40-A9A0-8A15AD3E9CD7}"/>
          </ac:spMkLst>
        </pc:spChg>
        <pc:spChg chg="mod">
          <ac:chgData name="Sam Wu" userId="50ae9361a7b94132" providerId="LiveId" clId="{CEBBBE77-A3A7-47E2-9B2A-847FE554A060}" dt="2022-01-10T21:55:52.749" v="2" actId="20577"/>
          <ac:spMkLst>
            <pc:docMk/>
            <pc:sldMk cId="2808494939" sldId="368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3:44:32.112" v="260" actId="20577"/>
        <pc:sldMkLst>
          <pc:docMk/>
          <pc:sldMk cId="2717586206" sldId="376"/>
        </pc:sldMkLst>
        <pc:spChg chg="mod">
          <ac:chgData name="Sam Wu" userId="50ae9361a7b94132" providerId="LiveId" clId="{CEBBBE77-A3A7-47E2-9B2A-847FE554A060}" dt="2022-01-10T23:44:32.112" v="260" actId="20577"/>
          <ac:spMkLst>
            <pc:docMk/>
            <pc:sldMk cId="2717586206" sldId="376"/>
            <ac:spMk id="3" creationId="{00000000-0000-0000-0000-000000000000}"/>
          </ac:spMkLst>
        </pc:spChg>
      </pc:sldChg>
      <pc:sldChg chg="modSp mod">
        <pc:chgData name="Sam Wu" userId="50ae9361a7b94132" providerId="LiveId" clId="{CEBBBE77-A3A7-47E2-9B2A-847FE554A060}" dt="2022-01-10T21:56:17.956" v="23" actId="20577"/>
        <pc:sldMkLst>
          <pc:docMk/>
          <pc:sldMk cId="122277781" sldId="384"/>
        </pc:sldMkLst>
        <pc:spChg chg="mod">
          <ac:chgData name="Sam Wu" userId="50ae9361a7b94132" providerId="LiveId" clId="{CEBBBE77-A3A7-47E2-9B2A-847FE554A060}" dt="2022-01-10T21:56:06.262" v="8" actId="20577"/>
          <ac:spMkLst>
            <pc:docMk/>
            <pc:sldMk cId="122277781" sldId="384"/>
            <ac:spMk id="2" creationId="{3D1DDA1C-18BB-4D40-A9A0-8A15AD3E9CD7}"/>
          </ac:spMkLst>
        </pc:spChg>
        <pc:spChg chg="mod">
          <ac:chgData name="Sam Wu" userId="50ae9361a7b94132" providerId="LiveId" clId="{CEBBBE77-A3A7-47E2-9B2A-847FE554A060}" dt="2022-01-10T21:56:17.956" v="23" actId="20577"/>
          <ac:spMkLst>
            <pc:docMk/>
            <pc:sldMk cId="122277781" sldId="384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2:24:46.313" v="38" actId="20577"/>
        <pc:sldMkLst>
          <pc:docMk/>
          <pc:sldMk cId="2274950153" sldId="385"/>
        </pc:sldMkLst>
        <pc:spChg chg="mod">
          <ac:chgData name="Sam Wu" userId="50ae9361a7b94132" providerId="LiveId" clId="{CEBBBE77-A3A7-47E2-9B2A-847FE554A060}" dt="2022-01-10T22:24:46.313" v="38" actId="20577"/>
          <ac:spMkLst>
            <pc:docMk/>
            <pc:sldMk cId="2274950153" sldId="385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2:32:25.575" v="50" actId="20577"/>
        <pc:sldMkLst>
          <pc:docMk/>
          <pc:sldMk cId="3212210076" sldId="386"/>
        </pc:sldMkLst>
        <pc:spChg chg="mod">
          <ac:chgData name="Sam Wu" userId="50ae9361a7b94132" providerId="LiveId" clId="{CEBBBE77-A3A7-47E2-9B2A-847FE554A060}" dt="2022-01-10T22:32:25.575" v="50" actId="20577"/>
          <ac:spMkLst>
            <pc:docMk/>
            <pc:sldMk cId="3212210076" sldId="386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2:37:57.051" v="63" actId="20577"/>
        <pc:sldMkLst>
          <pc:docMk/>
          <pc:sldMk cId="1272507737" sldId="388"/>
        </pc:sldMkLst>
        <pc:spChg chg="mod">
          <ac:chgData name="Sam Wu" userId="50ae9361a7b94132" providerId="LiveId" clId="{CEBBBE77-A3A7-47E2-9B2A-847FE554A060}" dt="2022-01-10T22:37:57.051" v="63" actId="20577"/>
          <ac:spMkLst>
            <pc:docMk/>
            <pc:sldMk cId="1272507737" sldId="388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2:41:02.713" v="74" actId="20577"/>
        <pc:sldMkLst>
          <pc:docMk/>
          <pc:sldMk cId="2716363139" sldId="390"/>
        </pc:sldMkLst>
        <pc:spChg chg="mod">
          <ac:chgData name="Sam Wu" userId="50ae9361a7b94132" providerId="LiveId" clId="{CEBBBE77-A3A7-47E2-9B2A-847FE554A060}" dt="2022-01-10T22:41:02.713" v="74" actId="20577"/>
          <ac:spMkLst>
            <pc:docMk/>
            <pc:sldMk cId="2716363139" sldId="390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2:48:03.874" v="96" actId="6549"/>
        <pc:sldMkLst>
          <pc:docMk/>
          <pc:sldMk cId="628039725" sldId="392"/>
        </pc:sldMkLst>
        <pc:spChg chg="mod">
          <ac:chgData name="Sam Wu" userId="50ae9361a7b94132" providerId="LiveId" clId="{CEBBBE77-A3A7-47E2-9B2A-847FE554A060}" dt="2022-01-10T22:48:03.874" v="96" actId="6549"/>
          <ac:spMkLst>
            <pc:docMk/>
            <pc:sldMk cId="628039725" sldId="392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3:04:55.503" v="179" actId="6549"/>
        <pc:sldMkLst>
          <pc:docMk/>
          <pc:sldMk cId="930980933" sldId="393"/>
        </pc:sldMkLst>
        <pc:spChg chg="mod">
          <ac:chgData name="Sam Wu" userId="50ae9361a7b94132" providerId="LiveId" clId="{CEBBBE77-A3A7-47E2-9B2A-847FE554A060}" dt="2022-01-10T23:04:55.503" v="179" actId="6549"/>
          <ac:spMkLst>
            <pc:docMk/>
            <pc:sldMk cId="930980933" sldId="393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3:06:28.966" v="193" actId="20577"/>
        <pc:sldMkLst>
          <pc:docMk/>
          <pc:sldMk cId="3246021552" sldId="394"/>
        </pc:sldMkLst>
        <pc:spChg chg="mod">
          <ac:chgData name="Sam Wu" userId="50ae9361a7b94132" providerId="LiveId" clId="{CEBBBE77-A3A7-47E2-9B2A-847FE554A060}" dt="2022-01-10T23:06:28.966" v="193" actId="20577"/>
          <ac:spMkLst>
            <pc:docMk/>
            <pc:sldMk cId="3246021552" sldId="394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3:06:41.858" v="211" actId="20577"/>
        <pc:sldMkLst>
          <pc:docMk/>
          <pc:sldMk cId="2034094875" sldId="395"/>
        </pc:sldMkLst>
        <pc:spChg chg="mod">
          <ac:chgData name="Sam Wu" userId="50ae9361a7b94132" providerId="LiveId" clId="{CEBBBE77-A3A7-47E2-9B2A-847FE554A060}" dt="2022-01-10T23:06:41.858" v="211" actId="20577"/>
          <ac:spMkLst>
            <pc:docMk/>
            <pc:sldMk cId="2034094875" sldId="395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2T23:34:17.713" v="306" actId="6549"/>
        <pc:sldMkLst>
          <pc:docMk/>
          <pc:sldMk cId="3127656235" sldId="397"/>
        </pc:sldMkLst>
        <pc:spChg chg="mod">
          <ac:chgData name="Sam Wu" userId="50ae9361a7b94132" providerId="LiveId" clId="{CEBBBE77-A3A7-47E2-9B2A-847FE554A060}" dt="2022-01-12T23:34:17.713" v="306" actId="6549"/>
          <ac:spMkLst>
            <pc:docMk/>
            <pc:sldMk cId="3127656235" sldId="397"/>
            <ac:spMk id="3" creationId="{AEBC8D46-663E-47F4-8853-6410A3C5F508}"/>
          </ac:spMkLst>
        </pc:spChg>
      </pc:sldChg>
      <pc:sldChg chg="modSp mod">
        <pc:chgData name="Sam Wu" userId="50ae9361a7b94132" providerId="LiveId" clId="{CEBBBE77-A3A7-47E2-9B2A-847FE554A060}" dt="2022-01-10T23:07:04.311" v="254" actId="6549"/>
        <pc:sldMkLst>
          <pc:docMk/>
          <pc:sldMk cId="3721487765" sldId="406"/>
        </pc:sldMkLst>
        <pc:spChg chg="mod">
          <ac:chgData name="Sam Wu" userId="50ae9361a7b94132" providerId="LiveId" clId="{CEBBBE77-A3A7-47E2-9B2A-847FE554A060}" dt="2022-01-10T23:07:04.311" v="254" actId="6549"/>
          <ac:spMkLst>
            <pc:docMk/>
            <pc:sldMk cId="3721487765" sldId="406"/>
            <ac:spMk id="3" creationId="{AEBC8D46-663E-47F4-8853-6410A3C5F508}"/>
          </ac:spMkLst>
        </pc:spChg>
      </pc:sldChg>
    </pc:docChg>
  </pc:docChgLst>
  <pc:docChgLst>
    <pc:chgData name="Sam Wu" userId="50ae9361a7b94132" providerId="LiveId" clId="{887331EA-D12A-456F-9807-910951FFE8A8}"/>
    <pc:docChg chg="custSel delSld modSld">
      <pc:chgData name="Sam Wu" userId="50ae9361a7b94132" providerId="LiveId" clId="{887331EA-D12A-456F-9807-910951FFE8A8}" dt="2020-09-14T14:33:50.645" v="26" actId="20577"/>
      <pc:docMkLst>
        <pc:docMk/>
      </pc:docMkLst>
      <pc:sldChg chg="del">
        <pc:chgData name="Sam Wu" userId="50ae9361a7b94132" providerId="LiveId" clId="{887331EA-D12A-456F-9807-910951FFE8A8}" dt="2020-09-14T13:38:39.893" v="3" actId="47"/>
        <pc:sldMkLst>
          <pc:docMk/>
          <pc:sldMk cId="3379894741" sldId="356"/>
        </pc:sldMkLst>
      </pc:sldChg>
      <pc:sldChg chg="modSp mod">
        <pc:chgData name="Sam Wu" userId="50ae9361a7b94132" providerId="LiveId" clId="{887331EA-D12A-456F-9807-910951FFE8A8}" dt="2020-09-11T21:56:00.652" v="0" actId="113"/>
        <pc:sldMkLst>
          <pc:docMk/>
          <pc:sldMk cId="1578713645" sldId="369"/>
        </pc:sldMkLst>
        <pc:spChg chg="mod">
          <ac:chgData name="Sam Wu" userId="50ae9361a7b94132" providerId="LiveId" clId="{887331EA-D12A-456F-9807-910951FFE8A8}" dt="2020-09-11T21:56:00.652" v="0" actId="113"/>
          <ac:spMkLst>
            <pc:docMk/>
            <pc:sldMk cId="1578713645" sldId="369"/>
            <ac:spMk id="3" creationId="{00000000-0000-0000-0000-000000000000}"/>
          </ac:spMkLst>
        </pc:spChg>
      </pc:sldChg>
      <pc:sldChg chg="modSp mod">
        <pc:chgData name="Sam Wu" userId="50ae9361a7b94132" providerId="LiveId" clId="{887331EA-D12A-456F-9807-910951FFE8A8}" dt="2020-09-14T14:15:39.249" v="4" actId="14734"/>
        <pc:sldMkLst>
          <pc:docMk/>
          <pc:sldMk cId="3122600547" sldId="387"/>
        </pc:sldMkLst>
        <pc:graphicFrameChg chg="modGraphic">
          <ac:chgData name="Sam Wu" userId="50ae9361a7b94132" providerId="LiveId" clId="{887331EA-D12A-456F-9807-910951FFE8A8}" dt="2020-09-14T14:15:39.249" v="4" actId="14734"/>
          <ac:graphicFrameMkLst>
            <pc:docMk/>
            <pc:sldMk cId="3122600547" sldId="387"/>
            <ac:graphicFrameMk id="4" creationId="{37C58EF6-ECB1-4342-9236-447672C5FB4B}"/>
          </ac:graphicFrameMkLst>
        </pc:graphicFrameChg>
      </pc:sldChg>
      <pc:sldChg chg="modSp mod">
        <pc:chgData name="Sam Wu" userId="50ae9361a7b94132" providerId="LiveId" clId="{887331EA-D12A-456F-9807-910951FFE8A8}" dt="2020-09-14T14:20:54.818" v="5" actId="20577"/>
        <pc:sldMkLst>
          <pc:docMk/>
          <pc:sldMk cId="500355229" sldId="389"/>
        </pc:sldMkLst>
        <pc:spChg chg="mod">
          <ac:chgData name="Sam Wu" userId="50ae9361a7b94132" providerId="LiveId" clId="{887331EA-D12A-456F-9807-910951FFE8A8}" dt="2020-09-14T14:20:54.818" v="5" actId="20577"/>
          <ac:spMkLst>
            <pc:docMk/>
            <pc:sldMk cId="500355229" sldId="389"/>
            <ac:spMk id="3" creationId="{00000000-0000-0000-0000-000000000000}"/>
          </ac:spMkLst>
        </pc:spChg>
      </pc:sldChg>
      <pc:sldChg chg="modSp mod">
        <pc:chgData name="Sam Wu" userId="50ae9361a7b94132" providerId="LiveId" clId="{887331EA-D12A-456F-9807-910951FFE8A8}" dt="2020-09-14T14:26:24.063" v="24" actId="207"/>
        <pc:sldMkLst>
          <pc:docMk/>
          <pc:sldMk cId="3938944822" sldId="391"/>
        </pc:sldMkLst>
        <pc:graphicFrameChg chg="mod modGraphic">
          <ac:chgData name="Sam Wu" userId="50ae9361a7b94132" providerId="LiveId" clId="{887331EA-D12A-456F-9807-910951FFE8A8}" dt="2020-09-14T14:26:24.063" v="24" actId="207"/>
          <ac:graphicFrameMkLst>
            <pc:docMk/>
            <pc:sldMk cId="3938944822" sldId="391"/>
            <ac:graphicFrameMk id="4" creationId="{37C58EF6-ECB1-4342-9236-447672C5FB4B}"/>
          </ac:graphicFrameMkLst>
        </pc:graphicFrameChg>
      </pc:sldChg>
      <pc:sldChg chg="modSp mod">
        <pc:chgData name="Sam Wu" userId="50ae9361a7b94132" providerId="LiveId" clId="{887331EA-D12A-456F-9807-910951FFE8A8}" dt="2020-09-14T14:33:50.645" v="26" actId="20577"/>
        <pc:sldMkLst>
          <pc:docMk/>
          <pc:sldMk cId="3449327251" sldId="400"/>
        </pc:sldMkLst>
        <pc:spChg chg="mod">
          <ac:chgData name="Sam Wu" userId="50ae9361a7b94132" providerId="LiveId" clId="{887331EA-D12A-456F-9807-910951FFE8A8}" dt="2020-09-14T14:33:50.645" v="26" actId="20577"/>
          <ac:spMkLst>
            <pc:docMk/>
            <pc:sldMk cId="3449327251" sldId="400"/>
            <ac:spMk id="3" creationId="{00000000-0000-0000-0000-000000000000}"/>
          </ac:spMkLst>
        </pc:spChg>
      </pc:sldChg>
    </pc:docChg>
  </pc:docChgLst>
  <pc:docChgLst>
    <pc:chgData name="Sam Wu" userId="50ae9361a7b94132" providerId="LiveId" clId="{03E4252A-D4AC-4C16-9157-A444715B71AB}"/>
    <pc:docChg chg="undo custSel addSld delSld modSld sldOrd">
      <pc:chgData name="Sam Wu" userId="50ae9361a7b94132" providerId="LiveId" clId="{03E4252A-D4AC-4C16-9157-A444715B71AB}" dt="2018-09-14T15:40:07.743" v="14041" actId="6549"/>
      <pc:docMkLst>
        <pc:docMk/>
      </pc:docMkLst>
      <pc:sldChg chg="modSp">
        <pc:chgData name="Sam Wu" userId="50ae9361a7b94132" providerId="LiveId" clId="{03E4252A-D4AC-4C16-9157-A444715B71AB}" dt="2018-09-10T15:34:45.095" v="16" actId="20577"/>
        <pc:sldMkLst>
          <pc:docMk/>
          <pc:sldMk cId="0" sldId="323"/>
        </pc:sldMkLst>
        <pc:spChg chg="mod">
          <ac:chgData name="Sam Wu" userId="50ae9361a7b94132" providerId="LiveId" clId="{03E4252A-D4AC-4C16-9157-A444715B71AB}" dt="2018-09-10T15:34:45.095" v="16" actId="20577"/>
          <ac:spMkLst>
            <pc:docMk/>
            <pc:sldMk cId="0" sldId="323"/>
            <ac:spMk id="3" creationId="{00000000-0000-0000-0000-000000000000}"/>
          </ac:spMkLst>
        </pc:spChg>
      </pc:sldChg>
      <pc:sldChg chg="modSp">
        <pc:chgData name="Sam Wu" userId="50ae9361a7b94132" providerId="LiveId" clId="{03E4252A-D4AC-4C16-9157-A444715B71AB}" dt="2018-09-11T00:20:32.701" v="4363" actId="6549"/>
        <pc:sldMkLst>
          <pc:docMk/>
          <pc:sldMk cId="3043006607" sldId="358"/>
        </pc:sldMkLst>
        <pc:spChg chg="mod">
          <ac:chgData name="Sam Wu" userId="50ae9361a7b94132" providerId="LiveId" clId="{03E4252A-D4AC-4C16-9157-A444715B71AB}" dt="2018-09-11T00:07:52.388" v="2262" actId="120"/>
          <ac:spMkLst>
            <pc:docMk/>
            <pc:sldMk cId="3043006607" sldId="358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00:20:32.701" v="4363" actId="6549"/>
          <ac:spMkLst>
            <pc:docMk/>
            <pc:sldMk cId="3043006607" sldId="358"/>
            <ac:spMk id="3" creationId="{00000000-0000-0000-0000-000000000000}"/>
          </ac:spMkLst>
        </pc:spChg>
      </pc:sldChg>
      <pc:sldChg chg="modSp add del ord">
        <pc:chgData name="Sam Wu" userId="50ae9361a7b94132" providerId="LiveId" clId="{03E4252A-D4AC-4C16-9157-A444715B71AB}" dt="2018-09-11T00:28:46.899" v="4973" actId="20577"/>
        <pc:sldMkLst>
          <pc:docMk/>
          <pc:sldMk cId="2808494939" sldId="368"/>
        </pc:sldMkLst>
        <pc:spChg chg="mod">
          <ac:chgData name="Sam Wu" userId="50ae9361a7b94132" providerId="LiveId" clId="{03E4252A-D4AC-4C16-9157-A444715B71AB}" dt="2018-09-10T15:44:45.494" v="742" actId="20577"/>
          <ac:spMkLst>
            <pc:docMk/>
            <pc:sldMk cId="2808494939" sldId="368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00:28:46.899" v="4973" actId="20577"/>
          <ac:spMkLst>
            <pc:docMk/>
            <pc:sldMk cId="2808494939" sldId="368"/>
            <ac:spMk id="3" creationId="{AEBC8D46-663E-47F4-8853-6410A3C5F508}"/>
          </ac:spMkLst>
        </pc:spChg>
      </pc:sldChg>
      <pc:sldChg chg="modSp add">
        <pc:chgData name="Sam Wu" userId="50ae9361a7b94132" providerId="LiveId" clId="{03E4252A-D4AC-4C16-9157-A444715B71AB}" dt="2018-09-14T15:33:16.867" v="14031" actId="20577"/>
        <pc:sldMkLst>
          <pc:docMk/>
          <pc:sldMk cId="1578713645" sldId="369"/>
        </pc:sldMkLst>
        <pc:spChg chg="mod">
          <ac:chgData name="Sam Wu" userId="50ae9361a7b94132" providerId="LiveId" clId="{03E4252A-D4AC-4C16-9157-A444715B71AB}" dt="2018-09-11T00:22:00.692" v="4419" actId="6549"/>
          <ac:spMkLst>
            <pc:docMk/>
            <pc:sldMk cId="1578713645" sldId="369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4T15:33:16.867" v="14031" actId="20577"/>
          <ac:spMkLst>
            <pc:docMk/>
            <pc:sldMk cId="1578713645" sldId="369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00:07:57.505" v="2263" actId="120"/>
        <pc:sldMkLst>
          <pc:docMk/>
          <pc:sldMk cId="863085520" sldId="370"/>
        </pc:sldMkLst>
        <pc:spChg chg="mod">
          <ac:chgData name="Sam Wu" userId="50ae9361a7b94132" providerId="LiveId" clId="{03E4252A-D4AC-4C16-9157-A444715B71AB}" dt="2018-09-11T00:07:57.505" v="2263" actId="120"/>
          <ac:spMkLst>
            <pc:docMk/>
            <pc:sldMk cId="863085520" sldId="370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00:02:12.254" v="1461" actId="6549"/>
          <ac:spMkLst>
            <pc:docMk/>
            <pc:sldMk cId="863085520" sldId="370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8:43:08.747" v="14028" actId="13926"/>
        <pc:sldMkLst>
          <pc:docMk/>
          <pc:sldMk cId="4160491843" sldId="371"/>
        </pc:sldMkLst>
        <pc:spChg chg="mod">
          <ac:chgData name="Sam Wu" userId="50ae9361a7b94132" providerId="LiveId" clId="{03E4252A-D4AC-4C16-9157-A444715B71AB}" dt="2018-09-11T00:08:11.880" v="2267" actId="120"/>
          <ac:spMkLst>
            <pc:docMk/>
            <pc:sldMk cId="4160491843" sldId="371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8:43:08.747" v="14028" actId="13926"/>
          <ac:spMkLst>
            <pc:docMk/>
            <pc:sldMk cId="4160491843" sldId="371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00:10:09.301" v="2760" actId="20577"/>
        <pc:sldMkLst>
          <pc:docMk/>
          <pc:sldMk cId="659602894" sldId="372"/>
        </pc:sldMkLst>
        <pc:spChg chg="mod">
          <ac:chgData name="Sam Wu" userId="50ae9361a7b94132" providerId="LiveId" clId="{03E4252A-D4AC-4C16-9157-A444715B71AB}" dt="2018-09-11T00:10:09.301" v="2760" actId="20577"/>
          <ac:spMkLst>
            <pc:docMk/>
            <pc:sldMk cId="659602894" sldId="372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00:03:45.805" v="1753" actId="20577"/>
          <ac:spMkLst>
            <pc:docMk/>
            <pc:sldMk cId="659602894" sldId="372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6:39:15.954" v="8646" actId="20577"/>
        <pc:sldMkLst>
          <pc:docMk/>
          <pc:sldMk cId="2628855117" sldId="373"/>
        </pc:sldMkLst>
        <pc:spChg chg="mod">
          <ac:chgData name="Sam Wu" userId="50ae9361a7b94132" providerId="LiveId" clId="{03E4252A-D4AC-4C16-9157-A444715B71AB}" dt="2018-09-11T00:08:05.484" v="2265" actId="120"/>
          <ac:spMkLst>
            <pc:docMk/>
            <pc:sldMk cId="2628855117" sldId="373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6:39:15.954" v="8646" actId="20577"/>
          <ac:spMkLst>
            <pc:docMk/>
            <pc:sldMk cId="2628855117" sldId="373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00:08:01.858" v="2264" actId="120"/>
        <pc:sldMkLst>
          <pc:docMk/>
          <pc:sldMk cId="4040585323" sldId="374"/>
        </pc:sldMkLst>
        <pc:spChg chg="mod">
          <ac:chgData name="Sam Wu" userId="50ae9361a7b94132" providerId="LiveId" clId="{03E4252A-D4AC-4C16-9157-A444715B71AB}" dt="2018-09-11T00:08:01.858" v="2264" actId="120"/>
          <ac:spMkLst>
            <pc:docMk/>
            <pc:sldMk cId="4040585323" sldId="374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00:06:27.422" v="2181" actId="6549"/>
          <ac:spMkLst>
            <pc:docMk/>
            <pc:sldMk cId="4040585323" sldId="374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8:24:19.496" v="12847" actId="20577"/>
        <pc:sldMkLst>
          <pc:docMk/>
          <pc:sldMk cId="637612264" sldId="375"/>
        </pc:sldMkLst>
        <pc:spChg chg="mod">
          <ac:chgData name="Sam Wu" userId="50ae9361a7b94132" providerId="LiveId" clId="{03E4252A-D4AC-4C16-9157-A444715B71AB}" dt="2018-09-11T00:10:21.044" v="2770" actId="20577"/>
          <ac:spMkLst>
            <pc:docMk/>
            <pc:sldMk cId="637612264" sldId="375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8:24:19.496" v="12847" actId="20577"/>
          <ac:spMkLst>
            <pc:docMk/>
            <pc:sldMk cId="637612264" sldId="375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8:24:08.626" v="12843" actId="13926"/>
        <pc:sldMkLst>
          <pc:docMk/>
          <pc:sldMk cId="2717586206" sldId="376"/>
        </pc:sldMkLst>
        <pc:spChg chg="mod">
          <ac:chgData name="Sam Wu" userId="50ae9361a7b94132" providerId="LiveId" clId="{03E4252A-D4AC-4C16-9157-A444715B71AB}" dt="2018-09-11T00:12:37.396" v="3181" actId="20577"/>
          <ac:spMkLst>
            <pc:docMk/>
            <pc:sldMk cId="2717586206" sldId="376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8:24:08.626" v="12843" actId="13926"/>
          <ac:spMkLst>
            <pc:docMk/>
            <pc:sldMk cId="2717586206" sldId="376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8:07:32.031" v="11688" actId="20577"/>
        <pc:sldMkLst>
          <pc:docMk/>
          <pc:sldMk cId="1458487169" sldId="377"/>
        </pc:sldMkLst>
        <pc:spChg chg="mod">
          <ac:chgData name="Sam Wu" userId="50ae9361a7b94132" providerId="LiveId" clId="{03E4252A-D4AC-4C16-9157-A444715B71AB}" dt="2018-09-11T18:07:29.926" v="11687" actId="20577"/>
          <ac:spMkLst>
            <pc:docMk/>
            <pc:sldMk cId="1458487169" sldId="377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8:07:32.031" v="11688" actId="20577"/>
          <ac:spMkLst>
            <pc:docMk/>
            <pc:sldMk cId="1458487169" sldId="377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8:13:17.049" v="11954" actId="6549"/>
        <pc:sldMkLst>
          <pc:docMk/>
          <pc:sldMk cId="2431662397" sldId="378"/>
        </pc:sldMkLst>
        <pc:spChg chg="mod">
          <ac:chgData name="Sam Wu" userId="50ae9361a7b94132" providerId="LiveId" clId="{03E4252A-D4AC-4C16-9157-A444715B71AB}" dt="2018-09-11T00:14:35.515" v="3497" actId="6549"/>
          <ac:spMkLst>
            <pc:docMk/>
            <pc:sldMk cId="2431662397" sldId="378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8:13:17.049" v="11954" actId="6549"/>
          <ac:spMkLst>
            <pc:docMk/>
            <pc:sldMk cId="2431662397" sldId="378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8:24:00.130" v="12842" actId="6549"/>
        <pc:sldMkLst>
          <pc:docMk/>
          <pc:sldMk cId="813115639" sldId="379"/>
        </pc:sldMkLst>
        <pc:spChg chg="mod">
          <ac:chgData name="Sam Wu" userId="50ae9361a7b94132" providerId="LiveId" clId="{03E4252A-D4AC-4C16-9157-A444715B71AB}" dt="2018-09-11T00:15:09.557" v="3601" actId="6549"/>
          <ac:spMkLst>
            <pc:docMk/>
            <pc:sldMk cId="813115639" sldId="379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8:24:00.130" v="12842" actId="6549"/>
          <ac:spMkLst>
            <pc:docMk/>
            <pc:sldMk cId="813115639" sldId="379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00:17:35.460" v="4179" actId="6549"/>
        <pc:sldMkLst>
          <pc:docMk/>
          <pc:sldMk cId="2949085353" sldId="380"/>
        </pc:sldMkLst>
        <pc:spChg chg="mod">
          <ac:chgData name="Sam Wu" userId="50ae9361a7b94132" providerId="LiveId" clId="{03E4252A-D4AC-4C16-9157-A444715B71AB}" dt="2018-09-11T00:17:35.460" v="4179" actId="6549"/>
          <ac:spMkLst>
            <pc:docMk/>
            <pc:sldMk cId="2949085353" sldId="380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00:17:26.181" v="4177" actId="20577"/>
          <ac:spMkLst>
            <pc:docMk/>
            <pc:sldMk cId="2949085353" sldId="380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4T15:40:07.743" v="14041" actId="6549"/>
        <pc:sldMkLst>
          <pc:docMk/>
          <pc:sldMk cId="1510873211" sldId="381"/>
        </pc:sldMkLst>
        <pc:spChg chg="mod">
          <ac:chgData name="Sam Wu" userId="50ae9361a7b94132" providerId="LiveId" clId="{03E4252A-D4AC-4C16-9157-A444715B71AB}" dt="2018-09-11T00:17:47.718" v="4220" actId="6549"/>
          <ac:spMkLst>
            <pc:docMk/>
            <pc:sldMk cId="1510873211" sldId="381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4T15:40:07.743" v="14041" actId="6549"/>
          <ac:spMkLst>
            <pc:docMk/>
            <pc:sldMk cId="1510873211" sldId="381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8:40:34.105" v="13940" actId="404"/>
        <pc:sldMkLst>
          <pc:docMk/>
          <pc:sldMk cId="903610324" sldId="382"/>
        </pc:sldMkLst>
        <pc:spChg chg="mod">
          <ac:chgData name="Sam Wu" userId="50ae9361a7b94132" providerId="LiveId" clId="{03E4252A-D4AC-4C16-9157-A444715B71AB}" dt="2018-09-11T00:19:42.934" v="4360" actId="6549"/>
          <ac:spMkLst>
            <pc:docMk/>
            <pc:sldMk cId="903610324" sldId="382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8:40:34.105" v="13940" actId="404"/>
          <ac:spMkLst>
            <pc:docMk/>
            <pc:sldMk cId="903610324" sldId="382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5:54:12.326" v="6719" actId="2164"/>
        <pc:sldMkLst>
          <pc:docMk/>
          <pc:sldMk cId="285121324" sldId="383"/>
        </pc:sldMkLst>
        <pc:spChg chg="mod">
          <ac:chgData name="Sam Wu" userId="50ae9361a7b94132" providerId="LiveId" clId="{03E4252A-D4AC-4C16-9157-A444715B71AB}" dt="2018-09-11T00:22:21.315" v="4444" actId="20577"/>
          <ac:spMkLst>
            <pc:docMk/>
            <pc:sldMk cId="285121324" sldId="383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00:22:29.956" v="4446" actId="12"/>
          <ac:spMkLst>
            <pc:docMk/>
            <pc:sldMk cId="285121324" sldId="383"/>
            <ac:spMk id="3" creationId="{00000000-0000-0000-0000-000000000000}"/>
          </ac:spMkLst>
        </pc:spChg>
        <pc:graphicFrameChg chg="mod modGraphic">
          <ac:chgData name="Sam Wu" userId="50ae9361a7b94132" providerId="LiveId" clId="{03E4252A-D4AC-4C16-9157-A444715B71AB}" dt="2018-09-11T15:54:12.326" v="6719" actId="2164"/>
          <ac:graphicFrameMkLst>
            <pc:docMk/>
            <pc:sldMk cId="285121324" sldId="383"/>
            <ac:graphicFrameMk id="4" creationId="{37C58EF6-ECB1-4342-9236-447672C5FB4B}"/>
          </ac:graphicFrameMkLst>
        </pc:graphicFrameChg>
      </pc:sldChg>
      <pc:sldChg chg="addSp delSp modSp add">
        <pc:chgData name="Sam Wu" userId="50ae9361a7b94132" providerId="LiveId" clId="{03E4252A-D4AC-4C16-9157-A444715B71AB}" dt="2018-09-11T00:31:24.476" v="5052"/>
        <pc:sldMkLst>
          <pc:docMk/>
          <pc:sldMk cId="122277781" sldId="384"/>
        </pc:sldMkLst>
        <pc:spChg chg="mod">
          <ac:chgData name="Sam Wu" userId="50ae9361a7b94132" providerId="LiveId" clId="{03E4252A-D4AC-4C16-9157-A444715B71AB}" dt="2018-09-11T00:29:31.027" v="4984" actId="20577"/>
          <ac:spMkLst>
            <pc:docMk/>
            <pc:sldMk cId="122277781" sldId="384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00:30:58.035" v="5050" actId="6549"/>
          <ac:spMkLst>
            <pc:docMk/>
            <pc:sldMk cId="122277781" sldId="384"/>
            <ac:spMk id="3" creationId="{AEBC8D46-663E-47F4-8853-6410A3C5F508}"/>
          </ac:spMkLst>
        </pc:spChg>
        <pc:spChg chg="add del">
          <ac:chgData name="Sam Wu" userId="50ae9361a7b94132" providerId="LiveId" clId="{03E4252A-D4AC-4C16-9157-A444715B71AB}" dt="2018-09-11T00:31:24.476" v="5052"/>
          <ac:spMkLst>
            <pc:docMk/>
            <pc:sldMk cId="122277781" sldId="384"/>
            <ac:spMk id="4" creationId="{2136B5D2-85E5-472A-8389-D037B40C85E0}"/>
          </ac:spMkLst>
        </pc:spChg>
      </pc:sldChg>
      <pc:sldChg chg="modSp add">
        <pc:chgData name="Sam Wu" userId="50ae9361a7b94132" providerId="LiveId" clId="{03E4252A-D4AC-4C16-9157-A444715B71AB}" dt="2018-09-11T00:32:26.716" v="5074" actId="6549"/>
        <pc:sldMkLst>
          <pc:docMk/>
          <pc:sldMk cId="2274950153" sldId="385"/>
        </pc:sldMkLst>
        <pc:spChg chg="mod">
          <ac:chgData name="Sam Wu" userId="50ae9361a7b94132" providerId="LiveId" clId="{03E4252A-D4AC-4C16-9157-A444715B71AB}" dt="2018-09-11T00:31:30.803" v="5061" actId="20577"/>
          <ac:spMkLst>
            <pc:docMk/>
            <pc:sldMk cId="2274950153" sldId="385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00:32:26.716" v="5074" actId="6549"/>
          <ac:spMkLst>
            <pc:docMk/>
            <pc:sldMk cId="2274950153" sldId="385"/>
            <ac:spMk id="3" creationId="{AEBC8D46-663E-47F4-8853-6410A3C5F508}"/>
          </ac:spMkLst>
        </pc:spChg>
      </pc:sldChg>
      <pc:sldChg chg="modSp add">
        <pc:chgData name="Sam Wu" userId="50ae9361a7b94132" providerId="LiveId" clId="{03E4252A-D4AC-4C16-9157-A444715B71AB}" dt="2018-09-11T16:26:17.412" v="7912" actId="6549"/>
        <pc:sldMkLst>
          <pc:docMk/>
          <pc:sldMk cId="3212210076" sldId="386"/>
        </pc:sldMkLst>
        <pc:spChg chg="mod">
          <ac:chgData name="Sam Wu" userId="50ae9361a7b94132" providerId="LiveId" clId="{03E4252A-D4AC-4C16-9157-A444715B71AB}" dt="2018-09-11T00:32:50.483" v="5079" actId="20577"/>
          <ac:spMkLst>
            <pc:docMk/>
            <pc:sldMk cId="3212210076" sldId="386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16:26:17.412" v="7912" actId="6549"/>
          <ac:spMkLst>
            <pc:docMk/>
            <pc:sldMk cId="3212210076" sldId="386"/>
            <ac:spMk id="3" creationId="{AEBC8D46-663E-47F4-8853-6410A3C5F508}"/>
          </ac:spMkLst>
        </pc:spChg>
      </pc:sldChg>
      <pc:sldChg chg="modSp add">
        <pc:chgData name="Sam Wu" userId="50ae9361a7b94132" providerId="LiveId" clId="{03E4252A-D4AC-4C16-9157-A444715B71AB}" dt="2018-09-11T00:38:56.236" v="5779" actId="20577"/>
        <pc:sldMkLst>
          <pc:docMk/>
          <pc:sldMk cId="3122600547" sldId="387"/>
        </pc:sldMkLst>
        <pc:spChg chg="mod">
          <ac:chgData name="Sam Wu" userId="50ae9361a7b94132" providerId="LiveId" clId="{03E4252A-D4AC-4C16-9157-A444715B71AB}" dt="2018-09-11T00:35:13.843" v="5260" actId="20577"/>
          <ac:spMkLst>
            <pc:docMk/>
            <pc:sldMk cId="3122600547" sldId="387"/>
            <ac:spMk id="2" creationId="{00000000-0000-0000-0000-000000000000}"/>
          </ac:spMkLst>
        </pc:spChg>
        <pc:graphicFrameChg chg="modGraphic">
          <ac:chgData name="Sam Wu" userId="50ae9361a7b94132" providerId="LiveId" clId="{03E4252A-D4AC-4C16-9157-A444715B71AB}" dt="2018-09-11T00:38:56.236" v="5779" actId="20577"/>
          <ac:graphicFrameMkLst>
            <pc:docMk/>
            <pc:sldMk cId="3122600547" sldId="387"/>
            <ac:graphicFrameMk id="4" creationId="{37C58EF6-ECB1-4342-9236-447672C5FB4B}"/>
          </ac:graphicFrameMkLst>
        </pc:graphicFrameChg>
      </pc:sldChg>
      <pc:sldChg chg="modSp add">
        <pc:chgData name="Sam Wu" userId="50ae9361a7b94132" providerId="LiveId" clId="{03E4252A-D4AC-4C16-9157-A444715B71AB}" dt="2018-09-11T16:25:37.227" v="7885" actId="6549"/>
        <pc:sldMkLst>
          <pc:docMk/>
          <pc:sldMk cId="1272507737" sldId="388"/>
        </pc:sldMkLst>
        <pc:spChg chg="mod">
          <ac:chgData name="Sam Wu" userId="50ae9361a7b94132" providerId="LiveId" clId="{03E4252A-D4AC-4C16-9157-A444715B71AB}" dt="2018-09-11T00:39:27.082" v="5788" actId="20577"/>
          <ac:spMkLst>
            <pc:docMk/>
            <pc:sldMk cId="1272507737" sldId="388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16:25:37.227" v="7885" actId="6549"/>
          <ac:spMkLst>
            <pc:docMk/>
            <pc:sldMk cId="1272507737" sldId="388"/>
            <ac:spMk id="3" creationId="{AEBC8D46-663E-47F4-8853-6410A3C5F508}"/>
          </ac:spMkLst>
        </pc:spChg>
      </pc:sldChg>
      <pc:sldChg chg="modSp add">
        <pc:chgData name="Sam Wu" userId="50ae9361a7b94132" providerId="LiveId" clId="{03E4252A-D4AC-4C16-9157-A444715B71AB}" dt="2018-09-11T16:01:35.526" v="6884" actId="6549"/>
        <pc:sldMkLst>
          <pc:docMk/>
          <pc:sldMk cId="500355229" sldId="389"/>
        </pc:sldMkLst>
        <pc:spChg chg="mod">
          <ac:chgData name="Sam Wu" userId="50ae9361a7b94132" providerId="LiveId" clId="{03E4252A-D4AC-4C16-9157-A444715B71AB}" dt="2018-09-11T00:45:14.482" v="5932" actId="6549"/>
          <ac:spMkLst>
            <pc:docMk/>
            <pc:sldMk cId="500355229" sldId="389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6:01:35.526" v="6884" actId="6549"/>
          <ac:spMkLst>
            <pc:docMk/>
            <pc:sldMk cId="500355229" sldId="389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6:25:09.515" v="7823" actId="6549"/>
        <pc:sldMkLst>
          <pc:docMk/>
          <pc:sldMk cId="2716363139" sldId="390"/>
        </pc:sldMkLst>
        <pc:spChg chg="mod">
          <ac:chgData name="Sam Wu" userId="50ae9361a7b94132" providerId="LiveId" clId="{03E4252A-D4AC-4C16-9157-A444715B71AB}" dt="2018-09-11T15:56:02.558" v="6721" actId="20577"/>
          <ac:spMkLst>
            <pc:docMk/>
            <pc:sldMk cId="2716363139" sldId="390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16:25:09.515" v="7823" actId="6549"/>
          <ac:spMkLst>
            <pc:docMk/>
            <pc:sldMk cId="2716363139" sldId="390"/>
            <ac:spMk id="3" creationId="{AEBC8D46-663E-47F4-8853-6410A3C5F508}"/>
          </ac:spMkLst>
        </pc:spChg>
      </pc:sldChg>
      <pc:sldChg chg="modSp add">
        <pc:chgData name="Sam Wu" userId="50ae9361a7b94132" providerId="LiveId" clId="{03E4252A-D4AC-4C16-9157-A444715B71AB}" dt="2018-09-11T16:15:22.718" v="7243" actId="6549"/>
        <pc:sldMkLst>
          <pc:docMk/>
          <pc:sldMk cId="3938944822" sldId="391"/>
        </pc:sldMkLst>
        <pc:spChg chg="mod">
          <ac:chgData name="Sam Wu" userId="50ae9361a7b94132" providerId="LiveId" clId="{03E4252A-D4AC-4C16-9157-A444715B71AB}" dt="2018-09-11T16:06:25.124" v="6951" actId="20577"/>
          <ac:spMkLst>
            <pc:docMk/>
            <pc:sldMk cId="3938944822" sldId="391"/>
            <ac:spMk id="2" creationId="{00000000-0000-0000-0000-000000000000}"/>
          </ac:spMkLst>
        </pc:spChg>
        <pc:graphicFrameChg chg="mod modGraphic">
          <ac:chgData name="Sam Wu" userId="50ae9361a7b94132" providerId="LiveId" clId="{03E4252A-D4AC-4C16-9157-A444715B71AB}" dt="2018-09-11T16:15:22.718" v="7243" actId="6549"/>
          <ac:graphicFrameMkLst>
            <pc:docMk/>
            <pc:sldMk cId="3938944822" sldId="391"/>
            <ac:graphicFrameMk id="4" creationId="{37C58EF6-ECB1-4342-9236-447672C5FB4B}"/>
          </ac:graphicFrameMkLst>
        </pc:graphicFrameChg>
      </pc:sldChg>
      <pc:sldChg chg="modSp add">
        <pc:chgData name="Sam Wu" userId="50ae9361a7b94132" providerId="LiveId" clId="{03E4252A-D4AC-4C16-9157-A444715B71AB}" dt="2018-09-11T16:24:24.787" v="7761" actId="6549"/>
        <pc:sldMkLst>
          <pc:docMk/>
          <pc:sldMk cId="628039725" sldId="392"/>
        </pc:sldMkLst>
        <pc:spChg chg="mod">
          <ac:chgData name="Sam Wu" userId="50ae9361a7b94132" providerId="LiveId" clId="{03E4252A-D4AC-4C16-9157-A444715B71AB}" dt="2018-09-11T16:16:45.252" v="7263" actId="20577"/>
          <ac:spMkLst>
            <pc:docMk/>
            <pc:sldMk cId="628039725" sldId="392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16:24:24.787" v="7761" actId="6549"/>
          <ac:spMkLst>
            <pc:docMk/>
            <pc:sldMk cId="628039725" sldId="392"/>
            <ac:spMk id="3" creationId="{AEBC8D46-663E-47F4-8853-6410A3C5F508}"/>
          </ac:spMkLst>
        </pc:spChg>
      </pc:sldChg>
      <pc:sldChg chg="modSp add">
        <pc:chgData name="Sam Wu" userId="50ae9361a7b94132" providerId="LiveId" clId="{03E4252A-D4AC-4C16-9157-A444715B71AB}" dt="2018-09-11T16:23:40.628" v="7657" actId="403"/>
        <pc:sldMkLst>
          <pc:docMk/>
          <pc:sldMk cId="930980933" sldId="393"/>
        </pc:sldMkLst>
        <pc:spChg chg="mod">
          <ac:chgData name="Sam Wu" userId="50ae9361a7b94132" providerId="LiveId" clId="{03E4252A-D4AC-4C16-9157-A444715B71AB}" dt="2018-09-11T16:20:39.195" v="7416" actId="20577"/>
          <ac:spMkLst>
            <pc:docMk/>
            <pc:sldMk cId="930980933" sldId="393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16:23:40.628" v="7657" actId="403"/>
          <ac:spMkLst>
            <pc:docMk/>
            <pc:sldMk cId="930980933" sldId="393"/>
            <ac:spMk id="3" creationId="{AEBC8D46-663E-47F4-8853-6410A3C5F508}"/>
          </ac:spMkLst>
        </pc:spChg>
      </pc:sldChg>
      <pc:sldChg chg="modSp add">
        <pc:chgData name="Sam Wu" userId="50ae9361a7b94132" providerId="LiveId" clId="{03E4252A-D4AC-4C16-9157-A444715B71AB}" dt="2018-09-11T16:29:09.602" v="8070" actId="20577"/>
        <pc:sldMkLst>
          <pc:docMk/>
          <pc:sldMk cId="3246021552" sldId="394"/>
        </pc:sldMkLst>
        <pc:spChg chg="mod">
          <ac:chgData name="Sam Wu" userId="50ae9361a7b94132" providerId="LiveId" clId="{03E4252A-D4AC-4C16-9157-A444715B71AB}" dt="2018-09-11T16:28:20.644" v="7922" actId="20577"/>
          <ac:spMkLst>
            <pc:docMk/>
            <pc:sldMk cId="3246021552" sldId="394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16:29:09.602" v="8070" actId="20577"/>
          <ac:spMkLst>
            <pc:docMk/>
            <pc:sldMk cId="3246021552" sldId="394"/>
            <ac:spMk id="3" creationId="{AEBC8D46-663E-47F4-8853-6410A3C5F508}"/>
          </ac:spMkLst>
        </pc:spChg>
      </pc:sldChg>
      <pc:sldChg chg="modSp add">
        <pc:chgData name="Sam Wu" userId="50ae9361a7b94132" providerId="LiveId" clId="{03E4252A-D4AC-4C16-9157-A444715B71AB}" dt="2018-09-11T16:29:55.732" v="8094" actId="6549"/>
        <pc:sldMkLst>
          <pc:docMk/>
          <pc:sldMk cId="2034094875" sldId="395"/>
        </pc:sldMkLst>
        <pc:spChg chg="mod">
          <ac:chgData name="Sam Wu" userId="50ae9361a7b94132" providerId="LiveId" clId="{03E4252A-D4AC-4C16-9157-A444715B71AB}" dt="2018-09-11T16:29:24.962" v="8078" actId="20577"/>
          <ac:spMkLst>
            <pc:docMk/>
            <pc:sldMk cId="2034094875" sldId="395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16:29:55.732" v="8094" actId="6549"/>
          <ac:spMkLst>
            <pc:docMk/>
            <pc:sldMk cId="2034094875" sldId="395"/>
            <ac:spMk id="3" creationId="{AEBC8D46-663E-47F4-8853-6410A3C5F508}"/>
          </ac:spMkLst>
        </pc:spChg>
      </pc:sldChg>
      <pc:sldChg chg="modSp add">
        <pc:chgData name="Sam Wu" userId="50ae9361a7b94132" providerId="LiveId" clId="{03E4252A-D4AC-4C16-9157-A444715B71AB}" dt="2018-09-11T16:42:01.644" v="8824" actId="1076"/>
        <pc:sldMkLst>
          <pc:docMk/>
          <pc:sldMk cId="384075240" sldId="396"/>
        </pc:sldMkLst>
        <pc:spChg chg="mod">
          <ac:chgData name="Sam Wu" userId="50ae9361a7b94132" providerId="LiveId" clId="{03E4252A-D4AC-4C16-9157-A444715B71AB}" dt="2018-09-11T16:32:40.790" v="8250" actId="6549"/>
          <ac:spMkLst>
            <pc:docMk/>
            <pc:sldMk cId="384075240" sldId="396"/>
            <ac:spMk id="2" creationId="{00000000-0000-0000-0000-000000000000}"/>
          </ac:spMkLst>
        </pc:spChg>
        <pc:graphicFrameChg chg="mod modGraphic">
          <ac:chgData name="Sam Wu" userId="50ae9361a7b94132" providerId="LiveId" clId="{03E4252A-D4AC-4C16-9157-A444715B71AB}" dt="2018-09-11T16:42:01.644" v="8824" actId="1076"/>
          <ac:graphicFrameMkLst>
            <pc:docMk/>
            <pc:sldMk cId="384075240" sldId="396"/>
            <ac:graphicFrameMk id="4" creationId="{37C58EF6-ECB1-4342-9236-447672C5FB4B}"/>
          </ac:graphicFrameMkLst>
        </pc:graphicFrameChg>
      </pc:sldChg>
      <pc:sldChg chg="modSp add">
        <pc:chgData name="Sam Wu" userId="50ae9361a7b94132" providerId="LiveId" clId="{03E4252A-D4AC-4C16-9157-A444715B71AB}" dt="2018-09-11T16:50:06.337" v="8879" actId="6549"/>
        <pc:sldMkLst>
          <pc:docMk/>
          <pc:sldMk cId="3127656235" sldId="397"/>
        </pc:sldMkLst>
        <pc:spChg chg="mod">
          <ac:chgData name="Sam Wu" userId="50ae9361a7b94132" providerId="LiveId" clId="{03E4252A-D4AC-4C16-9157-A444715B71AB}" dt="2018-09-11T16:48:48.203" v="8830" actId="20577"/>
          <ac:spMkLst>
            <pc:docMk/>
            <pc:sldMk cId="3127656235" sldId="397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16:50:06.337" v="8879" actId="6549"/>
          <ac:spMkLst>
            <pc:docMk/>
            <pc:sldMk cId="3127656235" sldId="397"/>
            <ac:spMk id="3" creationId="{AEBC8D46-663E-47F4-8853-6410A3C5F508}"/>
          </ac:spMkLst>
        </pc:spChg>
      </pc:sldChg>
      <pc:sldChg chg="addSp delSp modSp add">
        <pc:chgData name="Sam Wu" userId="50ae9361a7b94132" providerId="LiveId" clId="{03E4252A-D4AC-4C16-9157-A444715B71AB}" dt="2018-09-11T16:57:45.051" v="9210" actId="478"/>
        <pc:sldMkLst>
          <pc:docMk/>
          <pc:sldMk cId="3135163813" sldId="398"/>
        </pc:sldMkLst>
        <pc:spChg chg="mod">
          <ac:chgData name="Sam Wu" userId="50ae9361a7b94132" providerId="LiveId" clId="{03E4252A-D4AC-4C16-9157-A444715B71AB}" dt="2018-09-11T16:51:18.233" v="8930" actId="120"/>
          <ac:spMkLst>
            <pc:docMk/>
            <pc:sldMk cId="3135163813" sldId="398"/>
            <ac:spMk id="2" creationId="{00000000-0000-0000-0000-000000000000}"/>
          </ac:spMkLst>
        </pc:spChg>
        <pc:graphicFrameChg chg="add del mod">
          <ac:chgData name="Sam Wu" userId="50ae9361a7b94132" providerId="LiveId" clId="{03E4252A-D4AC-4C16-9157-A444715B71AB}" dt="2018-09-11T16:57:45.051" v="9210" actId="478"/>
          <ac:graphicFrameMkLst>
            <pc:docMk/>
            <pc:sldMk cId="3135163813" sldId="398"/>
            <ac:graphicFrameMk id="3" creationId="{069FCAA1-5349-4FB6-A420-A3E8D66AAB9E}"/>
          </ac:graphicFrameMkLst>
        </pc:graphicFrameChg>
        <pc:graphicFrameChg chg="mod modGraphic">
          <ac:chgData name="Sam Wu" userId="50ae9361a7b94132" providerId="LiveId" clId="{03E4252A-D4AC-4C16-9157-A444715B71AB}" dt="2018-09-11T16:57:38.398" v="9209" actId="14100"/>
          <ac:graphicFrameMkLst>
            <pc:docMk/>
            <pc:sldMk cId="3135163813" sldId="398"/>
            <ac:graphicFrameMk id="4" creationId="{37C58EF6-ECB1-4342-9236-447672C5FB4B}"/>
          </ac:graphicFrameMkLst>
        </pc:graphicFrameChg>
      </pc:sldChg>
      <pc:sldChg chg="addSp delSp modSp add">
        <pc:chgData name="Sam Wu" userId="50ae9361a7b94132" providerId="LiveId" clId="{03E4252A-D4AC-4C16-9157-A444715B71AB}" dt="2018-09-11T16:57:04.702" v="9203" actId="478"/>
        <pc:sldMkLst>
          <pc:docMk/>
          <pc:sldMk cId="1709627576" sldId="399"/>
        </pc:sldMkLst>
        <pc:spChg chg="mod">
          <ac:chgData name="Sam Wu" userId="50ae9361a7b94132" providerId="LiveId" clId="{03E4252A-D4AC-4C16-9157-A444715B71AB}" dt="2018-09-11T16:54:38" v="9102" actId="20577"/>
          <ac:spMkLst>
            <pc:docMk/>
            <pc:sldMk cId="1709627576" sldId="399"/>
            <ac:spMk id="2" creationId="{00000000-0000-0000-0000-000000000000}"/>
          </ac:spMkLst>
        </pc:spChg>
        <pc:graphicFrameChg chg="add del mod">
          <ac:chgData name="Sam Wu" userId="50ae9361a7b94132" providerId="LiveId" clId="{03E4252A-D4AC-4C16-9157-A444715B71AB}" dt="2018-09-11T16:57:04.702" v="9203" actId="478"/>
          <ac:graphicFrameMkLst>
            <pc:docMk/>
            <pc:sldMk cId="1709627576" sldId="399"/>
            <ac:graphicFrameMk id="3" creationId="{F8E46524-467D-4CBE-83C7-D3DC1A395907}"/>
          </ac:graphicFrameMkLst>
        </pc:graphicFrameChg>
        <pc:graphicFrameChg chg="mod modGraphic">
          <ac:chgData name="Sam Wu" userId="50ae9361a7b94132" providerId="LiveId" clId="{03E4252A-D4AC-4C16-9157-A444715B71AB}" dt="2018-09-11T16:56:57.907" v="9202" actId="14100"/>
          <ac:graphicFrameMkLst>
            <pc:docMk/>
            <pc:sldMk cId="1709627576" sldId="399"/>
            <ac:graphicFrameMk id="4" creationId="{37C58EF6-ECB1-4342-9236-447672C5FB4B}"/>
          </ac:graphicFrameMkLst>
        </pc:graphicFrameChg>
      </pc:sldChg>
      <pc:sldChg chg="modSp add">
        <pc:chgData name="Sam Wu" userId="50ae9361a7b94132" providerId="LiveId" clId="{03E4252A-D4AC-4C16-9157-A444715B71AB}" dt="2018-09-11T17:21:14.990" v="9704" actId="6549"/>
        <pc:sldMkLst>
          <pc:docMk/>
          <pc:sldMk cId="3449327251" sldId="400"/>
        </pc:sldMkLst>
        <pc:spChg chg="mod">
          <ac:chgData name="Sam Wu" userId="50ae9361a7b94132" providerId="LiveId" clId="{03E4252A-D4AC-4C16-9157-A444715B71AB}" dt="2018-09-11T17:14:32.269" v="9254" actId="122"/>
          <ac:spMkLst>
            <pc:docMk/>
            <pc:sldMk cId="3449327251" sldId="400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7:21:14.990" v="9704" actId="6549"/>
          <ac:spMkLst>
            <pc:docMk/>
            <pc:sldMk cId="3449327251" sldId="400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7:35:45.830" v="10569" actId="20577"/>
        <pc:sldMkLst>
          <pc:docMk/>
          <pc:sldMk cId="2097571673" sldId="401"/>
        </pc:sldMkLst>
        <pc:spChg chg="mod">
          <ac:chgData name="Sam Wu" userId="50ae9361a7b94132" providerId="LiveId" clId="{03E4252A-D4AC-4C16-9157-A444715B71AB}" dt="2018-09-11T17:23:05.053" v="9728" actId="6549"/>
          <ac:spMkLst>
            <pc:docMk/>
            <pc:sldMk cId="2097571673" sldId="401"/>
            <ac:spMk id="2" creationId="{00000000-0000-0000-0000-000000000000}"/>
          </ac:spMkLst>
        </pc:spChg>
        <pc:spChg chg="mod">
          <ac:chgData name="Sam Wu" userId="50ae9361a7b94132" providerId="LiveId" clId="{03E4252A-D4AC-4C16-9157-A444715B71AB}" dt="2018-09-11T17:35:45.830" v="10569" actId="20577"/>
          <ac:spMkLst>
            <pc:docMk/>
            <pc:sldMk cId="2097571673" sldId="401"/>
            <ac:spMk id="3" creationId="{00000000-0000-0000-0000-000000000000}"/>
          </ac:spMkLst>
        </pc:spChg>
      </pc:sldChg>
      <pc:sldChg chg="modSp add">
        <pc:chgData name="Sam Wu" userId="50ae9361a7b94132" providerId="LiveId" clId="{03E4252A-D4AC-4C16-9157-A444715B71AB}" dt="2018-09-11T17:39:05.749" v="10867" actId="6549"/>
        <pc:sldMkLst>
          <pc:docMk/>
          <pc:sldMk cId="339682043" sldId="402"/>
        </pc:sldMkLst>
        <pc:spChg chg="mod">
          <ac:chgData name="Sam Wu" userId="50ae9361a7b94132" providerId="LiveId" clId="{03E4252A-D4AC-4C16-9157-A444715B71AB}" dt="2018-09-11T17:36:51.484" v="10611" actId="20577"/>
          <ac:spMkLst>
            <pc:docMk/>
            <pc:sldMk cId="339682043" sldId="402"/>
            <ac:spMk id="2" creationId="{00000000-0000-0000-0000-000000000000}"/>
          </ac:spMkLst>
        </pc:spChg>
        <pc:graphicFrameChg chg="modGraphic">
          <ac:chgData name="Sam Wu" userId="50ae9361a7b94132" providerId="LiveId" clId="{03E4252A-D4AC-4C16-9157-A444715B71AB}" dt="2018-09-11T17:39:05.749" v="10867" actId="6549"/>
          <ac:graphicFrameMkLst>
            <pc:docMk/>
            <pc:sldMk cId="339682043" sldId="402"/>
            <ac:graphicFrameMk id="4" creationId="{37C58EF6-ECB1-4342-9236-447672C5FB4B}"/>
          </ac:graphicFrameMkLst>
        </pc:graphicFrameChg>
      </pc:sldChg>
      <pc:sldChg chg="modSp add">
        <pc:chgData name="Sam Wu" userId="50ae9361a7b94132" providerId="LiveId" clId="{03E4252A-D4AC-4C16-9157-A444715B71AB}" dt="2018-09-11T18:00:09.635" v="11055" actId="20577"/>
        <pc:sldMkLst>
          <pc:docMk/>
          <pc:sldMk cId="901565782" sldId="403"/>
        </pc:sldMkLst>
        <pc:spChg chg="mod">
          <ac:chgData name="Sam Wu" userId="50ae9361a7b94132" providerId="LiveId" clId="{03E4252A-D4AC-4C16-9157-A444715B71AB}" dt="2018-09-11T17:40:47.324" v="10936" actId="20577"/>
          <ac:spMkLst>
            <pc:docMk/>
            <pc:sldMk cId="901565782" sldId="403"/>
            <ac:spMk id="2" creationId="{00000000-0000-0000-0000-000000000000}"/>
          </ac:spMkLst>
        </pc:spChg>
        <pc:graphicFrameChg chg="mod modGraphic">
          <ac:chgData name="Sam Wu" userId="50ae9361a7b94132" providerId="LiveId" clId="{03E4252A-D4AC-4C16-9157-A444715B71AB}" dt="2018-09-11T18:00:09.635" v="11055" actId="20577"/>
          <ac:graphicFrameMkLst>
            <pc:docMk/>
            <pc:sldMk cId="901565782" sldId="403"/>
            <ac:graphicFrameMk id="4" creationId="{37C58EF6-ECB1-4342-9236-447672C5FB4B}"/>
          </ac:graphicFrameMkLst>
        </pc:graphicFrameChg>
      </pc:sldChg>
      <pc:sldChg chg="modSp add">
        <pc:chgData name="Sam Wu" userId="50ae9361a7b94132" providerId="LiveId" clId="{03E4252A-D4AC-4C16-9157-A444715B71AB}" dt="2018-09-11T18:11:18.202" v="11888" actId="6549"/>
        <pc:sldMkLst>
          <pc:docMk/>
          <pc:sldMk cId="3362940806" sldId="404"/>
        </pc:sldMkLst>
        <pc:spChg chg="mod">
          <ac:chgData name="Sam Wu" userId="50ae9361a7b94132" providerId="LiveId" clId="{03E4252A-D4AC-4C16-9157-A444715B71AB}" dt="2018-09-11T18:10:25.097" v="11699" actId="20577"/>
          <ac:spMkLst>
            <pc:docMk/>
            <pc:sldMk cId="3362940806" sldId="404"/>
            <ac:spMk id="2" creationId="{3D1DDA1C-18BB-4D40-A9A0-8A15AD3E9CD7}"/>
          </ac:spMkLst>
        </pc:spChg>
        <pc:spChg chg="mod">
          <ac:chgData name="Sam Wu" userId="50ae9361a7b94132" providerId="LiveId" clId="{03E4252A-D4AC-4C16-9157-A444715B71AB}" dt="2018-09-11T18:11:18.202" v="11888" actId="6549"/>
          <ac:spMkLst>
            <pc:docMk/>
            <pc:sldMk cId="3362940806" sldId="404"/>
            <ac:spMk id="3" creationId="{AEBC8D46-663E-47F4-8853-6410A3C5F5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02D4B044-74D0-4122-9CE7-E8B3B570E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5791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8C362EE7-C9D9-4BE5-B638-91D5AA94F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5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7D714-4FE4-4E28-B05C-AA995AA5800B}" type="slidenum">
              <a:rPr lang="en-US" smtClean="0">
                <a:ea typeface="ＭＳ Ｐゴシック" pitchFamily="-80" charset="-128"/>
              </a:rPr>
              <a:pPr/>
              <a:t>1</a:t>
            </a:fld>
            <a:endParaRPr lang="en-US">
              <a:ea typeface="ＭＳ Ｐゴシック" pitchFamily="-80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header_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9" descr="NAIT_Websafe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5800" y="5867400"/>
            <a:ext cx="511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ppoint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9" descr="4aNAIT_Websafe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295400"/>
            <a:ext cx="6810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516216" y="129540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Verdana" pitchFamily="34" charset="0"/>
                <a:ea typeface="Verdana" pitchFamily="34" charset="0"/>
                <a:cs typeface="Verdana" pitchFamily="34" charset="0"/>
              </a:rPr>
              <a:t>CPSC1012</a:t>
            </a:r>
            <a:endParaRPr lang="en-CA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0" y="2564904"/>
            <a:ext cx="3105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C# Fundamentals</a:t>
            </a:r>
            <a:endParaRPr lang="en-CA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Common Escape Sequences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58EF6-ECB1-4342-9236-447672C5F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818709"/>
              </p:ext>
            </p:extLst>
          </p:nvPr>
        </p:nvGraphicFramePr>
        <p:xfrm>
          <a:off x="457200" y="1600200"/>
          <a:ext cx="82296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326096790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357818376"/>
                    </a:ext>
                  </a:extLst>
                </a:gridCol>
                <a:gridCol w="4906888">
                  <a:extLst>
                    <a:ext uri="{9D8B030D-6E8A-4147-A177-3AD203B41FA5}">
                      <a16:colId xmlns:a16="http://schemas.microsoft.com/office/drawing/2014/main" val="126548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3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Advances the cursor to the next line for subsequent printing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5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Causes the cursor to skip over to the next tab 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Causes the cursor to go to the beginning of the current line, not the next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Causes the backslash to be printed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777"/>
                  </a:ext>
                </a:extLst>
              </a:tr>
              <a:tr h="33780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Causes a single quotation to be printed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Causes a double quotation to be printed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9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0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Variables and Literals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A variable is a named location in the computer's memory. A literal is a value that is written into the code of the program.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 variable consists of a name and a data type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int intValue1;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double doubleValue1;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You can assign a value to a variable when you declare it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int intValue2 = 18;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double doubleValue2 = 15.88;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Variables hold only one value at a time, you can assign another value to variable after it is declared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intValue2 = 65;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doubleValue2 = 19.88;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 variable can only be declared once</a:t>
            </a:r>
          </a:p>
          <a:p>
            <a:pPr marL="400050" lvl="1" indent="0">
              <a:buNone/>
            </a:pPr>
            <a:r>
              <a:rPr lang="en-US" sz="1400" strike="sngStrike" dirty="0">
                <a:highlight>
                  <a:srgbClr val="FFFF00"/>
                </a:highlight>
                <a:latin typeface="Consolas" panose="020B0609020204030204" pitchFamily="49" charset="0"/>
              </a:rPr>
              <a:t>int intValue1 = 10;</a:t>
            </a:r>
          </a:p>
        </p:txBody>
      </p:sp>
    </p:spTree>
    <p:extLst>
      <p:ext uri="{BB962C8B-B14F-4D97-AF65-F5344CB8AC3E}">
        <p14:creationId xmlns:p14="http://schemas.microsoft.com/office/powerpoint/2010/main" val="416049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Formatting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Three techniques for formatting a string with literal values and variable values:</a:t>
            </a:r>
          </a:p>
          <a:p>
            <a:pPr lvl="1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 Concatenation using the + operator</a:t>
            </a:r>
          </a:p>
          <a:p>
            <a:pPr lvl="1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 Formatting using the {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positionNumber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} placeholder</a:t>
            </a:r>
          </a:p>
          <a:p>
            <a:pPr lvl="1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 Interpolation using an interpolated String $"{expression}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literalValue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string name = "Uncle Bob";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int age = 69;</a:t>
            </a:r>
            <a:endParaRPr lang="en-US" sz="14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 Concatenation example: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("My name is "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+ name + </a:t>
            </a:r>
            <a:r>
              <a:rPr lang="en-US" sz="1400" dirty="0">
                <a:latin typeface="Consolas" panose="020B0609020204030204" pitchFamily="49" charset="0"/>
              </a:rPr>
              <a:t>" and I am "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+ age + </a:t>
            </a:r>
            <a:r>
              <a:rPr lang="en-US" sz="1400" dirty="0">
                <a:latin typeface="Consolas" panose="020B0609020204030204" pitchFamily="49" charset="0"/>
              </a:rPr>
              <a:t>" years old.");</a:t>
            </a:r>
            <a:endParaRPr lang="en-US" sz="14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 Formatting example: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("My name is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{0}</a:t>
            </a:r>
            <a:r>
              <a:rPr lang="en-US" sz="1400" dirty="0">
                <a:latin typeface="Consolas" panose="020B0609020204030204" pitchFamily="49" charset="0"/>
              </a:rPr>
              <a:t> and I am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{1}</a:t>
            </a:r>
            <a:r>
              <a:rPr lang="en-US" sz="1400" dirty="0">
                <a:latin typeface="Consolas" panose="020B0609020204030204" pitchFamily="49" charset="0"/>
              </a:rPr>
              <a:t> years old."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, name, age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 Interpolation example: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latin typeface="Consolas" panose="020B0609020204030204" pitchFamily="49" charset="0"/>
              </a:rPr>
              <a:t>My name is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{name}</a:t>
            </a:r>
            <a:r>
              <a:rPr lang="en-US" sz="1400" dirty="0">
                <a:latin typeface="Consolas" panose="020B0609020204030204" pitchFamily="49" charset="0"/>
              </a:rPr>
              <a:t> and I am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{age}</a:t>
            </a:r>
            <a:r>
              <a:rPr lang="en-US" sz="1400" dirty="0">
                <a:latin typeface="Consolas" panose="020B0609020204030204" pitchFamily="49" charset="0"/>
              </a:rPr>
              <a:t> years old.");</a:t>
            </a:r>
            <a:endParaRPr lang="en-US" sz="14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highlight>
                <a:srgbClr val="00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7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Variable.cs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intValue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intValue</a:t>
            </a:r>
            <a:r>
              <a:rPr lang="en-US" sz="1400" dirty="0"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</a:t>
            </a:r>
            <a:r>
              <a:rPr lang="en-US" sz="1400" dirty="0">
                <a:latin typeface="Consolas" panose="020B0609020204030204" pitchFamily="49" charset="0"/>
              </a:rPr>
              <a:t>("This value is ");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intValue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The value is 5</a:t>
            </a:r>
          </a:p>
        </p:txBody>
      </p:sp>
    </p:spTree>
    <p:extLst>
      <p:ext uri="{BB962C8B-B14F-4D97-AF65-F5344CB8AC3E}">
        <p14:creationId xmlns:p14="http://schemas.microsoft.com/office/powerpoint/2010/main" val="127250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Variable2.cs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intValue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intValue</a:t>
            </a:r>
            <a:r>
              <a:rPr lang="en-US" sz="1400" dirty="0"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</a:t>
            </a:r>
            <a:r>
              <a:rPr lang="en-US" sz="1400" dirty="0">
                <a:latin typeface="Consolas" panose="020B0609020204030204" pitchFamily="49" charset="0"/>
              </a:rPr>
              <a:t>("This value is ");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intValue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The value is </a:t>
            </a:r>
            <a:r>
              <a:rPr lang="en-US" sz="1400" dirty="0" err="1">
                <a:highlight>
                  <a:srgbClr val="00FF00"/>
                </a:highlight>
                <a:latin typeface="Consolas" panose="020B0609020204030204" pitchFamily="49" charset="0"/>
              </a:rPr>
              <a:t>intValue</a:t>
            </a:r>
            <a:endParaRPr lang="en-US" sz="1400" dirty="0">
              <a:highlight>
                <a:srgbClr val="00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6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Identifier Naming Rules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first character must be a letter (a-z or A-Z), or an underscore (_).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After the first character, you may use letters, digits, or  underscore (_)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Uppercase and lowercase characters are distinct. This means </a:t>
            </a:r>
            <a:r>
              <a:rPr lang="en-US" sz="2000" b="1" dirty="0" err="1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itemsOrdered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is not the same as </a:t>
            </a:r>
            <a:r>
              <a:rPr lang="en-US" sz="2000" b="1" dirty="0" err="1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itemsordered</a:t>
            </a:r>
            <a:endParaRPr lang="en-US" sz="2000" b="1" dirty="0"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Identifiers cannot include spaces</a:t>
            </a:r>
            <a:endParaRPr lang="en-US" sz="2000" b="1" dirty="0"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5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</a:t>
            </a:r>
            <a:r>
              <a:rPr lang="en-US" sz="4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 </a:t>
            </a:r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Types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There are many different types of data. Variables are classified according to their data type, which determines the kind of data they may be stored in them.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0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Numeric Value Data Types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58EF6-ECB1-4342-9236-447672C5F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258274"/>
              </p:ext>
            </p:extLst>
          </p:nvPr>
        </p:nvGraphicFramePr>
        <p:xfrm>
          <a:off x="457200" y="1700808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326096790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357818376"/>
                    </a:ext>
                  </a:extLst>
                </a:gridCol>
                <a:gridCol w="5842992">
                  <a:extLst>
                    <a:ext uri="{9D8B030D-6E8A-4147-A177-3AD203B41FA5}">
                      <a16:colId xmlns:a16="http://schemas.microsoft.com/office/drawing/2014/main" val="126548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3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5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-32,768 to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9,223,372,036,854,775,808 to 9,223,372,036,854,775,807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±1.5 x 10</a:t>
                      </a:r>
                      <a:r>
                        <a:rPr lang="en-US" baseline="30000" dirty="0"/>
                        <a:t>−45</a:t>
                      </a:r>
                      <a:r>
                        <a:rPr lang="en-US" dirty="0"/>
                        <a:t> to ±3.4 x 10</a:t>
                      </a:r>
                      <a:r>
                        <a:rPr lang="en-US" baseline="30000" dirty="0"/>
                        <a:t>38</a:t>
                      </a:r>
                      <a:r>
                        <a:rPr lang="en-US" dirty="0"/>
                        <a:t>, 7 digits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±5.0 × 10</a:t>
                      </a:r>
                      <a:r>
                        <a:rPr lang="en-US" baseline="30000" dirty="0"/>
                        <a:t>−324</a:t>
                      </a:r>
                      <a:r>
                        <a:rPr lang="en-US" dirty="0"/>
                        <a:t> to ±1.7 × 10</a:t>
                      </a:r>
                      <a:r>
                        <a:rPr lang="en-US" baseline="30000" dirty="0"/>
                        <a:t>308</a:t>
                      </a:r>
                      <a:r>
                        <a:rPr lang="en-US" dirty="0"/>
                        <a:t>, 15-16 digits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±1.0 x 10</a:t>
                      </a:r>
                      <a:r>
                        <a:rPr lang="en-US" baseline="30000" dirty="0"/>
                        <a:t>-28</a:t>
                      </a:r>
                      <a:r>
                        <a:rPr lang="en-US" dirty="0"/>
                        <a:t> to ±7.9228 x 10</a:t>
                      </a:r>
                      <a:r>
                        <a:rPr lang="en-US" baseline="30000" dirty="0"/>
                        <a:t>28</a:t>
                      </a:r>
                      <a:r>
                        <a:rPr lang="en-US" dirty="0"/>
                        <a:t>, 28-29 significant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2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94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IntegerVariables.cs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int checking;   // Declare an int variable named checking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long days;      // Declare a long variable named days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checking = -20;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days = 189000;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($"Our account balance is ${checking}");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($"About {days} days ago Columbus stood on this spot.");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Our account balance is $-20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About 189000 days ago Columbus stood on this spot.</a:t>
            </a:r>
          </a:p>
        </p:txBody>
      </p:sp>
    </p:spTree>
    <p:extLst>
      <p:ext uri="{BB962C8B-B14F-4D97-AF65-F5344CB8AC3E}">
        <p14:creationId xmlns:p14="http://schemas.microsoft.com/office/powerpoint/2010/main" val="62803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Sale.cs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double 	price,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tax,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total;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price = 29.75;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tax = 1.76;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total = 31.51;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($"The price of the item is {price}");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($"The tax is {</a:t>
            </a:r>
            <a:r>
              <a:rPr lang="en-US" sz="1400" dirty="0" err="1">
                <a:latin typeface="Consolas" panose="020B0609020204030204" pitchFamily="49" charset="0"/>
              </a:rPr>
              <a:t>tax:C</a:t>
            </a:r>
            <a:r>
              <a:rPr lang="en-US" sz="1400" dirty="0"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($"The total is {</a:t>
            </a:r>
            <a:r>
              <a:rPr lang="en-US" sz="1400" dirty="0" err="1">
                <a:latin typeface="Consolas" panose="020B0609020204030204" pitchFamily="49" charset="0"/>
              </a:rPr>
              <a:t>total:C</a:t>
            </a:r>
            <a:r>
              <a:rPr lang="en-US" sz="1400" dirty="0"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The price of the item is 29.75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The tax is 1.78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The total is 31.51</a:t>
            </a:r>
          </a:p>
        </p:txBody>
      </p:sp>
    </p:spTree>
    <p:extLst>
      <p:ext uri="{BB962C8B-B14F-4D97-AF65-F5344CB8AC3E}">
        <p14:creationId xmlns:p14="http://schemas.microsoft.com/office/powerpoint/2010/main" val="93098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The Parts of a C# Program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A C# program has parts that serves specific purposes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0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TrueFalse.cs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bool </a:t>
            </a:r>
            <a:r>
              <a:rPr lang="en-US" sz="1400" dirty="0" err="1">
                <a:latin typeface="Consolas" panose="020B0609020204030204" pitchFamily="49" charset="0"/>
              </a:rPr>
              <a:t>isHot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isHot</a:t>
            </a:r>
            <a:r>
              <a:rPr lang="en-US" sz="1400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isHot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isHot</a:t>
            </a:r>
            <a:r>
              <a:rPr lang="en-US" sz="1400" dirty="0">
                <a:latin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isHot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4602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Letters.cs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char letter;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letter = 'A';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(letter);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letter = 'B';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(letter);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4094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Names.cs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 = "Bob";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</a:rPr>
              <a:t>lastName</a:t>
            </a:r>
            <a:r>
              <a:rPr lang="en-US" sz="1400" dirty="0">
                <a:latin typeface="Consolas" panose="020B0609020204030204" pitchFamily="49" charset="0"/>
              </a:rPr>
              <a:t> = "Martin";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($"{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} {</a:t>
            </a:r>
            <a:r>
              <a:rPr lang="en-US" sz="1400" dirty="0" err="1">
                <a:latin typeface="Consolas" panose="020B0609020204030204" pitchFamily="49" charset="0"/>
              </a:rPr>
              <a:t>lastName</a:t>
            </a:r>
            <a:r>
              <a:rPr lang="en-US" sz="1400" dirty="0"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Bob Martin</a:t>
            </a:r>
          </a:p>
        </p:txBody>
      </p:sp>
    </p:spTree>
    <p:extLst>
      <p:ext uri="{BB962C8B-B14F-4D97-AF65-F5344CB8AC3E}">
        <p14:creationId xmlns:p14="http://schemas.microsoft.com/office/powerpoint/2010/main" val="372148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Arithmetic Operators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There are many operators for manipulating numeric values and performing arithmetic operations.</a:t>
            </a:r>
          </a:p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Three types of operators: unary, binary, ternary</a:t>
            </a:r>
          </a:p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Unary operators require only a single operand.</a:t>
            </a:r>
          </a:p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Binary operators work with two operands</a:t>
            </a:r>
          </a:p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Ternary operators work with three operands. The conditional operator (</a:t>
            </a:r>
            <a:r>
              <a:rPr lang="en-US" sz="2000" b="1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?: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) for example.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5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Arithmetic operators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58EF6-ECB1-4342-9236-447672C5F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258926"/>
              </p:ext>
            </p:extLst>
          </p:nvPr>
        </p:nvGraphicFramePr>
        <p:xfrm>
          <a:off x="971600" y="1700808"/>
          <a:ext cx="71391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51">
                  <a:extLst>
                    <a:ext uri="{9D8B030D-6E8A-4147-A177-3AD203B41FA5}">
                      <a16:colId xmlns:a16="http://schemas.microsoft.com/office/drawing/2014/main" val="3260967907"/>
                    </a:ext>
                  </a:extLst>
                </a:gridCol>
                <a:gridCol w="1912028">
                  <a:extLst>
                    <a:ext uri="{9D8B030D-6E8A-4147-A177-3AD203B41FA5}">
                      <a16:colId xmlns:a16="http://schemas.microsoft.com/office/drawing/2014/main" val="3357818376"/>
                    </a:ext>
                  </a:extLst>
                </a:gridCol>
                <a:gridCol w="3824057">
                  <a:extLst>
                    <a:ext uri="{9D8B030D-6E8A-4147-A177-3AD203B41FA5}">
                      <a16:colId xmlns:a16="http://schemas.microsoft.com/office/drawing/2014/main" val="126548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3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total = cost + tax;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5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cost = total - tax;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tax = cost * rate;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salePrice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= original /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remainder = value %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Wages.cs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regularWages</a:t>
            </a:r>
            <a:r>
              <a:rPr lang="en-US" sz="1400" dirty="0">
                <a:latin typeface="Consolas" panose="020B0609020204030204" pitchFamily="49" charset="0"/>
              </a:rPr>
              <a:t>;        // The calculated regular wages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basePay</a:t>
            </a:r>
            <a:r>
              <a:rPr lang="en-US" sz="1400" dirty="0">
                <a:latin typeface="Consolas" panose="020B0609020204030204" pitchFamily="49" charset="0"/>
              </a:rPr>
              <a:t> = 25;        // The base pay rate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regularHours</a:t>
            </a:r>
            <a:r>
              <a:rPr lang="en-US" sz="1400" dirty="0">
                <a:latin typeface="Consolas" panose="020B0609020204030204" pitchFamily="49" charset="0"/>
              </a:rPr>
              <a:t> = 40;   // The hours worked less overtime.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overtimeWages</a:t>
            </a:r>
            <a:r>
              <a:rPr lang="en-US" sz="1400" dirty="0">
                <a:latin typeface="Consolas" panose="020B0609020204030204" pitchFamily="49" charset="0"/>
              </a:rPr>
              <a:t>;       // Overtime wages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overtimePay</a:t>
            </a:r>
            <a:r>
              <a:rPr lang="en-US" sz="1400" dirty="0">
                <a:latin typeface="Consolas" panose="020B0609020204030204" pitchFamily="49" charset="0"/>
              </a:rPr>
              <a:t> = 37.5;  // Overtime pay rate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overtimeHours</a:t>
            </a:r>
            <a:r>
              <a:rPr lang="en-US" sz="1400" dirty="0">
                <a:latin typeface="Consolas" panose="020B0609020204030204" pitchFamily="49" charset="0"/>
              </a:rPr>
              <a:t> = 10;  // Overtime hours worked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totalWages</a:t>
            </a:r>
            <a:r>
              <a:rPr lang="en-US" sz="1400" dirty="0">
                <a:latin typeface="Consolas" panose="020B0609020204030204" pitchFamily="49" charset="0"/>
              </a:rPr>
              <a:t>;          // Total wages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regularWages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basePay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regularHours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overtimeWages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overtimePay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overtimeHours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totalWages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regularWages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overtimeWages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latin typeface="Consolas" panose="020B0609020204030204" pitchFamily="49" charset="0"/>
              </a:rPr>
              <a:t>.WriteLine</a:t>
            </a:r>
            <a:r>
              <a:rPr lang="en-US" sz="1400" dirty="0">
                <a:latin typeface="Consolas" panose="020B0609020204030204" pitchFamily="49" charset="0"/>
              </a:rPr>
              <a:t>($"Wages for this week are {</a:t>
            </a:r>
            <a:r>
              <a:rPr lang="en-US" sz="1400" dirty="0" err="1">
                <a:latin typeface="Consolas" panose="020B0609020204030204" pitchFamily="49" charset="0"/>
              </a:rPr>
              <a:t>totalWages</a:t>
            </a:r>
            <a:r>
              <a:rPr lang="en-US" sz="1400" dirty="0"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Wages for this week are $1375.0</a:t>
            </a:r>
          </a:p>
        </p:txBody>
      </p:sp>
    </p:spTree>
    <p:extLst>
      <p:ext uri="{BB962C8B-B14F-4D97-AF65-F5344CB8AC3E}">
        <p14:creationId xmlns:p14="http://schemas.microsoft.com/office/powerpoint/2010/main" val="312765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Integer Division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When both operands of </a:t>
            </a:r>
            <a:r>
              <a:rPr lang="en-US" sz="2000">
                <a:latin typeface="Verdana" pitchFamily="34" charset="0"/>
                <a:ea typeface="Verdana" pitchFamily="34" charset="0"/>
                <a:cs typeface="Verdana" pitchFamily="34" charset="0"/>
              </a:rPr>
              <a:t>the division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operator are integers, the operator will perform integer division.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result of integer division is an integer, if there is a remainder, it will be discarded.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double number;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number = 5 / 2;	// result is 2 not 2.5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Convert one of the operands to floating point number if you want a floating-point result.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double number;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number = 5.0 / 2;	// result is 2.5</a:t>
            </a:r>
          </a:p>
          <a:p>
            <a:pPr marL="0" indent="0">
              <a:buNone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27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Precedence of arithmetic operators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58EF6-ECB1-4342-9236-447672C5F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480535"/>
              </p:ext>
            </p:extLst>
          </p:nvPr>
        </p:nvGraphicFramePr>
        <p:xfrm>
          <a:off x="1524000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76">
                  <a:extLst>
                    <a:ext uri="{9D8B030D-6E8A-4147-A177-3AD203B41FA5}">
                      <a16:colId xmlns:a16="http://schemas.microsoft.com/office/drawing/2014/main" val="3357818376"/>
                    </a:ext>
                  </a:extLst>
                </a:gridCol>
                <a:gridCol w="3516924">
                  <a:extLst>
                    <a:ext uri="{9D8B030D-6E8A-4147-A177-3AD203B41FA5}">
                      <a16:colId xmlns:a16="http://schemas.microsoft.com/office/drawing/2014/main" val="126548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3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5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* /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+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2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63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Associativity of arithmetic operators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58EF6-ECB1-4342-9236-447672C5F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583728"/>
              </p:ext>
            </p:extLst>
          </p:nvPr>
        </p:nvGraphicFramePr>
        <p:xfrm>
          <a:off x="1524000" y="170080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632">
                  <a:extLst>
                    <a:ext uri="{9D8B030D-6E8A-4147-A177-3AD203B41FA5}">
                      <a16:colId xmlns:a16="http://schemas.microsoft.com/office/drawing/2014/main" val="3260967907"/>
                    </a:ext>
                  </a:extLst>
                </a:gridCol>
                <a:gridCol w="2807368">
                  <a:extLst>
                    <a:ext uri="{9D8B030D-6E8A-4147-A177-3AD203B41FA5}">
                      <a16:colId xmlns:a16="http://schemas.microsoft.com/office/drawing/2014/main" val="335781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3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 (unary negation)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5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/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2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2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Math Class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Math class contains methods that are useful for performing complex mathematical operations.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Use the </a:t>
            </a:r>
            <a:r>
              <a:rPr lang="en-US" sz="2000" b="1" dirty="0" err="1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Math.Pow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method to return a specified number raise to the specified power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result = </a:t>
            </a:r>
            <a:r>
              <a:rPr lang="en-US" sz="1800" dirty="0" err="1">
                <a:latin typeface="Consolas" panose="020B0609020204030204" pitchFamily="49" charset="0"/>
              </a:rPr>
              <a:t>Math.Pow</a:t>
            </a:r>
            <a:r>
              <a:rPr lang="en-US" sz="1800" dirty="0">
                <a:latin typeface="Consolas" panose="020B0609020204030204" pitchFamily="49" charset="0"/>
              </a:rPr>
              <a:t>(2,3);// result is 8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Use the </a:t>
            </a:r>
            <a:r>
              <a:rPr lang="en-US" sz="2000" b="1" dirty="0" err="1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Math.Sqrt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method, to return the square root of a specific number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result = </a:t>
            </a:r>
            <a:r>
              <a:rPr lang="en-US" sz="1800" dirty="0" err="1">
                <a:latin typeface="Consolas" panose="020B0609020204030204" pitchFamily="49" charset="0"/>
              </a:rPr>
              <a:t>Math.Sqrt</a:t>
            </a:r>
            <a:r>
              <a:rPr lang="en-US" sz="1800" dirty="0">
                <a:latin typeface="Consolas" panose="020B0609020204030204" pitchFamily="49" charset="0"/>
              </a:rPr>
              <a:t>(9); // result is 3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Use the </a:t>
            </a:r>
            <a:r>
              <a:rPr lang="en-US" sz="2000" b="1" dirty="0" err="1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Math.Round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method, to round to nearest integer or to the specified number of fractional digits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result = </a:t>
            </a:r>
            <a:r>
              <a:rPr lang="en-US" sz="1800" dirty="0" err="1">
                <a:latin typeface="Consolas" panose="020B0609020204030204" pitchFamily="49" charset="0"/>
              </a:rPr>
              <a:t>Math.Round</a:t>
            </a:r>
            <a:r>
              <a:rPr lang="en-US" sz="1800" dirty="0">
                <a:latin typeface="Consolas" panose="020B0609020204030204" pitchFamily="49" charset="0"/>
              </a:rPr>
              <a:t>(1.3768); // result is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result = </a:t>
            </a:r>
            <a:r>
              <a:rPr lang="en-US" sz="1800" dirty="0" err="1">
                <a:latin typeface="Consolas" panose="020B0609020204030204" pitchFamily="49" charset="0"/>
              </a:rPr>
              <a:t>Math.Round</a:t>
            </a:r>
            <a:r>
              <a:rPr lang="en-US" sz="1800" dirty="0">
                <a:latin typeface="Consolas" panose="020B0609020204030204" pitchFamily="49" charset="0"/>
              </a:rPr>
              <a:t>(1.3768, 2); // result is 1.38</a:t>
            </a:r>
          </a:p>
          <a:p>
            <a:pPr marL="0" indent="0">
              <a:buNone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7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SimpleApp.cs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("Programming is fun!");</a:t>
            </a:r>
          </a:p>
          <a:p>
            <a:pPr marL="0" indent="0">
              <a:buNone/>
            </a:pPr>
            <a:endParaRPr lang="en-US" sz="1400" b="1" dirty="0">
              <a:highlight>
                <a:srgbClr val="00FF00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Programming is fun!</a:t>
            </a:r>
          </a:p>
        </p:txBody>
      </p:sp>
    </p:spTree>
    <p:extLst>
      <p:ext uri="{BB962C8B-B14F-4D97-AF65-F5344CB8AC3E}">
        <p14:creationId xmlns:p14="http://schemas.microsoft.com/office/powerpoint/2010/main" val="2808494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Combined Assignment Operators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The combined assignment operators combine the assignment operator with the arithmetic operators.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85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Combined assignment operators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58EF6-ECB1-4342-9236-447672C5F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90974"/>
              </p:ext>
            </p:extLst>
          </p:nvPr>
        </p:nvGraphicFramePr>
        <p:xfrm>
          <a:off x="971600" y="1700808"/>
          <a:ext cx="71391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51">
                  <a:extLst>
                    <a:ext uri="{9D8B030D-6E8A-4147-A177-3AD203B41FA5}">
                      <a16:colId xmlns:a16="http://schemas.microsoft.com/office/drawing/2014/main" val="3260967907"/>
                    </a:ext>
                  </a:extLst>
                </a:gridCol>
                <a:gridCol w="1912028">
                  <a:extLst>
                    <a:ext uri="{9D8B030D-6E8A-4147-A177-3AD203B41FA5}">
                      <a16:colId xmlns:a16="http://schemas.microsoft.com/office/drawing/2014/main" val="3357818376"/>
                    </a:ext>
                  </a:extLst>
                </a:gridCol>
                <a:gridCol w="3824057">
                  <a:extLst>
                    <a:ext uri="{9D8B030D-6E8A-4147-A177-3AD203B41FA5}">
                      <a16:colId xmlns:a16="http://schemas.microsoft.com/office/drawing/2014/main" val="126548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Example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Equivalent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3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x +=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x = x + 5;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5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y -=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y = y - 2;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 *=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z = z * 10;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/=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 = a /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 %=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 = c % 3;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82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7. Conversion between Simple Data Types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Before a value can be stored in a variable, the value's data type must be compatible with the variable's data type. </a:t>
            </a:r>
          </a:p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Use </a:t>
            </a:r>
            <a:r>
              <a:rPr lang="en-US" sz="24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cast operator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to manually convert a value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doubleMark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88.88;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intMark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(int)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doubleMark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; // = 88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doubleResult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(double)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intMark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/ 10; // = 8.8  </a:t>
            </a:r>
          </a:p>
          <a:p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12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Simple data type ranking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58EF6-ECB1-4342-9236-447672C5F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41696"/>
              </p:ext>
            </p:extLst>
          </p:nvPr>
        </p:nvGraphicFramePr>
        <p:xfrm>
          <a:off x="1524000" y="177281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76">
                  <a:extLst>
                    <a:ext uri="{9D8B030D-6E8A-4147-A177-3AD203B41FA5}">
                      <a16:colId xmlns:a16="http://schemas.microsoft.com/office/drawing/2014/main" val="3357818376"/>
                    </a:ext>
                  </a:extLst>
                </a:gridCol>
                <a:gridCol w="3516924">
                  <a:extLst>
                    <a:ext uri="{9D8B030D-6E8A-4147-A177-3AD203B41FA5}">
                      <a16:colId xmlns:a16="http://schemas.microsoft.com/office/drawing/2014/main" val="126548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3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Highest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5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0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0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Lowest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3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6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8. Creating Named Constants with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const</a:t>
            </a:r>
            <a:endParaRPr lang="en-CA" sz="4000" dirty="0">
              <a:solidFill>
                <a:schemeClr val="bg1"/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The </a:t>
            </a:r>
            <a:r>
              <a:rPr lang="en-US" sz="2400" b="1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key word can be used in a variable declaration to make the variable constant. Named constants are initialized with a value, and that value cannot change during the execution of the program.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const double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GstRate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0.05;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MinAge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18;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MaxAge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65;</a:t>
            </a:r>
          </a:p>
        </p:txBody>
      </p:sp>
    </p:spTree>
    <p:extLst>
      <p:ext uri="{BB962C8B-B14F-4D97-AF65-F5344CB8AC3E}">
        <p14:creationId xmlns:p14="http://schemas.microsoft.com/office/powerpoint/2010/main" val="2717586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9. The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Class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The </a:t>
            </a:r>
            <a:r>
              <a:rPr lang="en-US" sz="2400" b="1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class allows you to create objects for holding strings. It also has various methods that allow you to work with strings.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87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StringDemo.cs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string greeting = "Good morning 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string name = "Herman";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($"{greeting} {name}");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Good morning, Herman</a:t>
            </a:r>
          </a:p>
        </p:txBody>
      </p:sp>
    </p:spTree>
    <p:extLst>
      <p:ext uri="{BB962C8B-B14F-4D97-AF65-F5344CB8AC3E}">
        <p14:creationId xmlns:p14="http://schemas.microsoft.com/office/powerpoint/2010/main" val="3362940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Scope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A variable's scope is the part of the program that has access to the variable.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static void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(value); // Error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value = 100;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62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 Comments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Comments are notes of explanation that document lines or sections of a program. Comments are part of the program, but the compiler ignores them. They are intended for people who may be reading the source code.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Single-Line Comments ( </a:t>
            </a:r>
            <a:r>
              <a:rPr lang="en-US" sz="2000" b="1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//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// This is a line comment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Multi-Line (Block) Comments ( </a:t>
            </a:r>
            <a:r>
              <a:rPr lang="en-US" sz="2000" b="1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/* */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/*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This is a comment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This is a comment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15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 Programming Style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Programming style refers to they way a programmer uses spaces, indentation, blank lines, and punctuation characters to visually arrange a program's source code.</a:t>
            </a:r>
          </a:p>
        </p:txBody>
      </p:sp>
    </p:spTree>
    <p:extLst>
      <p:ext uri="{BB962C8B-B14F-4D97-AF65-F5344CB8AC3E}">
        <p14:creationId xmlns:p14="http://schemas.microsoft.com/office/powerpoint/2010/main" val="294908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Some C# Rules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C# is a case-sensitive language.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Comments are ignored by the compiler.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C# programs must be stored in a file with a named that ends with </a:t>
            </a:r>
            <a:r>
              <a:rPr lang="en-US" sz="2000" b="1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.cs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Every C# application program must have a method named </a:t>
            </a:r>
            <a:r>
              <a:rPr lang="en-US" sz="2000" b="1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Main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every left brace, or opening brace, there must be a corresponding right brace, or closing brace.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Statements are terminated with semicolons.</a:t>
            </a:r>
          </a:p>
        </p:txBody>
      </p:sp>
    </p:spTree>
    <p:extLst>
      <p:ext uri="{BB962C8B-B14F-4D97-AF65-F5344CB8AC3E}">
        <p14:creationId xmlns:p14="http://schemas.microsoft.com/office/powerpoint/2010/main" val="1578713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13. Reading Keyboard Input (1)</a:t>
            </a:r>
            <a:endParaRPr lang="en-CA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The </a:t>
            </a:r>
            <a:r>
              <a:rPr lang="en-US" sz="2400" b="1" dirty="0" err="1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Console.ReadLine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method reads the next line of characters from the keyboard.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("What is your name?");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name =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73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13. Reading Keyboard Input (2)</a:t>
            </a:r>
            <a:endParaRPr lang="en-CA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The </a:t>
            </a:r>
            <a:r>
              <a:rPr lang="en-US" sz="2400" b="1" dirty="0" err="1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Console.ReadLine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method always returns a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if you are expecting a number you must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parse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it.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inputValue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int age;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d</a:t>
            </a:r>
            <a:r>
              <a:rPr lang="en-US" sz="1600">
                <a:highlight>
                  <a:srgbClr val="FFFF00"/>
                </a:highlight>
                <a:latin typeface="Consolas" panose="020B0609020204030204" pitchFamily="49" charset="0"/>
              </a:rPr>
              <a:t>ouble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income;</a:t>
            </a:r>
          </a:p>
          <a:p>
            <a:pPr marL="0" indent="0">
              <a:buNone/>
            </a:pP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("What is your age?");</a:t>
            </a:r>
          </a:p>
          <a:p>
            <a:pPr marL="0" indent="0">
              <a:buNone/>
            </a:pP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inputValue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age =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int.Parse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inputValue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("What is your income?");</a:t>
            </a:r>
          </a:p>
          <a:p>
            <a:pPr marL="0" indent="0">
              <a:buNone/>
            </a:pP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inputValue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income =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double.Parse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inputValue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33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14. Common Errors to Avoid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Mismatched braces, quotation marks, or parentheses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Misspelling key words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Using capital letters in key words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Using a key word as a variable name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Using inconsistent spelling of variable names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Using inconsistent case of letters in variable names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Inserting a space into a variable name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Forgetting a semicolon at the end of the statement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Assigning a </a:t>
            </a:r>
            <a:r>
              <a:rPr lang="en-US" sz="1800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double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literal to a </a:t>
            </a:r>
            <a:r>
              <a:rPr lang="en-US" sz="1800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float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variable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Using commas or other currency symbols in numeric literals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Unintentionally performing integer division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Forgetting to group parts of a mathematical expression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Inserting a space in a combined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90361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Special Characters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58EF6-ECB1-4342-9236-447672C5F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672778"/>
              </p:ext>
            </p:extLst>
          </p:nvPr>
        </p:nvGraphicFramePr>
        <p:xfrm>
          <a:off x="457200" y="1600200"/>
          <a:ext cx="8229600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326096790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357818376"/>
                    </a:ext>
                  </a:extLst>
                </a:gridCol>
                <a:gridCol w="4906888">
                  <a:extLst>
                    <a:ext uri="{9D8B030D-6E8A-4147-A177-3AD203B41FA5}">
                      <a16:colId xmlns:a16="http://schemas.microsoft.com/office/drawing/2014/main" val="126548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3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Opening and closing braces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Encloses a group of statements, such as contents of a class or a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5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Opening and closing parentheses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in a method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8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Semicolon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Marks the end of a computer programming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" 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 quotation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Encloses a string of characters, such as a message that is to be printed on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'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 quotation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Encloses a 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 Slash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Marks the beginning of a line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/* */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Slash Asterisk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Encloses a block of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5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2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The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Write</a:t>
            </a:r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WriteLine</a:t>
            </a:r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Methods</a:t>
            </a:r>
            <a:endParaRPr lang="en-CA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CONCEPT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The </a:t>
            </a:r>
            <a:r>
              <a:rPr lang="en-US" sz="2400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Write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2400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WriteLine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methods are used to display text output. They are part of the .NET Framework, which is a collection on prewritten classes and methods for performing specific operations.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8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TwoLinesApp.cs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("Programming is fun!");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("I can't get enough of it!");</a:t>
            </a:r>
          </a:p>
          <a:p>
            <a:pPr marL="0" indent="0">
              <a:buNone/>
            </a:pPr>
            <a:endParaRPr lang="en-US" sz="1400" b="1" dirty="0">
              <a:highlight>
                <a:srgbClr val="00FF00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</a:t>
            </a:r>
            <a:r>
              <a:rPr lang="en-US" sz="1400" b="1" dirty="0" err="1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Outputra</a:t>
            </a:r>
            <a:endParaRPr lang="en-US" sz="1400" b="1" dirty="0">
              <a:highlight>
                <a:srgbClr val="00FF00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Programming is fun!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I can't get enough of it!</a:t>
            </a:r>
          </a:p>
        </p:txBody>
      </p:sp>
    </p:spTree>
    <p:extLst>
      <p:ext uri="{BB962C8B-B14F-4D97-AF65-F5344CB8AC3E}">
        <p14:creationId xmlns:p14="http://schemas.microsoft.com/office/powerpoint/2010/main" val="12227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GreatFun.cs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</a:t>
            </a:r>
            <a:r>
              <a:rPr lang="en-US" sz="1400" dirty="0">
                <a:latin typeface="Consolas" panose="020B0609020204030204" pitchFamily="49" charset="0"/>
              </a:rPr>
              <a:t>("Programming is ");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("fun!");</a:t>
            </a:r>
          </a:p>
          <a:p>
            <a:pPr marL="0" indent="0">
              <a:buNone/>
            </a:pPr>
            <a:endParaRPr lang="en-US" sz="1400" b="1" dirty="0">
              <a:highlight>
                <a:srgbClr val="00FF00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Programming is fun!</a:t>
            </a:r>
          </a:p>
        </p:txBody>
      </p:sp>
    </p:spTree>
    <p:extLst>
      <p:ext uri="{BB962C8B-B14F-4D97-AF65-F5344CB8AC3E}">
        <p14:creationId xmlns:p14="http://schemas.microsoft.com/office/powerpoint/2010/main" val="227495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DA1C-18BB-4D40-A9A0-8A15AD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Tabs.cs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D46-663E-47F4-8853-6410A3C5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Console.Write</a:t>
            </a:r>
            <a:r>
              <a:rPr lang="en-US" sz="1400" dirty="0">
                <a:latin typeface="Consolas" panose="020B0609020204030204" pitchFamily="49" charset="0"/>
              </a:rPr>
              <a:t>("These are top sellers: \n");</a:t>
            </a:r>
          </a:p>
          <a:p>
            <a:pPr marL="0" indent="0">
              <a:buNone/>
            </a:pPr>
            <a:r>
              <a:rPr lang="pt-BR" sz="1400" dirty="0">
                <a:latin typeface="Consolas" panose="020B0609020204030204" pitchFamily="49" charset="0"/>
              </a:rPr>
              <a:t>Console.Write("\tItem 1\n\tItem 2\n</a:t>
            </a:r>
            <a:r>
              <a:rPr lang="en-US" sz="1400" dirty="0">
                <a:latin typeface="Consolas" panose="020B0609020204030204" pitchFamily="49" charset="0"/>
              </a:rPr>
              <a:t>\Item 3\n</a:t>
            </a:r>
            <a:r>
              <a:rPr lang="pt-BR" sz="14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Program Output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These are our top sellers: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   Item 1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   Item 2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   Item 3</a:t>
            </a:r>
          </a:p>
        </p:txBody>
      </p:sp>
    </p:spTree>
    <p:extLst>
      <p:ext uri="{BB962C8B-B14F-4D97-AF65-F5344CB8AC3E}">
        <p14:creationId xmlns:p14="http://schemas.microsoft.com/office/powerpoint/2010/main" val="3212210076"/>
      </p:ext>
    </p:extLst>
  </p:cSld>
  <p:clrMapOvr>
    <a:masterClrMapping/>
  </p:clrMapOvr>
</p:sld>
</file>

<file path=ppt/theme/theme1.xml><?xml version="1.0" encoding="utf-8"?>
<a:theme xmlns:a="http://schemas.openxmlformats.org/drawingml/2006/main" name="NAIT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NAIT_PowerPoint_Template</Template>
  <TotalTime>5182</TotalTime>
  <Words>2319</Words>
  <Application>Microsoft Office PowerPoint</Application>
  <PresentationFormat>On-screen Show (4:3)</PresentationFormat>
  <Paragraphs>405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Consolas</vt:lpstr>
      <vt:lpstr>Times New Roman</vt:lpstr>
      <vt:lpstr>Verdana</vt:lpstr>
      <vt:lpstr>NAIT_PowerPoint_Template</vt:lpstr>
      <vt:lpstr>PowerPoint Presentation</vt:lpstr>
      <vt:lpstr>1. The Parts of a C# Program</vt:lpstr>
      <vt:lpstr>SimpleApp.cs</vt:lpstr>
      <vt:lpstr>Some C# Rules</vt:lpstr>
      <vt:lpstr>Special Characters</vt:lpstr>
      <vt:lpstr>2. The Write and WriteLine Methods</vt:lpstr>
      <vt:lpstr>TwoLinesApp.cs</vt:lpstr>
      <vt:lpstr>GreatFun.cs</vt:lpstr>
      <vt:lpstr>Tabs.cs</vt:lpstr>
      <vt:lpstr>Common Escape Sequences</vt:lpstr>
      <vt:lpstr>3. Variables and Literals</vt:lpstr>
      <vt:lpstr>Formatting Output</vt:lpstr>
      <vt:lpstr>Variable.cs</vt:lpstr>
      <vt:lpstr>Variable2.cs</vt:lpstr>
      <vt:lpstr>Identifier Naming Rules</vt:lpstr>
      <vt:lpstr>4. Value Data Types</vt:lpstr>
      <vt:lpstr>Numeric Value Data Types</vt:lpstr>
      <vt:lpstr>IntegerVariables.cs</vt:lpstr>
      <vt:lpstr>Sale.cs</vt:lpstr>
      <vt:lpstr>TrueFalse.cs</vt:lpstr>
      <vt:lpstr>Letters.cs</vt:lpstr>
      <vt:lpstr>Names.cs</vt:lpstr>
      <vt:lpstr>5. Arithmetic Operators</vt:lpstr>
      <vt:lpstr>Arithmetic operators</vt:lpstr>
      <vt:lpstr>Wages.cs</vt:lpstr>
      <vt:lpstr>Integer Division</vt:lpstr>
      <vt:lpstr>Precedence of arithmetic operators</vt:lpstr>
      <vt:lpstr>Associativity of arithmetic operators</vt:lpstr>
      <vt:lpstr>The Math Class</vt:lpstr>
      <vt:lpstr>6. Combined Assignment Operators</vt:lpstr>
      <vt:lpstr>Combined assignment operators</vt:lpstr>
      <vt:lpstr>7. Conversion between Simple Data Types</vt:lpstr>
      <vt:lpstr>Simple data type ranking</vt:lpstr>
      <vt:lpstr>8. Creating Named Constants with const</vt:lpstr>
      <vt:lpstr>9. The string Class</vt:lpstr>
      <vt:lpstr>StringDemo.cs</vt:lpstr>
      <vt:lpstr>10. Scope</vt:lpstr>
      <vt:lpstr>11. Comments</vt:lpstr>
      <vt:lpstr>12. Programming Style</vt:lpstr>
      <vt:lpstr>13. Reading Keyboard Input (1)</vt:lpstr>
      <vt:lpstr>13. Reading Keyboard Input (2)</vt:lpstr>
      <vt:lpstr>14. Common Errors to Avoid</vt:lpstr>
    </vt:vector>
  </TitlesOfParts>
  <Company>NAIT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Sam Wu</dc:creator>
  <cp:lastModifiedBy>Sam Wu</cp:lastModifiedBy>
  <cp:revision>611</cp:revision>
  <cp:lastPrinted>2017-09-05T19:27:52Z</cp:lastPrinted>
  <dcterms:created xsi:type="dcterms:W3CDTF">2010-08-31T18:15:48Z</dcterms:created>
  <dcterms:modified xsi:type="dcterms:W3CDTF">2022-01-12T23:34:19Z</dcterms:modified>
</cp:coreProperties>
</file>