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323" r:id="rId2"/>
    <p:sldId id="379" r:id="rId3"/>
    <p:sldId id="376" r:id="rId4"/>
    <p:sldId id="328" r:id="rId5"/>
    <p:sldId id="327" r:id="rId6"/>
    <p:sldId id="326" r:id="rId7"/>
    <p:sldId id="355" r:id="rId8"/>
    <p:sldId id="339" r:id="rId9"/>
    <p:sldId id="331" r:id="rId10"/>
    <p:sldId id="378" r:id="rId11"/>
    <p:sldId id="324" r:id="rId12"/>
    <p:sldId id="358" r:id="rId13"/>
    <p:sldId id="366" r:id="rId14"/>
    <p:sldId id="361" r:id="rId15"/>
    <p:sldId id="367" r:id="rId16"/>
    <p:sldId id="362" r:id="rId17"/>
    <p:sldId id="363" r:id="rId18"/>
    <p:sldId id="369" r:id="rId19"/>
    <p:sldId id="360" r:id="rId20"/>
    <p:sldId id="368" r:id="rId21"/>
    <p:sldId id="359" r:id="rId22"/>
    <p:sldId id="364" r:id="rId23"/>
    <p:sldId id="370" r:id="rId24"/>
    <p:sldId id="371" r:id="rId25"/>
    <p:sldId id="372" r:id="rId26"/>
    <p:sldId id="356" r:id="rId27"/>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Times New Roman" pitchFamily="18" charset="0"/>
        <a:ea typeface="ＭＳ Ｐゴシック" pitchFamily="-80" charset="-128"/>
        <a:cs typeface="+mn-cs"/>
      </a:defRPr>
    </a:lvl1pPr>
    <a:lvl2pPr marL="457200" algn="l" rtl="0" fontAlgn="base">
      <a:spcBef>
        <a:spcPct val="0"/>
      </a:spcBef>
      <a:spcAft>
        <a:spcPct val="0"/>
      </a:spcAft>
      <a:defRPr sz="2800" kern="1200">
        <a:solidFill>
          <a:schemeClr val="tx1"/>
        </a:solidFill>
        <a:latin typeface="Times New Roman" pitchFamily="18" charset="0"/>
        <a:ea typeface="ＭＳ Ｐゴシック" pitchFamily="-80" charset="-128"/>
        <a:cs typeface="+mn-cs"/>
      </a:defRPr>
    </a:lvl2pPr>
    <a:lvl3pPr marL="914400" algn="l" rtl="0" fontAlgn="base">
      <a:spcBef>
        <a:spcPct val="0"/>
      </a:spcBef>
      <a:spcAft>
        <a:spcPct val="0"/>
      </a:spcAft>
      <a:defRPr sz="2800" kern="1200">
        <a:solidFill>
          <a:schemeClr val="tx1"/>
        </a:solidFill>
        <a:latin typeface="Times New Roman" pitchFamily="18" charset="0"/>
        <a:ea typeface="ＭＳ Ｐゴシック" pitchFamily="-80" charset="-128"/>
        <a:cs typeface="+mn-cs"/>
      </a:defRPr>
    </a:lvl3pPr>
    <a:lvl4pPr marL="1371600" algn="l" rtl="0" fontAlgn="base">
      <a:spcBef>
        <a:spcPct val="0"/>
      </a:spcBef>
      <a:spcAft>
        <a:spcPct val="0"/>
      </a:spcAft>
      <a:defRPr sz="2800" kern="1200">
        <a:solidFill>
          <a:schemeClr val="tx1"/>
        </a:solidFill>
        <a:latin typeface="Times New Roman" pitchFamily="18" charset="0"/>
        <a:ea typeface="ＭＳ Ｐゴシック" pitchFamily="-80" charset="-128"/>
        <a:cs typeface="+mn-cs"/>
      </a:defRPr>
    </a:lvl4pPr>
    <a:lvl5pPr marL="1828800" algn="l" rtl="0" fontAlgn="base">
      <a:spcBef>
        <a:spcPct val="0"/>
      </a:spcBef>
      <a:spcAft>
        <a:spcPct val="0"/>
      </a:spcAft>
      <a:defRPr sz="2800" kern="1200">
        <a:solidFill>
          <a:schemeClr val="tx1"/>
        </a:solidFill>
        <a:latin typeface="Times New Roman" pitchFamily="18" charset="0"/>
        <a:ea typeface="ＭＳ Ｐゴシック" pitchFamily="-80" charset="-128"/>
        <a:cs typeface="+mn-cs"/>
      </a:defRPr>
    </a:lvl5pPr>
    <a:lvl6pPr marL="2286000" algn="l" defTabSz="914400" rtl="0" eaLnBrk="1" latinLnBrk="0" hangingPunct="1">
      <a:defRPr sz="2800" kern="1200">
        <a:solidFill>
          <a:schemeClr val="tx1"/>
        </a:solidFill>
        <a:latin typeface="Times New Roman" pitchFamily="18" charset="0"/>
        <a:ea typeface="ＭＳ Ｐゴシック" pitchFamily="-80" charset="-128"/>
        <a:cs typeface="+mn-cs"/>
      </a:defRPr>
    </a:lvl6pPr>
    <a:lvl7pPr marL="2743200" algn="l" defTabSz="914400" rtl="0" eaLnBrk="1" latinLnBrk="0" hangingPunct="1">
      <a:defRPr sz="2800" kern="1200">
        <a:solidFill>
          <a:schemeClr val="tx1"/>
        </a:solidFill>
        <a:latin typeface="Times New Roman" pitchFamily="18" charset="0"/>
        <a:ea typeface="ＭＳ Ｐゴシック" pitchFamily="-80" charset="-128"/>
        <a:cs typeface="+mn-cs"/>
      </a:defRPr>
    </a:lvl7pPr>
    <a:lvl8pPr marL="3200400" algn="l" defTabSz="914400" rtl="0" eaLnBrk="1" latinLnBrk="0" hangingPunct="1">
      <a:defRPr sz="2800" kern="1200">
        <a:solidFill>
          <a:schemeClr val="tx1"/>
        </a:solidFill>
        <a:latin typeface="Times New Roman" pitchFamily="18" charset="0"/>
        <a:ea typeface="ＭＳ Ｐゴシック" pitchFamily="-80" charset="-128"/>
        <a:cs typeface="+mn-cs"/>
      </a:defRPr>
    </a:lvl8pPr>
    <a:lvl9pPr marL="3657600" algn="l" defTabSz="914400" rtl="0" eaLnBrk="1" latinLnBrk="0" hangingPunct="1">
      <a:defRPr sz="2800" kern="1200">
        <a:solidFill>
          <a:schemeClr val="tx1"/>
        </a:solidFill>
        <a:latin typeface="Times New Roman" pitchFamily="18" charset="0"/>
        <a:ea typeface="ＭＳ Ｐゴシック" pitchFamily="-8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BC3"/>
    <a:srgbClr val="DDE208"/>
    <a:srgbClr val="000099"/>
    <a:srgbClr val="6B91D5"/>
    <a:srgbClr val="6600CC"/>
    <a:srgbClr val="FF9900"/>
    <a:srgbClr val="660066"/>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9CC79-1D6A-4C57-A9AC-BD4F14EB939A}" v="7" dt="2022-09-01T15:45:03.9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7" autoAdjust="0"/>
    <p:restoredTop sz="95000" autoAdjust="0"/>
  </p:normalViewPr>
  <p:slideViewPr>
    <p:cSldViewPr>
      <p:cViewPr varScale="1">
        <p:scale>
          <a:sx n="108" d="100"/>
          <a:sy n="108" d="100"/>
        </p:scale>
        <p:origin x="160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2" y="151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Wu" userId="50ae9361a7b94132" providerId="LiveId" clId="{9859940E-2A1B-48D6-B9FE-27E3221F36B2}"/>
    <pc:docChg chg="undo custSel delSld modSld sldOrd">
      <pc:chgData name="Sam Wu" userId="50ae9361a7b94132" providerId="LiveId" clId="{9859940E-2A1B-48D6-B9FE-27E3221F36B2}" dt="2021-09-07T19:47:26.923" v="162" actId="20577"/>
      <pc:docMkLst>
        <pc:docMk/>
      </pc:docMkLst>
      <pc:sldChg chg="ord">
        <pc:chgData name="Sam Wu" userId="50ae9361a7b94132" providerId="LiveId" clId="{9859940E-2A1B-48D6-B9FE-27E3221F36B2}" dt="2021-09-07T19:41:00.816" v="5"/>
        <pc:sldMkLst>
          <pc:docMk/>
          <pc:sldMk cId="674597582" sldId="328"/>
        </pc:sldMkLst>
      </pc:sldChg>
      <pc:sldChg chg="modSp mod">
        <pc:chgData name="Sam Wu" userId="50ae9361a7b94132" providerId="LiveId" clId="{9859940E-2A1B-48D6-B9FE-27E3221F36B2}" dt="2021-09-07T19:47:26.923" v="162" actId="20577"/>
        <pc:sldMkLst>
          <pc:docMk/>
          <pc:sldMk cId="35385077" sldId="331"/>
        </pc:sldMkLst>
        <pc:spChg chg="mod">
          <ac:chgData name="Sam Wu" userId="50ae9361a7b94132" providerId="LiveId" clId="{9859940E-2A1B-48D6-B9FE-27E3221F36B2}" dt="2021-09-07T19:47:26.923" v="162" actId="20577"/>
          <ac:spMkLst>
            <pc:docMk/>
            <pc:sldMk cId="35385077" sldId="331"/>
            <ac:spMk id="3" creationId="{04E7127B-1B5F-4E96-B7E8-095372D54857}"/>
          </ac:spMkLst>
        </pc:spChg>
        <pc:graphicFrameChg chg="modGraphic">
          <ac:chgData name="Sam Wu" userId="50ae9361a7b94132" providerId="LiveId" clId="{9859940E-2A1B-48D6-B9FE-27E3221F36B2}" dt="2021-09-07T19:45:56.751" v="82" actId="20577"/>
          <ac:graphicFrameMkLst>
            <pc:docMk/>
            <pc:sldMk cId="35385077" sldId="331"/>
            <ac:graphicFrameMk id="6" creationId="{00000000-0000-0000-0000-000000000000}"/>
          </ac:graphicFrameMkLst>
        </pc:graphicFrameChg>
      </pc:sldChg>
      <pc:sldChg chg="del">
        <pc:chgData name="Sam Wu" userId="50ae9361a7b94132" providerId="LiveId" clId="{9859940E-2A1B-48D6-B9FE-27E3221F36B2}" dt="2021-09-07T19:33:21.854" v="0" actId="47"/>
        <pc:sldMkLst>
          <pc:docMk/>
          <pc:sldMk cId="4176875467" sldId="373"/>
        </pc:sldMkLst>
      </pc:sldChg>
      <pc:sldChg chg="del">
        <pc:chgData name="Sam Wu" userId="50ae9361a7b94132" providerId="LiveId" clId="{9859940E-2A1B-48D6-B9FE-27E3221F36B2}" dt="2021-09-07T19:33:24.016" v="1" actId="47"/>
        <pc:sldMkLst>
          <pc:docMk/>
          <pc:sldMk cId="2393712977" sldId="374"/>
        </pc:sldMkLst>
      </pc:sldChg>
      <pc:sldChg chg="del">
        <pc:chgData name="Sam Wu" userId="50ae9361a7b94132" providerId="LiveId" clId="{9859940E-2A1B-48D6-B9FE-27E3221F36B2}" dt="2021-09-07T19:33:25.896" v="2" actId="47"/>
        <pc:sldMkLst>
          <pc:docMk/>
          <pc:sldMk cId="3498102595" sldId="375"/>
        </pc:sldMkLst>
      </pc:sldChg>
      <pc:sldChg chg="del">
        <pc:chgData name="Sam Wu" userId="50ae9361a7b94132" providerId="LiveId" clId="{9859940E-2A1B-48D6-B9FE-27E3221F36B2}" dt="2021-09-07T19:39:37.308" v="3" actId="47"/>
        <pc:sldMkLst>
          <pc:docMk/>
          <pc:sldMk cId="1170821831" sldId="376"/>
        </pc:sldMkLst>
      </pc:sldChg>
      <pc:sldChg chg="del">
        <pc:chgData name="Sam Wu" userId="50ae9361a7b94132" providerId="LiveId" clId="{9859940E-2A1B-48D6-B9FE-27E3221F36B2}" dt="2021-09-07T19:41:05.676" v="6" actId="47"/>
        <pc:sldMkLst>
          <pc:docMk/>
          <pc:sldMk cId="693688151" sldId="377"/>
        </pc:sldMkLst>
      </pc:sldChg>
    </pc:docChg>
  </pc:docChgLst>
  <pc:docChgLst>
    <pc:chgData name="Sam Wu" userId="50ae9361a7b94132" providerId="LiveId" clId="{1AD85474-DF1C-4A1D-BA67-AC6F3A3AB599}"/>
    <pc:docChg chg="addSld modSld sldOrd">
      <pc:chgData name="Sam Wu" userId="50ae9361a7b94132" providerId="LiveId" clId="{1AD85474-DF1C-4A1D-BA67-AC6F3A3AB599}" dt="2021-01-06T23:55:32.342" v="1490"/>
      <pc:docMkLst>
        <pc:docMk/>
      </pc:docMkLst>
      <pc:sldChg chg="modSp mod">
        <pc:chgData name="Sam Wu" userId="50ae9361a7b94132" providerId="LiveId" clId="{1AD85474-DF1C-4A1D-BA67-AC6F3A3AB599}" dt="2021-01-06T19:57:08.620" v="127" actId="6549"/>
        <pc:sldMkLst>
          <pc:docMk/>
          <pc:sldMk cId="313622336" sldId="326"/>
        </pc:sldMkLst>
        <pc:spChg chg="mod">
          <ac:chgData name="Sam Wu" userId="50ae9361a7b94132" providerId="LiveId" clId="{1AD85474-DF1C-4A1D-BA67-AC6F3A3AB599}" dt="2021-01-06T19:57:08.620" v="127" actId="6549"/>
          <ac:spMkLst>
            <pc:docMk/>
            <pc:sldMk cId="313622336" sldId="326"/>
            <ac:spMk id="3" creationId="{00000000-0000-0000-0000-000000000000}"/>
          </ac:spMkLst>
        </pc:spChg>
      </pc:sldChg>
      <pc:sldChg chg="modSp mod">
        <pc:chgData name="Sam Wu" userId="50ae9361a7b94132" providerId="LiveId" clId="{1AD85474-DF1C-4A1D-BA67-AC6F3A3AB599}" dt="2021-01-06T20:07:35.281" v="316" actId="20577"/>
        <pc:sldMkLst>
          <pc:docMk/>
          <pc:sldMk cId="2666063835" sldId="327"/>
        </pc:sldMkLst>
        <pc:spChg chg="mod">
          <ac:chgData name="Sam Wu" userId="50ae9361a7b94132" providerId="LiveId" clId="{1AD85474-DF1C-4A1D-BA67-AC6F3A3AB599}" dt="2021-01-06T20:07:35.281" v="316" actId="20577"/>
          <ac:spMkLst>
            <pc:docMk/>
            <pc:sldMk cId="2666063835" sldId="327"/>
            <ac:spMk id="3" creationId="{00000000-0000-0000-0000-000000000000}"/>
          </ac:spMkLst>
        </pc:spChg>
      </pc:sldChg>
      <pc:sldChg chg="modSp mod">
        <pc:chgData name="Sam Wu" userId="50ae9361a7b94132" providerId="LiveId" clId="{1AD85474-DF1C-4A1D-BA67-AC6F3A3AB599}" dt="2021-01-06T15:43:51.350" v="97" actId="6549"/>
        <pc:sldMkLst>
          <pc:docMk/>
          <pc:sldMk cId="674597582" sldId="328"/>
        </pc:sldMkLst>
        <pc:spChg chg="mod">
          <ac:chgData name="Sam Wu" userId="50ae9361a7b94132" providerId="LiveId" clId="{1AD85474-DF1C-4A1D-BA67-AC6F3A3AB599}" dt="2021-01-06T15:43:51.350" v="97" actId="6549"/>
          <ac:spMkLst>
            <pc:docMk/>
            <pc:sldMk cId="674597582" sldId="328"/>
            <ac:spMk id="3" creationId="{00000000-0000-0000-0000-000000000000}"/>
          </ac:spMkLst>
        </pc:spChg>
      </pc:sldChg>
      <pc:sldChg chg="addSp modSp mod">
        <pc:chgData name="Sam Wu" userId="50ae9361a7b94132" providerId="LiveId" clId="{1AD85474-DF1C-4A1D-BA67-AC6F3A3AB599}" dt="2021-01-06T20:23:14.656" v="1074" actId="6549"/>
        <pc:sldMkLst>
          <pc:docMk/>
          <pc:sldMk cId="35385077" sldId="331"/>
        </pc:sldMkLst>
        <pc:spChg chg="add mod">
          <ac:chgData name="Sam Wu" userId="50ae9361a7b94132" providerId="LiveId" clId="{1AD85474-DF1C-4A1D-BA67-AC6F3A3AB599}" dt="2021-01-06T20:23:14.656" v="1074" actId="6549"/>
          <ac:spMkLst>
            <pc:docMk/>
            <pc:sldMk cId="35385077" sldId="331"/>
            <ac:spMk id="3" creationId="{04E7127B-1B5F-4E96-B7E8-095372D54857}"/>
          </ac:spMkLst>
        </pc:spChg>
      </pc:sldChg>
      <pc:sldChg chg="modSp add mod">
        <pc:chgData name="Sam Wu" userId="50ae9361a7b94132" providerId="LiveId" clId="{1AD85474-DF1C-4A1D-BA67-AC6F3A3AB599}" dt="2021-01-06T20:44:26.159" v="1477" actId="20577"/>
        <pc:sldMkLst>
          <pc:docMk/>
          <pc:sldMk cId="533655688" sldId="339"/>
        </pc:sldMkLst>
        <pc:spChg chg="mod">
          <ac:chgData name="Sam Wu" userId="50ae9361a7b94132" providerId="LiveId" clId="{1AD85474-DF1C-4A1D-BA67-AC6F3A3AB599}" dt="2021-01-06T20:44:26.159" v="1477" actId="20577"/>
          <ac:spMkLst>
            <pc:docMk/>
            <pc:sldMk cId="533655688" sldId="339"/>
            <ac:spMk id="7" creationId="{00000000-0000-0000-0000-000000000000}"/>
          </ac:spMkLst>
        </pc:spChg>
      </pc:sldChg>
      <pc:sldChg chg="modSp mod">
        <pc:chgData name="Sam Wu" userId="50ae9361a7b94132" providerId="LiveId" clId="{1AD85474-DF1C-4A1D-BA67-AC6F3A3AB599}" dt="2021-01-06T20:41:07.019" v="1429" actId="20577"/>
        <pc:sldMkLst>
          <pc:docMk/>
          <pc:sldMk cId="3379894741" sldId="356"/>
        </pc:sldMkLst>
        <pc:spChg chg="mod">
          <ac:chgData name="Sam Wu" userId="50ae9361a7b94132" providerId="LiveId" clId="{1AD85474-DF1C-4A1D-BA67-AC6F3A3AB599}" dt="2021-01-06T20:41:07.019" v="1429" actId="20577"/>
          <ac:spMkLst>
            <pc:docMk/>
            <pc:sldMk cId="3379894741" sldId="356"/>
            <ac:spMk id="3" creationId="{00000000-0000-0000-0000-000000000000}"/>
          </ac:spMkLst>
        </pc:spChg>
      </pc:sldChg>
      <pc:sldChg chg="ord">
        <pc:chgData name="Sam Wu" userId="50ae9361a7b94132" providerId="LiveId" clId="{1AD85474-DF1C-4A1D-BA67-AC6F3A3AB599}" dt="2021-01-06T23:55:24.541" v="1486"/>
        <pc:sldMkLst>
          <pc:docMk/>
          <pc:sldMk cId="3186320077" sldId="359"/>
        </pc:sldMkLst>
      </pc:sldChg>
      <pc:sldChg chg="ord">
        <pc:chgData name="Sam Wu" userId="50ae9361a7b94132" providerId="LiveId" clId="{1AD85474-DF1C-4A1D-BA67-AC6F3A3AB599}" dt="2021-01-06T23:55:30.751" v="1488"/>
        <pc:sldMkLst>
          <pc:docMk/>
          <pc:sldMk cId="531113013" sldId="360"/>
        </pc:sldMkLst>
      </pc:sldChg>
      <pc:sldChg chg="modSp mod">
        <pc:chgData name="Sam Wu" userId="50ae9361a7b94132" providerId="LiveId" clId="{1AD85474-DF1C-4A1D-BA67-AC6F3A3AB599}" dt="2021-01-06T17:03:44.939" v="101" actId="404"/>
        <pc:sldMkLst>
          <pc:docMk/>
          <pc:sldMk cId="1445434848" sldId="366"/>
        </pc:sldMkLst>
        <pc:spChg chg="mod">
          <ac:chgData name="Sam Wu" userId="50ae9361a7b94132" providerId="LiveId" clId="{1AD85474-DF1C-4A1D-BA67-AC6F3A3AB599}" dt="2021-01-06T17:03:44.939" v="101" actId="404"/>
          <ac:spMkLst>
            <pc:docMk/>
            <pc:sldMk cId="1445434848" sldId="366"/>
            <ac:spMk id="3" creationId="{00000000-0000-0000-0000-000000000000}"/>
          </ac:spMkLst>
        </pc:spChg>
      </pc:sldChg>
      <pc:sldChg chg="modSp mod ord">
        <pc:chgData name="Sam Wu" userId="50ae9361a7b94132" providerId="LiveId" clId="{1AD85474-DF1C-4A1D-BA67-AC6F3A3AB599}" dt="2021-01-06T23:55:32.342" v="1490"/>
        <pc:sldMkLst>
          <pc:docMk/>
          <pc:sldMk cId="2808494939" sldId="368"/>
        </pc:sldMkLst>
        <pc:spChg chg="mod">
          <ac:chgData name="Sam Wu" userId="50ae9361a7b94132" providerId="LiveId" clId="{1AD85474-DF1C-4A1D-BA67-AC6F3A3AB599}" dt="2021-01-06T21:22:43.125" v="1478" actId="404"/>
          <ac:spMkLst>
            <pc:docMk/>
            <pc:sldMk cId="2808494939" sldId="368"/>
            <ac:spMk id="3" creationId="{AEBC8D46-663E-47F4-8853-6410A3C5F508}"/>
          </ac:spMkLst>
        </pc:spChg>
      </pc:sldChg>
      <pc:sldChg chg="ord">
        <pc:chgData name="Sam Wu" userId="50ae9361a7b94132" providerId="LiveId" clId="{1AD85474-DF1C-4A1D-BA67-AC6F3A3AB599}" dt="2021-01-06T23:55:22.464" v="1484"/>
        <pc:sldMkLst>
          <pc:docMk/>
          <pc:sldMk cId="144300036" sldId="369"/>
        </pc:sldMkLst>
      </pc:sldChg>
      <pc:sldChg chg="modSp mod">
        <pc:chgData name="Sam Wu" userId="50ae9361a7b94132" providerId="LiveId" clId="{1AD85474-DF1C-4A1D-BA67-AC6F3A3AB599}" dt="2021-01-06T06:19:01.014" v="39" actId="20577"/>
        <pc:sldMkLst>
          <pc:docMk/>
          <pc:sldMk cId="1170821831" sldId="376"/>
        </pc:sldMkLst>
        <pc:spChg chg="mod">
          <ac:chgData name="Sam Wu" userId="50ae9361a7b94132" providerId="LiveId" clId="{1AD85474-DF1C-4A1D-BA67-AC6F3A3AB599}" dt="2021-01-06T06:19:01.014" v="39" actId="20577"/>
          <ac:spMkLst>
            <pc:docMk/>
            <pc:sldMk cId="1170821831" sldId="376"/>
            <ac:spMk id="3" creationId="{00000000-0000-0000-0000-000000000000}"/>
          </ac:spMkLst>
        </pc:spChg>
      </pc:sldChg>
      <pc:sldChg chg="modSp add mod">
        <pc:chgData name="Sam Wu" userId="50ae9361a7b94132" providerId="LiveId" clId="{1AD85474-DF1C-4A1D-BA67-AC6F3A3AB599}" dt="2021-01-06T20:07:08.199" v="293" actId="20577"/>
        <pc:sldMkLst>
          <pc:docMk/>
          <pc:sldMk cId="693688151" sldId="377"/>
        </pc:sldMkLst>
        <pc:spChg chg="mod">
          <ac:chgData name="Sam Wu" userId="50ae9361a7b94132" providerId="LiveId" clId="{1AD85474-DF1C-4A1D-BA67-AC6F3A3AB599}" dt="2021-01-06T20:07:08.199" v="293" actId="20577"/>
          <ac:spMkLst>
            <pc:docMk/>
            <pc:sldMk cId="693688151" sldId="377"/>
            <ac:spMk id="3" creationId="{00000000-0000-0000-0000-000000000000}"/>
          </ac:spMkLst>
        </pc:spChg>
      </pc:sldChg>
      <pc:sldChg chg="modSp add mod">
        <pc:chgData name="Sam Wu" userId="50ae9361a7b94132" providerId="LiveId" clId="{1AD85474-DF1C-4A1D-BA67-AC6F3A3AB599}" dt="2021-01-06T20:26:49.937" v="1410" actId="20577"/>
        <pc:sldMkLst>
          <pc:docMk/>
          <pc:sldMk cId="312526957" sldId="378"/>
        </pc:sldMkLst>
        <pc:spChg chg="mod">
          <ac:chgData name="Sam Wu" userId="50ae9361a7b94132" providerId="LiveId" clId="{1AD85474-DF1C-4A1D-BA67-AC6F3A3AB599}" dt="2021-01-06T20:24:23.265" v="1099" actId="20577"/>
          <ac:spMkLst>
            <pc:docMk/>
            <pc:sldMk cId="312526957" sldId="378"/>
            <ac:spMk id="2" creationId="{00000000-0000-0000-0000-000000000000}"/>
          </ac:spMkLst>
        </pc:spChg>
        <pc:spChg chg="mod">
          <ac:chgData name="Sam Wu" userId="50ae9361a7b94132" providerId="LiveId" clId="{1AD85474-DF1C-4A1D-BA67-AC6F3A3AB599}" dt="2021-01-06T20:26:49.937" v="1410" actId="20577"/>
          <ac:spMkLst>
            <pc:docMk/>
            <pc:sldMk cId="312526957" sldId="378"/>
            <ac:spMk id="3" creationId="{00000000-0000-0000-0000-000000000000}"/>
          </ac:spMkLst>
        </pc:spChg>
      </pc:sldChg>
    </pc:docChg>
  </pc:docChgLst>
  <pc:docChgLst>
    <pc:chgData name="Sam Wu" userId="50ae9361a7b94132" providerId="LiveId" clId="{1C11B5D9-2C75-4677-B75E-7A8B93BEE8F5}"/>
    <pc:docChg chg="custSel delSld modSld">
      <pc:chgData name="Sam Wu" userId="50ae9361a7b94132" providerId="LiveId" clId="{1C11B5D9-2C75-4677-B75E-7A8B93BEE8F5}" dt="2022-08-16T20:34:59.613" v="257" actId="6549"/>
      <pc:docMkLst>
        <pc:docMk/>
      </pc:docMkLst>
      <pc:sldChg chg="del">
        <pc:chgData name="Sam Wu" userId="50ae9361a7b94132" providerId="LiveId" clId="{1C11B5D9-2C75-4677-B75E-7A8B93BEE8F5}" dt="2022-08-16T20:33:03.041" v="0" actId="47"/>
        <pc:sldMkLst>
          <pc:docMk/>
          <pc:sldMk cId="4176875467" sldId="373"/>
        </pc:sldMkLst>
      </pc:sldChg>
      <pc:sldChg chg="del">
        <pc:chgData name="Sam Wu" userId="50ae9361a7b94132" providerId="LiveId" clId="{1C11B5D9-2C75-4677-B75E-7A8B93BEE8F5}" dt="2022-08-16T20:33:05.662" v="1" actId="47"/>
        <pc:sldMkLst>
          <pc:docMk/>
          <pc:sldMk cId="2393712977" sldId="374"/>
        </pc:sldMkLst>
      </pc:sldChg>
      <pc:sldChg chg="del">
        <pc:chgData name="Sam Wu" userId="50ae9361a7b94132" providerId="LiveId" clId="{1C11B5D9-2C75-4677-B75E-7A8B93BEE8F5}" dt="2022-08-16T20:33:07.286" v="2" actId="47"/>
        <pc:sldMkLst>
          <pc:docMk/>
          <pc:sldMk cId="3498102595" sldId="375"/>
        </pc:sldMkLst>
      </pc:sldChg>
      <pc:sldChg chg="modSp mod">
        <pc:chgData name="Sam Wu" userId="50ae9361a7b94132" providerId="LiveId" clId="{1C11B5D9-2C75-4677-B75E-7A8B93BEE8F5}" dt="2022-08-16T20:34:59.613" v="257" actId="6549"/>
        <pc:sldMkLst>
          <pc:docMk/>
          <pc:sldMk cId="1170821831" sldId="376"/>
        </pc:sldMkLst>
        <pc:spChg chg="mod">
          <ac:chgData name="Sam Wu" userId="50ae9361a7b94132" providerId="LiveId" clId="{1C11B5D9-2C75-4677-B75E-7A8B93BEE8F5}" dt="2022-08-16T20:34:59.613" v="257" actId="6549"/>
          <ac:spMkLst>
            <pc:docMk/>
            <pc:sldMk cId="1170821831" sldId="376"/>
            <ac:spMk id="3" creationId="{00000000-0000-0000-0000-000000000000}"/>
          </ac:spMkLst>
        </pc:spChg>
      </pc:sldChg>
    </pc:docChg>
  </pc:docChgLst>
  <pc:docChgLst>
    <pc:chgData name="Sam Wu" userId="50ae9361a7b94132" providerId="LiveId" clId="{FDD630B9-A8B0-4B24-87FA-F4D179B3FB77}"/>
    <pc:docChg chg="addSld modSld">
      <pc:chgData name="Sam Wu" userId="50ae9361a7b94132" providerId="LiveId" clId="{FDD630B9-A8B0-4B24-87FA-F4D179B3FB77}" dt="2020-09-08T18:07:49.610" v="2"/>
      <pc:docMkLst>
        <pc:docMk/>
      </pc:docMkLst>
      <pc:sldChg chg="addSp delSp modSp">
        <pc:chgData name="Sam Wu" userId="50ae9361a7b94132" providerId="LiveId" clId="{FDD630B9-A8B0-4B24-87FA-F4D179B3FB77}" dt="2020-09-08T18:07:20.669" v="1"/>
        <pc:sldMkLst>
          <pc:docMk/>
          <pc:sldMk cId="0" sldId="323"/>
        </pc:sldMkLst>
        <pc:graphicFrameChg chg="add del mod">
          <ac:chgData name="Sam Wu" userId="50ae9361a7b94132" providerId="LiveId" clId="{FDD630B9-A8B0-4B24-87FA-F4D179B3FB77}" dt="2020-09-08T18:07:20.669" v="1"/>
          <ac:graphicFrameMkLst>
            <pc:docMk/>
            <pc:sldMk cId="0" sldId="323"/>
            <ac:graphicFrameMk id="4" creationId="{1395F67B-4D85-449B-92F2-095DB004D718}"/>
          </ac:graphicFrameMkLst>
        </pc:graphicFrameChg>
      </pc:sldChg>
      <pc:sldChg chg="add">
        <pc:chgData name="Sam Wu" userId="50ae9361a7b94132" providerId="LiveId" clId="{FDD630B9-A8B0-4B24-87FA-F4D179B3FB77}" dt="2020-09-08T18:07:49.610" v="2"/>
        <pc:sldMkLst>
          <pc:docMk/>
          <pc:sldMk cId="4176875467" sldId="373"/>
        </pc:sldMkLst>
      </pc:sldChg>
      <pc:sldChg chg="add">
        <pc:chgData name="Sam Wu" userId="50ae9361a7b94132" providerId="LiveId" clId="{FDD630B9-A8B0-4B24-87FA-F4D179B3FB77}" dt="2020-09-08T18:07:49.610" v="2"/>
        <pc:sldMkLst>
          <pc:docMk/>
          <pc:sldMk cId="2393712977" sldId="374"/>
        </pc:sldMkLst>
      </pc:sldChg>
      <pc:sldChg chg="add">
        <pc:chgData name="Sam Wu" userId="50ae9361a7b94132" providerId="LiveId" clId="{FDD630B9-A8B0-4B24-87FA-F4D179B3FB77}" dt="2020-09-08T18:07:49.610" v="2"/>
        <pc:sldMkLst>
          <pc:docMk/>
          <pc:sldMk cId="3498102595" sldId="375"/>
        </pc:sldMkLst>
      </pc:sldChg>
    </pc:docChg>
  </pc:docChgLst>
  <pc:docChgLst>
    <pc:chgData name="Sam Wu" userId="50ae9361a7b94132" providerId="LiveId" clId="{AE6C159D-6942-4E78-BB0A-9A83405AF0C6}"/>
    <pc:docChg chg="undo redo custSel addSld delSld modSld sldOrd">
      <pc:chgData name="Sam Wu" userId="50ae9361a7b94132" providerId="LiveId" clId="{AE6C159D-6942-4E78-BB0A-9A83405AF0C6}" dt="2020-09-09T16:32:42.318" v="472"/>
      <pc:docMkLst>
        <pc:docMk/>
      </pc:docMkLst>
      <pc:sldChg chg="ord">
        <pc:chgData name="Sam Wu" userId="50ae9361a7b94132" providerId="LiveId" clId="{AE6C159D-6942-4E78-BB0A-9A83405AF0C6}" dt="2020-09-09T16:28:27.506" v="470"/>
        <pc:sldMkLst>
          <pc:docMk/>
          <pc:sldMk cId="313622336" sldId="326"/>
        </pc:sldMkLst>
      </pc:sldChg>
      <pc:sldChg chg="modSp mod ord">
        <pc:chgData name="Sam Wu" userId="50ae9361a7b94132" providerId="LiveId" clId="{AE6C159D-6942-4E78-BB0A-9A83405AF0C6}" dt="2020-09-09T16:22:21.762" v="468"/>
        <pc:sldMkLst>
          <pc:docMk/>
          <pc:sldMk cId="2666063835" sldId="327"/>
        </pc:sldMkLst>
        <pc:spChg chg="mod">
          <ac:chgData name="Sam Wu" userId="50ae9361a7b94132" providerId="LiveId" clId="{AE6C159D-6942-4E78-BB0A-9A83405AF0C6}" dt="2020-09-09T15:21:52.621" v="50"/>
          <ac:spMkLst>
            <pc:docMk/>
            <pc:sldMk cId="2666063835" sldId="327"/>
            <ac:spMk id="3" creationId="{00000000-0000-0000-0000-000000000000}"/>
          </ac:spMkLst>
        </pc:spChg>
      </pc:sldChg>
      <pc:sldChg chg="modSp mod ord">
        <pc:chgData name="Sam Wu" userId="50ae9361a7b94132" providerId="LiveId" clId="{AE6C159D-6942-4E78-BB0A-9A83405AF0C6}" dt="2020-09-09T16:05:10.142" v="464"/>
        <pc:sldMkLst>
          <pc:docMk/>
          <pc:sldMk cId="674597582" sldId="328"/>
        </pc:sldMkLst>
        <pc:spChg chg="mod">
          <ac:chgData name="Sam Wu" userId="50ae9361a7b94132" providerId="LiveId" clId="{AE6C159D-6942-4E78-BB0A-9A83405AF0C6}" dt="2020-09-09T15:20:52.292" v="49"/>
          <ac:spMkLst>
            <pc:docMk/>
            <pc:sldMk cId="674597582" sldId="328"/>
            <ac:spMk id="3" creationId="{00000000-0000-0000-0000-000000000000}"/>
          </ac:spMkLst>
        </pc:spChg>
      </pc:sldChg>
      <pc:sldChg chg="modSp mod">
        <pc:chgData name="Sam Wu" userId="50ae9361a7b94132" providerId="LiveId" clId="{AE6C159D-6942-4E78-BB0A-9A83405AF0C6}" dt="2020-09-09T15:48:26.544" v="460" actId="5793"/>
        <pc:sldMkLst>
          <pc:docMk/>
          <pc:sldMk cId="3379894741" sldId="356"/>
        </pc:sldMkLst>
        <pc:spChg chg="mod">
          <ac:chgData name="Sam Wu" userId="50ae9361a7b94132" providerId="LiveId" clId="{AE6C159D-6942-4E78-BB0A-9A83405AF0C6}" dt="2020-09-09T15:48:26.544" v="460" actId="5793"/>
          <ac:spMkLst>
            <pc:docMk/>
            <pc:sldMk cId="3379894741" sldId="356"/>
            <ac:spMk id="3" creationId="{00000000-0000-0000-0000-000000000000}"/>
          </ac:spMkLst>
        </pc:spChg>
      </pc:sldChg>
      <pc:sldChg chg="add">
        <pc:chgData name="Sam Wu" userId="50ae9361a7b94132" providerId="LiveId" clId="{AE6C159D-6942-4E78-BB0A-9A83405AF0C6}" dt="2020-09-09T16:32:42.318" v="472"/>
        <pc:sldMkLst>
          <pc:docMk/>
          <pc:sldMk cId="941037716" sldId="357"/>
        </pc:sldMkLst>
      </pc:sldChg>
      <pc:sldChg chg="del">
        <pc:chgData name="Sam Wu" userId="50ae9361a7b94132" providerId="LiveId" clId="{AE6C159D-6942-4E78-BB0A-9A83405AF0C6}" dt="2020-09-09T16:32:39.382" v="471" actId="2696"/>
        <pc:sldMkLst>
          <pc:docMk/>
          <pc:sldMk cId="2740756088" sldId="357"/>
        </pc:sldMkLst>
      </pc:sldChg>
      <pc:sldChg chg="modSp mod">
        <pc:chgData name="Sam Wu" userId="50ae9361a7b94132" providerId="LiveId" clId="{AE6C159D-6942-4E78-BB0A-9A83405AF0C6}" dt="2020-09-09T15:47:03.845" v="455" actId="6549"/>
        <pc:sldMkLst>
          <pc:docMk/>
          <pc:sldMk cId="4286150155" sldId="364"/>
        </pc:sldMkLst>
        <pc:spChg chg="mod">
          <ac:chgData name="Sam Wu" userId="50ae9361a7b94132" providerId="LiveId" clId="{AE6C159D-6942-4E78-BB0A-9A83405AF0C6}" dt="2020-09-09T15:47:03.845" v="455" actId="6549"/>
          <ac:spMkLst>
            <pc:docMk/>
            <pc:sldMk cId="4286150155" sldId="364"/>
            <ac:spMk id="3" creationId="{00000000-0000-0000-0000-000000000000}"/>
          </ac:spMkLst>
        </pc:spChg>
      </pc:sldChg>
      <pc:sldChg chg="del">
        <pc:chgData name="Sam Wu" userId="50ae9361a7b94132" providerId="LiveId" clId="{AE6C159D-6942-4E78-BB0A-9A83405AF0C6}" dt="2020-09-09T15:21:57.090" v="51" actId="47"/>
        <pc:sldMkLst>
          <pc:docMk/>
          <pc:sldMk cId="3817779679" sldId="365"/>
        </pc:sldMkLst>
      </pc:sldChg>
      <pc:sldChg chg="modSp add mod">
        <pc:chgData name="Sam Wu" userId="50ae9361a7b94132" providerId="LiveId" clId="{AE6C159D-6942-4E78-BB0A-9A83405AF0C6}" dt="2020-09-09T16:04:31.433" v="462" actId="20577"/>
        <pc:sldMkLst>
          <pc:docMk/>
          <pc:sldMk cId="1170821831" sldId="376"/>
        </pc:sldMkLst>
        <pc:spChg chg="mod">
          <ac:chgData name="Sam Wu" userId="50ae9361a7b94132" providerId="LiveId" clId="{AE6C159D-6942-4E78-BB0A-9A83405AF0C6}" dt="2020-09-09T16:04:31.433" v="462" actId="20577"/>
          <ac:spMkLst>
            <pc:docMk/>
            <pc:sldMk cId="1170821831" sldId="376"/>
            <ac:spMk id="3" creationId="{00000000-0000-0000-0000-000000000000}"/>
          </ac:spMkLst>
        </pc:spChg>
      </pc:sldChg>
    </pc:docChg>
  </pc:docChgLst>
  <pc:docChgLst>
    <pc:chgData name="Sam Wu" userId="50ae9361a7b94132" providerId="LiveId" clId="{87039CD5-76CD-4A74-BBBC-8E534E41E441}"/>
    <pc:docChg chg="undo custSel addSld modSld">
      <pc:chgData name="Sam Wu" userId="50ae9361a7b94132" providerId="LiveId" clId="{87039CD5-76CD-4A74-BBBC-8E534E41E441}" dt="2019-09-03T20:35:29.613" v="884" actId="20577"/>
      <pc:docMkLst>
        <pc:docMk/>
      </pc:docMkLst>
      <pc:sldChg chg="modSp add modNotesTx">
        <pc:chgData name="Sam Wu" userId="50ae9361a7b94132" providerId="LiveId" clId="{87039CD5-76CD-4A74-BBBC-8E534E41E441}" dt="2019-09-03T20:35:29.613" v="884" actId="20577"/>
        <pc:sldMkLst>
          <pc:docMk/>
          <pc:sldMk cId="2666063835" sldId="327"/>
        </pc:sldMkLst>
        <pc:spChg chg="mod">
          <ac:chgData name="Sam Wu" userId="50ae9361a7b94132" providerId="LiveId" clId="{87039CD5-76CD-4A74-BBBC-8E534E41E441}" dt="2019-09-03T20:34:40.341" v="883" actId="20577"/>
          <ac:spMkLst>
            <pc:docMk/>
            <pc:sldMk cId="2666063835" sldId="327"/>
            <ac:spMk id="3" creationId="{00000000-0000-0000-0000-000000000000}"/>
          </ac:spMkLst>
        </pc:spChg>
      </pc:sldChg>
      <pc:sldChg chg="modSp modNotesTx">
        <pc:chgData name="Sam Wu" userId="50ae9361a7b94132" providerId="LiveId" clId="{87039CD5-76CD-4A74-BBBC-8E534E41E441}" dt="2019-09-03T20:18:36.675" v="311" actId="20577"/>
        <pc:sldMkLst>
          <pc:docMk/>
          <pc:sldMk cId="3379894741" sldId="356"/>
        </pc:sldMkLst>
        <pc:spChg chg="mod">
          <ac:chgData name="Sam Wu" userId="50ae9361a7b94132" providerId="LiveId" clId="{87039CD5-76CD-4A74-BBBC-8E534E41E441}" dt="2019-09-03T20:17:12.801" v="184" actId="6549"/>
          <ac:spMkLst>
            <pc:docMk/>
            <pc:sldMk cId="3379894741" sldId="356"/>
            <ac:spMk id="2" creationId="{00000000-0000-0000-0000-000000000000}"/>
          </ac:spMkLst>
        </pc:spChg>
        <pc:spChg chg="mod">
          <ac:chgData name="Sam Wu" userId="50ae9361a7b94132" providerId="LiveId" clId="{87039CD5-76CD-4A74-BBBC-8E534E41E441}" dt="2019-09-03T20:18:36.675" v="311" actId="20577"/>
          <ac:spMkLst>
            <pc:docMk/>
            <pc:sldMk cId="3379894741" sldId="356"/>
            <ac:spMk id="3" creationId="{00000000-0000-0000-0000-000000000000}"/>
          </ac:spMkLst>
        </pc:spChg>
      </pc:sldChg>
      <pc:sldChg chg="modSp">
        <pc:chgData name="Sam Wu" userId="50ae9361a7b94132" providerId="LiveId" clId="{87039CD5-76CD-4A74-BBBC-8E534E41E441}" dt="2019-08-28T19:43:31.962" v="102" actId="6549"/>
        <pc:sldMkLst>
          <pc:docMk/>
          <pc:sldMk cId="3186320077" sldId="359"/>
        </pc:sldMkLst>
        <pc:spChg chg="mod">
          <ac:chgData name="Sam Wu" userId="50ae9361a7b94132" providerId="LiveId" clId="{87039CD5-76CD-4A74-BBBC-8E534E41E441}" dt="2019-08-28T19:43:31.962" v="102" actId="6549"/>
          <ac:spMkLst>
            <pc:docMk/>
            <pc:sldMk cId="3186320077" sldId="359"/>
            <ac:spMk id="3" creationId="{00000000-0000-0000-0000-000000000000}"/>
          </ac:spMkLst>
        </pc:spChg>
      </pc:sldChg>
      <pc:sldChg chg="modSp">
        <pc:chgData name="Sam Wu" userId="50ae9361a7b94132" providerId="LiveId" clId="{87039CD5-76CD-4A74-BBBC-8E534E41E441}" dt="2019-08-28T19:43:22.831" v="100" actId="20577"/>
        <pc:sldMkLst>
          <pc:docMk/>
          <pc:sldMk cId="1986468232" sldId="362"/>
        </pc:sldMkLst>
        <pc:spChg chg="mod">
          <ac:chgData name="Sam Wu" userId="50ae9361a7b94132" providerId="LiveId" clId="{87039CD5-76CD-4A74-BBBC-8E534E41E441}" dt="2019-08-28T19:43:22.831" v="100" actId="20577"/>
          <ac:spMkLst>
            <pc:docMk/>
            <pc:sldMk cId="1986468232" sldId="362"/>
            <ac:spMk id="3" creationId="{00000000-0000-0000-0000-000000000000}"/>
          </ac:spMkLst>
        </pc:spChg>
      </pc:sldChg>
    </pc:docChg>
  </pc:docChgLst>
  <pc:docChgLst>
    <pc:chgData name="Sam Wu" userId="50ae9361a7b94132" providerId="LiveId" clId="{109CCAD5-9BB4-4904-A79B-061269795541}"/>
    <pc:docChg chg="modSld">
      <pc:chgData name="Sam Wu" userId="50ae9361a7b94132" providerId="LiveId" clId="{109CCAD5-9BB4-4904-A79B-061269795541}" dt="2021-09-07T15:01:52.453" v="360" actId="20577"/>
      <pc:docMkLst>
        <pc:docMk/>
      </pc:docMkLst>
      <pc:sldChg chg="modSp mod">
        <pc:chgData name="Sam Wu" userId="50ae9361a7b94132" providerId="LiveId" clId="{109CCAD5-9BB4-4904-A79B-061269795541}" dt="2021-09-07T15:01:52.453" v="360" actId="20577"/>
        <pc:sldMkLst>
          <pc:docMk/>
          <pc:sldMk cId="2666063835" sldId="327"/>
        </pc:sldMkLst>
        <pc:spChg chg="mod">
          <ac:chgData name="Sam Wu" userId="50ae9361a7b94132" providerId="LiveId" clId="{109CCAD5-9BB4-4904-A79B-061269795541}" dt="2021-09-07T15:01:52.453" v="360" actId="20577"/>
          <ac:spMkLst>
            <pc:docMk/>
            <pc:sldMk cId="2666063835" sldId="327"/>
            <ac:spMk id="3" creationId="{00000000-0000-0000-0000-000000000000}"/>
          </ac:spMkLst>
        </pc:spChg>
      </pc:sldChg>
      <pc:sldChg chg="modSp mod">
        <pc:chgData name="Sam Wu" userId="50ae9361a7b94132" providerId="LiveId" clId="{109CCAD5-9BB4-4904-A79B-061269795541}" dt="2021-09-07T14:41:16.350" v="355" actId="6549"/>
        <pc:sldMkLst>
          <pc:docMk/>
          <pc:sldMk cId="674597582" sldId="328"/>
        </pc:sldMkLst>
        <pc:spChg chg="mod">
          <ac:chgData name="Sam Wu" userId="50ae9361a7b94132" providerId="LiveId" clId="{109CCAD5-9BB4-4904-A79B-061269795541}" dt="2021-09-07T14:41:16.350" v="355" actId="6549"/>
          <ac:spMkLst>
            <pc:docMk/>
            <pc:sldMk cId="674597582" sldId="328"/>
            <ac:spMk id="3" creationId="{00000000-0000-0000-0000-000000000000}"/>
          </ac:spMkLst>
        </pc:spChg>
      </pc:sldChg>
      <pc:sldChg chg="modSp mod">
        <pc:chgData name="Sam Wu" userId="50ae9361a7b94132" providerId="LiveId" clId="{109CCAD5-9BB4-4904-A79B-061269795541}" dt="2021-09-07T14:39:56.082" v="200" actId="6549"/>
        <pc:sldMkLst>
          <pc:docMk/>
          <pc:sldMk cId="1170821831" sldId="376"/>
        </pc:sldMkLst>
        <pc:spChg chg="mod">
          <ac:chgData name="Sam Wu" userId="50ae9361a7b94132" providerId="LiveId" clId="{109CCAD5-9BB4-4904-A79B-061269795541}" dt="2021-09-07T14:39:56.082" v="200" actId="6549"/>
          <ac:spMkLst>
            <pc:docMk/>
            <pc:sldMk cId="1170821831" sldId="376"/>
            <ac:spMk id="3" creationId="{00000000-0000-0000-0000-000000000000}"/>
          </ac:spMkLst>
        </pc:spChg>
      </pc:sldChg>
    </pc:docChg>
  </pc:docChgLst>
  <pc:docChgLst>
    <pc:chgData name="Sam Wu" userId="50ae9361a7b94132" providerId="LiveId" clId="{85F9CC79-1D6A-4C57-A9AC-BD4F14EB939A}"/>
    <pc:docChg chg="undo custSel modSld">
      <pc:chgData name="Sam Wu" userId="50ae9361a7b94132" providerId="LiveId" clId="{85F9CC79-1D6A-4C57-A9AC-BD4F14EB939A}" dt="2022-09-01T15:44:08.733" v="1478" actId="6549"/>
      <pc:docMkLst>
        <pc:docMk/>
      </pc:docMkLst>
      <pc:sldChg chg="modSp mod">
        <pc:chgData name="Sam Wu" userId="50ae9361a7b94132" providerId="LiveId" clId="{85F9CC79-1D6A-4C57-A9AC-BD4F14EB939A}" dt="2022-09-01T15:35:46.285" v="509" actId="20577"/>
        <pc:sldMkLst>
          <pc:docMk/>
          <pc:sldMk cId="2666063835" sldId="327"/>
        </pc:sldMkLst>
        <pc:spChg chg="mod">
          <ac:chgData name="Sam Wu" userId="50ae9361a7b94132" providerId="LiveId" clId="{85F9CC79-1D6A-4C57-A9AC-BD4F14EB939A}" dt="2022-09-01T15:35:46.285" v="509" actId="20577"/>
          <ac:spMkLst>
            <pc:docMk/>
            <pc:sldMk cId="2666063835" sldId="327"/>
            <ac:spMk id="3" creationId="{00000000-0000-0000-0000-000000000000}"/>
          </ac:spMkLst>
        </pc:spChg>
      </pc:sldChg>
      <pc:sldChg chg="modSp mod">
        <pc:chgData name="Sam Wu" userId="50ae9361a7b94132" providerId="LiveId" clId="{85F9CC79-1D6A-4C57-A9AC-BD4F14EB939A}" dt="2022-09-01T15:36:22.144" v="527" actId="6549"/>
        <pc:sldMkLst>
          <pc:docMk/>
          <pc:sldMk cId="35385077" sldId="331"/>
        </pc:sldMkLst>
        <pc:graphicFrameChg chg="modGraphic">
          <ac:chgData name="Sam Wu" userId="50ae9361a7b94132" providerId="LiveId" clId="{85F9CC79-1D6A-4C57-A9AC-BD4F14EB939A}" dt="2022-09-01T15:36:22.144" v="527" actId="6549"/>
          <ac:graphicFrameMkLst>
            <pc:docMk/>
            <pc:sldMk cId="35385077" sldId="331"/>
            <ac:graphicFrameMk id="6" creationId="{00000000-0000-0000-0000-000000000000}"/>
          </ac:graphicFrameMkLst>
        </pc:graphicFrameChg>
      </pc:sldChg>
      <pc:sldChg chg="modSp mod">
        <pc:chgData name="Sam Wu" userId="50ae9361a7b94132" providerId="LiveId" clId="{85F9CC79-1D6A-4C57-A9AC-BD4F14EB939A}" dt="2022-09-01T15:44:08.733" v="1478" actId="6549"/>
        <pc:sldMkLst>
          <pc:docMk/>
          <pc:sldMk cId="3379894741" sldId="356"/>
        </pc:sldMkLst>
        <pc:spChg chg="mod">
          <ac:chgData name="Sam Wu" userId="50ae9361a7b94132" providerId="LiveId" clId="{85F9CC79-1D6A-4C57-A9AC-BD4F14EB939A}" dt="2022-09-01T15:44:08.733" v="1478" actId="6549"/>
          <ac:spMkLst>
            <pc:docMk/>
            <pc:sldMk cId="3379894741" sldId="356"/>
            <ac:spMk id="3" creationId="{00000000-0000-0000-0000-000000000000}"/>
          </ac:spMkLst>
        </pc:spChg>
      </pc:sldChg>
      <pc:sldChg chg="modSp mod">
        <pc:chgData name="Sam Wu" userId="50ae9361a7b94132" providerId="LiveId" clId="{85F9CC79-1D6A-4C57-A9AC-BD4F14EB939A}" dt="2022-08-31T20:37:09.382" v="177" actId="20577"/>
        <pc:sldMkLst>
          <pc:docMk/>
          <pc:sldMk cId="2808494939" sldId="368"/>
        </pc:sldMkLst>
        <pc:spChg chg="mod">
          <ac:chgData name="Sam Wu" userId="50ae9361a7b94132" providerId="LiveId" clId="{85F9CC79-1D6A-4C57-A9AC-BD4F14EB939A}" dt="2022-08-31T20:37:09.382" v="177" actId="20577"/>
          <ac:spMkLst>
            <pc:docMk/>
            <pc:sldMk cId="2808494939" sldId="368"/>
            <ac:spMk id="3" creationId="{AEBC8D46-663E-47F4-8853-6410A3C5F508}"/>
          </ac:spMkLst>
        </pc:spChg>
      </pc:sldChg>
    </pc:docChg>
  </pc:docChgLst>
  <pc:docChgLst>
    <pc:chgData name="Sam Wu" userId="50ae9361a7b94132" providerId="LiveId" clId="{E6D4427E-052B-42C5-BD57-B630F984536E}"/>
    <pc:docChg chg="undo custSel addSld delSld modSld">
      <pc:chgData name="Sam Wu" userId="50ae9361a7b94132" providerId="LiveId" clId="{E6D4427E-052B-42C5-BD57-B630F984536E}" dt="2022-01-05T21:30:26.002" v="1199" actId="2711"/>
      <pc:docMkLst>
        <pc:docMk/>
      </pc:docMkLst>
      <pc:sldChg chg="modSp mod">
        <pc:chgData name="Sam Wu" userId="50ae9361a7b94132" providerId="LiveId" clId="{E6D4427E-052B-42C5-BD57-B630F984536E}" dt="2022-01-05T21:25:31.654" v="1092" actId="6549"/>
        <pc:sldMkLst>
          <pc:docMk/>
          <pc:sldMk cId="2666063835" sldId="327"/>
        </pc:sldMkLst>
        <pc:spChg chg="mod">
          <ac:chgData name="Sam Wu" userId="50ae9361a7b94132" providerId="LiveId" clId="{E6D4427E-052B-42C5-BD57-B630F984536E}" dt="2022-01-05T21:25:31.654" v="1092" actId="6549"/>
          <ac:spMkLst>
            <pc:docMk/>
            <pc:sldMk cId="2666063835" sldId="327"/>
            <ac:spMk id="3" creationId="{00000000-0000-0000-0000-000000000000}"/>
          </ac:spMkLst>
        </pc:spChg>
      </pc:sldChg>
      <pc:sldChg chg="addSp delSp modSp mod">
        <pc:chgData name="Sam Wu" userId="50ae9361a7b94132" providerId="LiveId" clId="{E6D4427E-052B-42C5-BD57-B630F984536E}" dt="2022-01-05T04:53:32.545" v="769"/>
        <pc:sldMkLst>
          <pc:docMk/>
          <pc:sldMk cId="35385077" sldId="331"/>
        </pc:sldMkLst>
        <pc:spChg chg="del mod">
          <ac:chgData name="Sam Wu" userId="50ae9361a7b94132" providerId="LiveId" clId="{E6D4427E-052B-42C5-BD57-B630F984536E}" dt="2022-01-05T04:50:40.815" v="281"/>
          <ac:spMkLst>
            <pc:docMk/>
            <pc:sldMk cId="35385077" sldId="331"/>
            <ac:spMk id="3" creationId="{04E7127B-1B5F-4E96-B7E8-095372D54857}"/>
          </ac:spMkLst>
        </pc:spChg>
        <pc:spChg chg="add mod">
          <ac:chgData name="Sam Wu" userId="50ae9361a7b94132" providerId="LiveId" clId="{E6D4427E-052B-42C5-BD57-B630F984536E}" dt="2022-01-05T04:53:32.545" v="769"/>
          <ac:spMkLst>
            <pc:docMk/>
            <pc:sldMk cId="35385077" sldId="331"/>
            <ac:spMk id="5" creationId="{2BE2B80B-35D0-40A2-A8A1-B06670C62009}"/>
          </ac:spMkLst>
        </pc:spChg>
        <pc:graphicFrameChg chg="modGraphic">
          <ac:chgData name="Sam Wu" userId="50ae9361a7b94132" providerId="LiveId" clId="{E6D4427E-052B-42C5-BD57-B630F984536E}" dt="2022-01-05T04:50:36.910" v="279" actId="6549"/>
          <ac:graphicFrameMkLst>
            <pc:docMk/>
            <pc:sldMk cId="35385077" sldId="331"/>
            <ac:graphicFrameMk id="6" creationId="{00000000-0000-0000-0000-000000000000}"/>
          </ac:graphicFrameMkLst>
        </pc:graphicFrameChg>
      </pc:sldChg>
      <pc:sldChg chg="modSp mod">
        <pc:chgData name="Sam Wu" userId="50ae9361a7b94132" providerId="LiveId" clId="{E6D4427E-052B-42C5-BD57-B630F984536E}" dt="2022-01-05T21:30:26.002" v="1199" actId="2711"/>
        <pc:sldMkLst>
          <pc:docMk/>
          <pc:sldMk cId="533655688" sldId="339"/>
        </pc:sldMkLst>
        <pc:spChg chg="mod">
          <ac:chgData name="Sam Wu" userId="50ae9361a7b94132" providerId="LiveId" clId="{E6D4427E-052B-42C5-BD57-B630F984536E}" dt="2022-01-05T21:30:26.002" v="1199" actId="2711"/>
          <ac:spMkLst>
            <pc:docMk/>
            <pc:sldMk cId="533655688" sldId="339"/>
            <ac:spMk id="7" creationId="{00000000-0000-0000-0000-000000000000}"/>
          </ac:spMkLst>
        </pc:spChg>
      </pc:sldChg>
      <pc:sldChg chg="modSp mod">
        <pc:chgData name="Sam Wu" userId="50ae9361a7b94132" providerId="LiveId" clId="{E6D4427E-052B-42C5-BD57-B630F984536E}" dt="2022-01-05T21:26:40.878" v="1132"/>
        <pc:sldMkLst>
          <pc:docMk/>
          <pc:sldMk cId="3379894741" sldId="356"/>
        </pc:sldMkLst>
        <pc:spChg chg="mod">
          <ac:chgData name="Sam Wu" userId="50ae9361a7b94132" providerId="LiveId" clId="{E6D4427E-052B-42C5-BD57-B630F984536E}" dt="2022-01-05T21:26:40.878" v="1132"/>
          <ac:spMkLst>
            <pc:docMk/>
            <pc:sldMk cId="3379894741" sldId="356"/>
            <ac:spMk id="3" creationId="{00000000-0000-0000-0000-000000000000}"/>
          </ac:spMkLst>
        </pc:spChg>
      </pc:sldChg>
      <pc:sldChg chg="del">
        <pc:chgData name="Sam Wu" userId="50ae9361a7b94132" providerId="LiveId" clId="{E6D4427E-052B-42C5-BD57-B630F984536E}" dt="2022-01-05T21:20:39.206" v="1028" actId="47"/>
        <pc:sldMkLst>
          <pc:docMk/>
          <pc:sldMk cId="941037716" sldId="357"/>
        </pc:sldMkLst>
      </pc:sldChg>
      <pc:sldChg chg="modSp mod">
        <pc:chgData name="Sam Wu" userId="50ae9361a7b94132" providerId="LiveId" clId="{E6D4427E-052B-42C5-BD57-B630F984536E}" dt="2022-01-05T21:25:47.074" v="1094" actId="20577"/>
        <pc:sldMkLst>
          <pc:docMk/>
          <pc:sldMk cId="3186320077" sldId="359"/>
        </pc:sldMkLst>
        <pc:spChg chg="mod">
          <ac:chgData name="Sam Wu" userId="50ae9361a7b94132" providerId="LiveId" clId="{E6D4427E-052B-42C5-BD57-B630F984536E}" dt="2022-01-05T21:25:47.074" v="1094" actId="20577"/>
          <ac:spMkLst>
            <pc:docMk/>
            <pc:sldMk cId="3186320077" sldId="359"/>
            <ac:spMk id="3" creationId="{00000000-0000-0000-0000-000000000000}"/>
          </ac:spMkLst>
        </pc:spChg>
      </pc:sldChg>
      <pc:sldChg chg="add">
        <pc:chgData name="Sam Wu" userId="50ae9361a7b94132" providerId="LiveId" clId="{E6D4427E-052B-42C5-BD57-B630F984536E}" dt="2022-01-05T21:16:06.776" v="771"/>
        <pc:sldMkLst>
          <pc:docMk/>
          <pc:sldMk cId="4176875467" sldId="373"/>
        </pc:sldMkLst>
      </pc:sldChg>
      <pc:sldChg chg="add">
        <pc:chgData name="Sam Wu" userId="50ae9361a7b94132" providerId="LiveId" clId="{E6D4427E-052B-42C5-BD57-B630F984536E}" dt="2022-01-05T21:16:06.776" v="771"/>
        <pc:sldMkLst>
          <pc:docMk/>
          <pc:sldMk cId="2393712977" sldId="374"/>
        </pc:sldMkLst>
      </pc:sldChg>
      <pc:sldChg chg="add">
        <pc:chgData name="Sam Wu" userId="50ae9361a7b94132" providerId="LiveId" clId="{E6D4427E-052B-42C5-BD57-B630F984536E}" dt="2022-01-05T21:16:06.776" v="771"/>
        <pc:sldMkLst>
          <pc:docMk/>
          <pc:sldMk cId="3498102595" sldId="375"/>
        </pc:sldMkLst>
      </pc:sldChg>
      <pc:sldChg chg="modSp add mod">
        <pc:chgData name="Sam Wu" userId="50ae9361a7b94132" providerId="LiveId" clId="{E6D4427E-052B-42C5-BD57-B630F984536E}" dt="2022-01-05T21:20:18.483" v="1027" actId="20577"/>
        <pc:sldMkLst>
          <pc:docMk/>
          <pc:sldMk cId="1170821831" sldId="376"/>
        </pc:sldMkLst>
        <pc:spChg chg="mod">
          <ac:chgData name="Sam Wu" userId="50ae9361a7b94132" providerId="LiveId" clId="{E6D4427E-052B-42C5-BD57-B630F984536E}" dt="2022-01-05T21:20:18.483" v="1027" actId="20577"/>
          <ac:spMkLst>
            <pc:docMk/>
            <pc:sldMk cId="1170821831" sldId="376"/>
            <ac:spMk id="3" creationId="{00000000-0000-0000-0000-000000000000}"/>
          </ac:spMkLst>
        </pc:spChg>
      </pc:sldChg>
      <pc:sldChg chg="add">
        <pc:chgData name="Sam Wu" userId="50ae9361a7b94132" providerId="LiveId" clId="{E6D4427E-052B-42C5-BD57-B630F984536E}" dt="2022-01-05T21:15:39.127" v="770"/>
        <pc:sldMkLst>
          <pc:docMk/>
          <pc:sldMk cId="693688151" sldId="377"/>
        </pc:sldMkLst>
      </pc:sldChg>
      <pc:sldChg chg="add">
        <pc:chgData name="Sam Wu" userId="50ae9361a7b94132" providerId="LiveId" clId="{E6D4427E-052B-42C5-BD57-B630F984536E}" dt="2022-01-05T21:16:06.776" v="771"/>
        <pc:sldMkLst>
          <pc:docMk/>
          <pc:sldMk cId="36580305" sldId="3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defRPr sz="1200">
                <a:ea typeface="+mn-ea"/>
              </a:defRPr>
            </a:lvl1pPr>
          </a:lstStyle>
          <a:p>
            <a:pPr>
              <a:defRPr/>
            </a:pPr>
            <a:endParaRPr lang="en-US"/>
          </a:p>
        </p:txBody>
      </p:sp>
      <p:sp>
        <p:nvSpPr>
          <p:cNvPr id="73731" name="Rectangle 3"/>
          <p:cNvSpPr>
            <a:spLocks noGrp="1" noChangeArrowheads="1"/>
          </p:cNvSpPr>
          <p:nvPr>
            <p:ph type="dt" sz="quarter" idx="1"/>
          </p:nvPr>
        </p:nvSpPr>
        <p:spPr bwMode="auto">
          <a:xfrm>
            <a:off x="3972561" y="0"/>
            <a:ext cx="3037840" cy="4648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lgn="r">
              <a:defRPr sz="1200">
                <a:ea typeface="+mn-ea"/>
              </a:defRPr>
            </a:lvl1pPr>
          </a:lstStyle>
          <a:p>
            <a:pPr>
              <a:defRPr/>
            </a:pPr>
            <a:endParaRPr lang="en-US"/>
          </a:p>
        </p:txBody>
      </p:sp>
      <p:sp>
        <p:nvSpPr>
          <p:cNvPr id="73732"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defRPr sz="1200">
                <a:ea typeface="+mn-ea"/>
              </a:defRPr>
            </a:lvl1pPr>
          </a:lstStyle>
          <a:p>
            <a:pPr>
              <a:defRPr/>
            </a:pPr>
            <a:endParaRPr lang="en-US"/>
          </a:p>
        </p:txBody>
      </p:sp>
      <p:sp>
        <p:nvSpPr>
          <p:cNvPr id="73733" name="Rectangle 5"/>
          <p:cNvSpPr>
            <a:spLocks noGrp="1" noChangeArrowheads="1"/>
          </p:cNvSpPr>
          <p:nvPr>
            <p:ph type="sldNum" sz="quarter" idx="3"/>
          </p:nvPr>
        </p:nvSpPr>
        <p:spPr bwMode="auto">
          <a:xfrm>
            <a:off x="3972561" y="8831580"/>
            <a:ext cx="3037840" cy="46482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lgn="r">
              <a:defRPr sz="1200">
                <a:ea typeface="+mn-ea"/>
              </a:defRPr>
            </a:lvl1pPr>
          </a:lstStyle>
          <a:p>
            <a:pPr>
              <a:defRPr/>
            </a:pPr>
            <a:fld id="{02D4B044-74D0-4122-9CE7-E8B3B570E687}" type="slidenum">
              <a:rPr lang="en-US"/>
              <a:pPr>
                <a:defRPr/>
              </a:pPr>
              <a:t>‹#›</a:t>
            </a:fld>
            <a:endParaRPr lang="en-US"/>
          </a:p>
        </p:txBody>
      </p:sp>
    </p:spTree>
    <p:extLst>
      <p:ext uri="{BB962C8B-B14F-4D97-AF65-F5344CB8AC3E}">
        <p14:creationId xmlns:p14="http://schemas.microsoft.com/office/powerpoint/2010/main" val="241271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defRPr sz="1200">
                <a:ea typeface="+mn-ea"/>
              </a:defRPr>
            </a:lvl1pPr>
          </a:lstStyle>
          <a:p>
            <a:pPr>
              <a:defRPr/>
            </a:pPr>
            <a:endParaRPr lang="en-US"/>
          </a:p>
        </p:txBody>
      </p:sp>
      <p:sp>
        <p:nvSpPr>
          <p:cNvPr id="6147" name="Rectangle 3"/>
          <p:cNvSpPr>
            <a:spLocks noGrp="1" noChangeArrowheads="1"/>
          </p:cNvSpPr>
          <p:nvPr>
            <p:ph type="dt" idx="1"/>
          </p:nvPr>
        </p:nvSpPr>
        <p:spPr bwMode="auto">
          <a:xfrm>
            <a:off x="3972561" y="0"/>
            <a:ext cx="3037840" cy="4648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lvl1pPr algn="r">
              <a:defRPr sz="1200">
                <a:ea typeface="+mn-ea"/>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4721" y="4415791"/>
            <a:ext cx="5140960" cy="418338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defRPr sz="1200">
                <a:ea typeface="+mn-ea"/>
              </a:defRPr>
            </a:lvl1pPr>
          </a:lstStyle>
          <a:p>
            <a:pPr>
              <a:defRPr/>
            </a:pPr>
            <a:endParaRPr lang="en-US"/>
          </a:p>
        </p:txBody>
      </p:sp>
      <p:sp>
        <p:nvSpPr>
          <p:cNvPr id="6151" name="Rectangle 7"/>
          <p:cNvSpPr>
            <a:spLocks noGrp="1" noChangeArrowheads="1"/>
          </p:cNvSpPr>
          <p:nvPr>
            <p:ph type="sldNum" sz="quarter" idx="5"/>
          </p:nvPr>
        </p:nvSpPr>
        <p:spPr bwMode="auto">
          <a:xfrm>
            <a:off x="3972561" y="8831580"/>
            <a:ext cx="3037840" cy="464820"/>
          </a:xfrm>
          <a:prstGeom prst="rect">
            <a:avLst/>
          </a:prstGeom>
          <a:noFill/>
          <a:ln w="9525">
            <a:noFill/>
            <a:miter lim="800000"/>
            <a:headEnd/>
            <a:tailEnd/>
          </a:ln>
          <a:effectLst/>
        </p:spPr>
        <p:txBody>
          <a:bodyPr vert="horz" wrap="square" lIns="93176" tIns="46588" rIns="93176" bIns="46588" numCol="1" anchor="b" anchorCtr="0" compatLnSpc="1">
            <a:prstTxWarp prst="textNoShape">
              <a:avLst/>
            </a:prstTxWarp>
          </a:bodyPr>
          <a:lstStyle>
            <a:lvl1pPr algn="r">
              <a:defRPr sz="1200">
                <a:ea typeface="+mn-ea"/>
              </a:defRPr>
            </a:lvl1pPr>
          </a:lstStyle>
          <a:p>
            <a:pPr>
              <a:defRPr/>
            </a:pPr>
            <a:fld id="{8C362EE7-C9D9-4BE5-B638-91D5AA94F293}" type="slidenum">
              <a:rPr lang="en-US"/>
              <a:pPr>
                <a:defRPr/>
              </a:pPr>
              <a:t>‹#›</a:t>
            </a:fld>
            <a:endParaRPr lang="en-US"/>
          </a:p>
        </p:txBody>
      </p:sp>
    </p:spTree>
    <p:extLst>
      <p:ext uri="{BB962C8B-B14F-4D97-AF65-F5344CB8AC3E}">
        <p14:creationId xmlns:p14="http://schemas.microsoft.com/office/powerpoint/2010/main" val="25655758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98E7D714-4FE4-4E28-B05C-AA995AA5800B}" type="slidenum">
              <a:rPr lang="en-US" smtClean="0">
                <a:ea typeface="ＭＳ Ｐゴシック" pitchFamily="-80" charset="-128"/>
              </a:rPr>
              <a:pPr/>
              <a:t>1</a:t>
            </a:fld>
            <a:endParaRPr lang="en-US">
              <a:ea typeface="ＭＳ Ｐゴシック" pitchFamily="-80" charset="-128"/>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9639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8C362EE7-C9D9-4BE5-B638-91D5AA94F293}" type="slidenum">
              <a:rPr lang="en-US" smtClean="0"/>
              <a:pPr>
                <a:defRPr/>
              </a:pPr>
              <a:t>5</a:t>
            </a:fld>
            <a:endParaRPr lang="en-US"/>
          </a:p>
        </p:txBody>
      </p:sp>
    </p:spTree>
    <p:extLst>
      <p:ext uri="{BB962C8B-B14F-4D97-AF65-F5344CB8AC3E}">
        <p14:creationId xmlns:p14="http://schemas.microsoft.com/office/powerpoint/2010/main" val="67434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8C362EE7-C9D9-4BE5-B638-91D5AA94F293}" type="slidenum">
              <a:rPr lang="en-US" smtClean="0"/>
              <a:pPr>
                <a:defRPr/>
              </a:pPr>
              <a:t>26</a:t>
            </a:fld>
            <a:endParaRPr lang="en-US"/>
          </a:p>
        </p:txBody>
      </p:sp>
    </p:spTree>
    <p:extLst>
      <p:ext uri="{BB962C8B-B14F-4D97-AF65-F5344CB8AC3E}">
        <p14:creationId xmlns:p14="http://schemas.microsoft.com/office/powerpoint/2010/main" val="504642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1"/>
            <a:ext cx="8229600" cy="3276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8" descr="header_2"/>
          <p:cNvPicPr>
            <a:picLocks noChangeAspect="1" noChangeArrowheads="1"/>
          </p:cNvPicPr>
          <p:nvPr/>
        </p:nvPicPr>
        <p:blipFill>
          <a:blip r:embed="rId14" cstate="print"/>
          <a:srcRect/>
          <a:stretch>
            <a:fillRect/>
          </a:stretch>
        </p:blipFill>
        <p:spPr bwMode="auto">
          <a:xfrm>
            <a:off x="0" y="0"/>
            <a:ext cx="9145588" cy="1633538"/>
          </a:xfrm>
          <a:prstGeom prst="rect">
            <a:avLst/>
          </a:prstGeom>
          <a:noFill/>
          <a:ln w="9525">
            <a:noFill/>
            <a:miter lim="800000"/>
            <a:headEnd/>
            <a:tailEnd/>
          </a:ln>
        </p:spPr>
      </p:pic>
      <p:pic>
        <p:nvPicPr>
          <p:cNvPr id="1027" name="Picture 19" descr="NAIT_Websafe_RGB"/>
          <p:cNvPicPr>
            <a:picLocks noChangeAspect="1" noChangeArrowheads="1"/>
          </p:cNvPicPr>
          <p:nvPr/>
        </p:nvPicPr>
        <p:blipFill>
          <a:blip r:embed="rId15" cstate="print"/>
          <a:srcRect/>
          <a:stretch>
            <a:fillRect/>
          </a:stretch>
        </p:blipFill>
        <p:spPr bwMode="auto">
          <a:xfrm>
            <a:off x="8305800" y="5867400"/>
            <a:ext cx="511175"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80" charset="-128"/>
        </a:defRPr>
      </a:lvl2pPr>
      <a:lvl3pPr algn="ctr" rtl="0" eaLnBrk="1" fontAlgn="base" hangingPunct="1">
        <a:spcBef>
          <a:spcPct val="0"/>
        </a:spcBef>
        <a:spcAft>
          <a:spcPct val="0"/>
        </a:spcAft>
        <a:defRPr sz="4400">
          <a:solidFill>
            <a:schemeClr val="tx2"/>
          </a:solidFill>
          <a:latin typeface="Arial" charset="0"/>
          <a:ea typeface="ＭＳ Ｐゴシック" pitchFamily="-80" charset="-128"/>
        </a:defRPr>
      </a:lvl3pPr>
      <a:lvl4pPr algn="ctr" rtl="0" eaLnBrk="1" fontAlgn="base" hangingPunct="1">
        <a:spcBef>
          <a:spcPct val="0"/>
        </a:spcBef>
        <a:spcAft>
          <a:spcPct val="0"/>
        </a:spcAft>
        <a:defRPr sz="4400">
          <a:solidFill>
            <a:schemeClr val="tx2"/>
          </a:solidFill>
          <a:latin typeface="Arial" charset="0"/>
          <a:ea typeface="ＭＳ Ｐゴシック" pitchFamily="-80" charset="-128"/>
        </a:defRPr>
      </a:lvl4pPr>
      <a:lvl5pPr algn="ctr" rtl="0" eaLnBrk="1" fontAlgn="base" hangingPunct="1">
        <a:spcBef>
          <a:spcPct val="0"/>
        </a:spcBef>
        <a:spcAft>
          <a:spcPct val="0"/>
        </a:spcAft>
        <a:defRPr sz="4400">
          <a:solidFill>
            <a:schemeClr val="tx2"/>
          </a:solidFill>
          <a:latin typeface="Arial" charset="0"/>
          <a:ea typeface="ＭＳ Ｐゴシック" pitchFamily="-80"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0"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0"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0"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0"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esktop.github.com/" TargetMode="External"/><Relationship Id="rId5" Type="http://schemas.openxmlformats.org/officeDocument/2006/relationships/hyperlink" Target="https://git-scm.com/downloads" TargetMode="External"/><Relationship Id="rId4" Type="http://schemas.openxmlformats.org/officeDocument/2006/relationships/hyperlink" Target="https://visualstudio.microsoft.com/downloa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rbourbonnais@nait.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obmiles.com/s/CSharp-Book-2019-Refresh.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s://visualstudio.microsoft.com/downloads/" TargetMode="External"/><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ppoint_"/>
          <p:cNvPicPr>
            <a:picLocks noChangeAspect="1" noChangeArrowheads="1"/>
          </p:cNvPicPr>
          <p:nvPr/>
        </p:nvPicPr>
        <p:blipFill>
          <a:blip r:embed="rId3" cstate="print"/>
          <a:srcRect/>
          <a:stretch>
            <a:fillRect/>
          </a:stretch>
        </p:blipFill>
        <p:spPr bwMode="auto">
          <a:xfrm>
            <a:off x="0" y="0"/>
            <a:ext cx="9145588" cy="6859588"/>
          </a:xfrm>
          <a:prstGeom prst="rect">
            <a:avLst/>
          </a:prstGeom>
          <a:noFill/>
          <a:ln w="9525">
            <a:noFill/>
            <a:miter lim="800000"/>
            <a:headEnd/>
            <a:tailEnd/>
          </a:ln>
        </p:spPr>
      </p:pic>
      <p:pic>
        <p:nvPicPr>
          <p:cNvPr id="2051" name="Picture 9" descr="4aNAIT_Websafe_RGB"/>
          <p:cNvPicPr>
            <a:picLocks noChangeAspect="1" noChangeArrowheads="1"/>
          </p:cNvPicPr>
          <p:nvPr/>
        </p:nvPicPr>
        <p:blipFill>
          <a:blip r:embed="rId4" cstate="print"/>
          <a:srcRect/>
          <a:stretch>
            <a:fillRect/>
          </a:stretch>
        </p:blipFill>
        <p:spPr bwMode="auto">
          <a:xfrm>
            <a:off x="5715000" y="1295400"/>
            <a:ext cx="681038" cy="914400"/>
          </a:xfrm>
          <a:prstGeom prst="rect">
            <a:avLst/>
          </a:prstGeom>
          <a:noFill/>
          <a:ln w="9525">
            <a:noFill/>
            <a:miter lim="800000"/>
            <a:headEnd/>
            <a:tailEnd/>
          </a:ln>
        </p:spPr>
      </p:pic>
      <p:sp>
        <p:nvSpPr>
          <p:cNvPr id="2" name="TextBox 1"/>
          <p:cNvSpPr txBox="1"/>
          <p:nvPr/>
        </p:nvSpPr>
        <p:spPr>
          <a:xfrm>
            <a:off x="6516216" y="1295400"/>
            <a:ext cx="2520280" cy="523220"/>
          </a:xfrm>
          <a:prstGeom prst="rect">
            <a:avLst/>
          </a:prstGeom>
          <a:noFill/>
        </p:spPr>
        <p:txBody>
          <a:bodyPr wrap="square" rtlCol="0">
            <a:spAutoFit/>
          </a:bodyPr>
          <a:lstStyle/>
          <a:p>
            <a:pPr algn="ctr"/>
            <a:r>
              <a:rPr lang="en-US" b="1">
                <a:latin typeface="Verdana" pitchFamily="34" charset="0"/>
                <a:ea typeface="Verdana" pitchFamily="34" charset="0"/>
                <a:cs typeface="Verdana" pitchFamily="34" charset="0"/>
              </a:rPr>
              <a:t>CPSC1012</a:t>
            </a:r>
            <a:endParaRPr lang="en-CA" b="1" dirty="0">
              <a:latin typeface="Verdana" pitchFamily="34" charset="0"/>
              <a:ea typeface="Verdana" pitchFamily="34" charset="0"/>
              <a:cs typeface="Verdana" pitchFamily="34" charset="0"/>
            </a:endParaRPr>
          </a:p>
        </p:txBody>
      </p:sp>
      <p:sp>
        <p:nvSpPr>
          <p:cNvPr id="3" name="TextBox 2"/>
          <p:cNvSpPr txBox="1"/>
          <p:nvPr/>
        </p:nvSpPr>
        <p:spPr>
          <a:xfrm>
            <a:off x="5715000" y="2564904"/>
            <a:ext cx="3105472" cy="1384995"/>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Computer</a:t>
            </a:r>
          </a:p>
          <a:p>
            <a:r>
              <a:rPr lang="en-US" dirty="0">
                <a:latin typeface="Verdana" pitchFamily="34" charset="0"/>
                <a:ea typeface="Verdana" pitchFamily="34" charset="0"/>
                <a:cs typeface="Verdana" pitchFamily="34" charset="0"/>
              </a:rPr>
              <a:t>Programming Fundamentals</a:t>
            </a:r>
            <a:endParaRPr lang="en-CA" dirty="0">
              <a:latin typeface="Verdana" pitchFamily="34" charset="0"/>
              <a:ea typeface="Verdana" pitchFamily="34" charset="0"/>
              <a:cs typeface="Verdan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Academic Dishonestly</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r>
              <a:rPr lang="en-US" sz="2400" dirty="0">
                <a:latin typeface="Verdana" pitchFamily="34" charset="0"/>
                <a:ea typeface="Verdana" pitchFamily="34" charset="0"/>
                <a:cs typeface="Verdana" pitchFamily="34" charset="0"/>
              </a:rPr>
              <a:t>Do NOT share any of your files with another student.</a:t>
            </a:r>
          </a:p>
          <a:p>
            <a:r>
              <a:rPr lang="en-US" sz="2400" dirty="0">
                <a:latin typeface="Verdana" pitchFamily="34" charset="0"/>
                <a:ea typeface="Verdana" pitchFamily="34" charset="0"/>
                <a:cs typeface="Verdana" pitchFamily="34" charset="0"/>
              </a:rPr>
              <a:t>Do NOT use code that you do not understand.</a:t>
            </a:r>
          </a:p>
          <a:p>
            <a:r>
              <a:rPr lang="en-US" sz="2400" dirty="0">
                <a:latin typeface="Verdana" pitchFamily="34" charset="0"/>
                <a:ea typeface="Verdana" pitchFamily="34" charset="0"/>
                <a:cs typeface="Verdana" pitchFamily="34" charset="0"/>
              </a:rPr>
              <a:t>Both students will receive a mark of zero if academic dishonestly is identified.</a:t>
            </a:r>
          </a:p>
          <a:p>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12526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What is computer program?</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r>
              <a:rPr lang="en-US" sz="2400" dirty="0">
                <a:latin typeface="Verdana" pitchFamily="34" charset="0"/>
                <a:ea typeface="Verdana" pitchFamily="34" charset="0"/>
                <a:cs typeface="Verdana" pitchFamily="34" charset="0"/>
              </a:rPr>
              <a:t>A sequence of instructions stored in the computer's memory that a computer follows in order to perform a task.</a:t>
            </a:r>
          </a:p>
          <a:p>
            <a:pPr lvl="1"/>
            <a:r>
              <a:rPr lang="en-US" sz="2000" dirty="0">
                <a:latin typeface="Verdana" pitchFamily="34" charset="0"/>
                <a:ea typeface="Verdana" pitchFamily="34" charset="0"/>
                <a:cs typeface="Verdana" pitchFamily="34" charset="0"/>
              </a:rPr>
              <a:t>A </a:t>
            </a:r>
            <a:r>
              <a:rPr lang="en-US" sz="2000" b="1" dirty="0">
                <a:latin typeface="Verdana" pitchFamily="34" charset="0"/>
                <a:ea typeface="Verdana" pitchFamily="34" charset="0"/>
                <a:cs typeface="Verdana" pitchFamily="34" charset="0"/>
              </a:rPr>
              <a:t>statement</a:t>
            </a:r>
            <a:r>
              <a:rPr lang="en-US" sz="2000" dirty="0">
                <a:latin typeface="Verdana" pitchFamily="34" charset="0"/>
                <a:ea typeface="Verdana" pitchFamily="34" charset="0"/>
                <a:cs typeface="Verdana" pitchFamily="34" charset="0"/>
              </a:rPr>
              <a:t> is a complete instruction that causes the computer to perform some action.</a:t>
            </a:r>
          </a:p>
        </p:txBody>
      </p:sp>
    </p:spTree>
    <p:extLst>
      <p:ext uri="{BB962C8B-B14F-4D97-AF65-F5344CB8AC3E}">
        <p14:creationId xmlns:p14="http://schemas.microsoft.com/office/powerpoint/2010/main" val="4319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Why Program?</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2400" b="1" dirty="0">
                <a:latin typeface="Verdana" pitchFamily="34" charset="0"/>
                <a:ea typeface="Verdana" pitchFamily="34" charset="0"/>
                <a:cs typeface="Verdana" pitchFamily="34" charset="0"/>
              </a:rPr>
              <a:t>CONCEPT</a:t>
            </a:r>
            <a:r>
              <a:rPr lang="en-US" sz="2400" dirty="0">
                <a:latin typeface="Verdana" pitchFamily="34" charset="0"/>
                <a:ea typeface="Verdana" pitchFamily="34" charset="0"/>
                <a:cs typeface="Verdana" pitchFamily="34" charset="0"/>
              </a:rPr>
              <a:t>: Computers can do many different jobs because they are programmable</a:t>
            </a:r>
          </a:p>
          <a:p>
            <a:pPr marL="457200" indent="-457200">
              <a:buFont typeface="+mj-lt"/>
              <a:buAutoNum type="arabicPeriod"/>
            </a:pPr>
            <a:r>
              <a:rPr lang="en-US" sz="2400" dirty="0">
                <a:latin typeface="Verdana" pitchFamily="34" charset="0"/>
                <a:ea typeface="Verdana" pitchFamily="34" charset="0"/>
                <a:cs typeface="Verdana" pitchFamily="34" charset="0"/>
              </a:rPr>
              <a:t>To automate a specific task</a:t>
            </a:r>
          </a:p>
          <a:p>
            <a:pPr marL="457200" indent="-457200">
              <a:buFont typeface="+mj-lt"/>
              <a:buAutoNum type="arabicPeriod"/>
            </a:pPr>
            <a:r>
              <a:rPr lang="en-US" sz="2400" dirty="0">
                <a:latin typeface="Verdana" pitchFamily="34" charset="0"/>
                <a:ea typeface="Verdana" pitchFamily="34" charset="0"/>
                <a:cs typeface="Verdana" pitchFamily="34" charset="0"/>
              </a:rPr>
              <a:t>To solve a given computing problem.</a:t>
            </a:r>
          </a:p>
        </p:txBody>
      </p:sp>
    </p:spTree>
    <p:extLst>
      <p:ext uri="{BB962C8B-B14F-4D97-AF65-F5344CB8AC3E}">
        <p14:creationId xmlns:p14="http://schemas.microsoft.com/office/powerpoint/2010/main" val="304300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Programming is both an art and a science</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2000" dirty="0">
                <a:latin typeface="Verdana" pitchFamily="34" charset="0"/>
                <a:ea typeface="Verdana" pitchFamily="34" charset="0"/>
                <a:cs typeface="Verdana" pitchFamily="34" charset="0"/>
              </a:rPr>
              <a:t>Common things that must be designed for programs:</a:t>
            </a:r>
          </a:p>
          <a:p>
            <a:r>
              <a:rPr lang="en-US" sz="2000" dirty="0">
                <a:latin typeface="Verdana" pitchFamily="34" charset="0"/>
                <a:ea typeface="Verdana" pitchFamily="34" charset="0"/>
                <a:cs typeface="Verdana" pitchFamily="34" charset="0"/>
              </a:rPr>
              <a:t>The logical flow of instructions</a:t>
            </a:r>
          </a:p>
          <a:p>
            <a:r>
              <a:rPr lang="en-US" sz="2000" dirty="0">
                <a:latin typeface="Verdana" pitchFamily="34" charset="0"/>
                <a:ea typeface="Verdana" pitchFamily="34" charset="0"/>
                <a:cs typeface="Verdana" pitchFamily="34" charset="0"/>
              </a:rPr>
              <a:t>The mathematical procedures</a:t>
            </a:r>
          </a:p>
          <a:p>
            <a:r>
              <a:rPr lang="en-US" sz="2000" dirty="0">
                <a:latin typeface="Verdana" pitchFamily="34" charset="0"/>
                <a:ea typeface="Verdana" pitchFamily="34" charset="0"/>
                <a:cs typeface="Verdana" pitchFamily="34" charset="0"/>
              </a:rPr>
              <a:t>The layout of the programming statements</a:t>
            </a:r>
          </a:p>
          <a:p>
            <a:r>
              <a:rPr lang="en-US" sz="2000" dirty="0">
                <a:latin typeface="Verdana" pitchFamily="34" charset="0"/>
                <a:ea typeface="Verdana" pitchFamily="34" charset="0"/>
                <a:cs typeface="Verdana" pitchFamily="34" charset="0"/>
              </a:rPr>
              <a:t>The appearance of the screen</a:t>
            </a:r>
          </a:p>
          <a:p>
            <a:r>
              <a:rPr lang="en-US" sz="2000" dirty="0">
                <a:latin typeface="Verdana" pitchFamily="34" charset="0"/>
                <a:ea typeface="Verdana" pitchFamily="34" charset="0"/>
                <a:cs typeface="Verdana" pitchFamily="34" charset="0"/>
              </a:rPr>
              <a:t>The way information is presented to the user</a:t>
            </a:r>
          </a:p>
          <a:p>
            <a:r>
              <a:rPr lang="en-US" sz="2000" dirty="0">
                <a:latin typeface="Verdana" pitchFamily="34" charset="0"/>
                <a:ea typeface="Verdana" pitchFamily="34" charset="0"/>
                <a:cs typeface="Verdana" pitchFamily="34" charset="0"/>
              </a:rPr>
              <a:t>The program's "user friendliness"</a:t>
            </a:r>
          </a:p>
          <a:p>
            <a:r>
              <a:rPr lang="en-US" sz="2000" dirty="0">
                <a:latin typeface="Verdana" pitchFamily="34" charset="0"/>
                <a:ea typeface="Verdana" pitchFamily="34" charset="0"/>
                <a:cs typeface="Verdana" pitchFamily="34" charset="0"/>
              </a:rPr>
              <a:t>Manuals, help systems, and/or other forms of written documentation</a:t>
            </a:r>
          </a:p>
        </p:txBody>
      </p:sp>
    </p:spTree>
    <p:extLst>
      <p:ext uri="{BB962C8B-B14F-4D97-AF65-F5344CB8AC3E}">
        <p14:creationId xmlns:p14="http://schemas.microsoft.com/office/powerpoint/2010/main" val="1445434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Computer Systems: Hardware and Software</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2400" b="1" dirty="0">
                <a:latin typeface="Verdana" pitchFamily="34" charset="0"/>
                <a:ea typeface="Verdana" pitchFamily="34" charset="0"/>
                <a:cs typeface="Verdana" pitchFamily="34" charset="0"/>
              </a:rPr>
              <a:t>CONCEPT</a:t>
            </a:r>
            <a:r>
              <a:rPr lang="en-US" sz="2400" dirty="0">
                <a:latin typeface="Verdana" pitchFamily="34" charset="0"/>
                <a:ea typeface="Verdana" pitchFamily="34" charset="0"/>
                <a:cs typeface="Verdana" pitchFamily="34" charset="0"/>
              </a:rPr>
              <a:t>: All computer systems consist of similar hardware devices and software components</a:t>
            </a:r>
          </a:p>
          <a:p>
            <a:r>
              <a:rPr lang="en-US" sz="2400" dirty="0">
                <a:latin typeface="Verdana" pitchFamily="34" charset="0"/>
                <a:ea typeface="Verdana" pitchFamily="34" charset="0"/>
                <a:cs typeface="Verdana" pitchFamily="34" charset="0"/>
              </a:rPr>
              <a:t>Hardware</a:t>
            </a:r>
          </a:p>
          <a:p>
            <a:pPr lvl="1"/>
            <a:r>
              <a:rPr lang="en-US" sz="2000" dirty="0">
                <a:latin typeface="Verdana" pitchFamily="34" charset="0"/>
                <a:ea typeface="Verdana" pitchFamily="34" charset="0"/>
                <a:cs typeface="Verdana" pitchFamily="34" charset="0"/>
              </a:rPr>
              <a:t>The central processing unit (CPU)</a:t>
            </a:r>
          </a:p>
          <a:p>
            <a:pPr lvl="1"/>
            <a:r>
              <a:rPr lang="en-US" sz="2000" dirty="0">
                <a:latin typeface="Verdana" pitchFamily="34" charset="0"/>
                <a:ea typeface="Verdana" pitchFamily="34" charset="0"/>
                <a:cs typeface="Verdana" pitchFamily="34" charset="0"/>
              </a:rPr>
              <a:t>Main Memory (Random Access Memory or RAM)</a:t>
            </a:r>
          </a:p>
          <a:p>
            <a:pPr lvl="1"/>
            <a:r>
              <a:rPr lang="en-US" sz="2000" dirty="0">
                <a:latin typeface="Verdana" pitchFamily="34" charset="0"/>
                <a:ea typeface="Verdana" pitchFamily="34" charset="0"/>
                <a:cs typeface="Verdana" pitchFamily="34" charset="0"/>
              </a:rPr>
              <a:t>Secondary Storage (disk drive, solid state drive)</a:t>
            </a:r>
          </a:p>
          <a:p>
            <a:pPr lvl="1"/>
            <a:r>
              <a:rPr lang="en-US" sz="2000" dirty="0">
                <a:latin typeface="Verdana" pitchFamily="34" charset="0"/>
                <a:ea typeface="Verdana" pitchFamily="34" charset="0"/>
                <a:cs typeface="Verdana" pitchFamily="34" charset="0"/>
              </a:rPr>
              <a:t>Input Devices</a:t>
            </a:r>
          </a:p>
          <a:p>
            <a:pPr lvl="1"/>
            <a:r>
              <a:rPr lang="en-US" sz="2000" dirty="0">
                <a:latin typeface="Verdana" pitchFamily="34" charset="0"/>
                <a:ea typeface="Verdana" pitchFamily="34" charset="0"/>
                <a:cs typeface="Verdana" pitchFamily="34" charset="0"/>
              </a:rPr>
              <a:t>Output Devices</a:t>
            </a:r>
          </a:p>
          <a:p>
            <a:r>
              <a:rPr lang="en-US" sz="2400" dirty="0">
                <a:latin typeface="Verdana" pitchFamily="34" charset="0"/>
                <a:ea typeface="Verdana" pitchFamily="34" charset="0"/>
                <a:cs typeface="Verdana" pitchFamily="34" charset="0"/>
              </a:rPr>
              <a:t>Software</a:t>
            </a:r>
          </a:p>
          <a:p>
            <a:pPr lvl="1"/>
            <a:r>
              <a:rPr lang="en-US" sz="2000" dirty="0">
                <a:latin typeface="Verdana" pitchFamily="34" charset="0"/>
                <a:ea typeface="Verdana" pitchFamily="34" charset="0"/>
                <a:cs typeface="Verdana" pitchFamily="34" charset="0"/>
              </a:rPr>
              <a:t>Operating Systems</a:t>
            </a:r>
          </a:p>
          <a:p>
            <a:pPr lvl="1"/>
            <a:r>
              <a:rPr lang="en-US" sz="2000" dirty="0">
                <a:latin typeface="Verdana" pitchFamily="34" charset="0"/>
                <a:ea typeface="Verdana" pitchFamily="34" charset="0"/>
                <a:cs typeface="Verdana" pitchFamily="34" charset="0"/>
              </a:rPr>
              <a:t>Application Software</a:t>
            </a:r>
          </a:p>
        </p:txBody>
      </p:sp>
    </p:spTree>
    <p:extLst>
      <p:ext uri="{BB962C8B-B14F-4D97-AF65-F5344CB8AC3E}">
        <p14:creationId xmlns:p14="http://schemas.microsoft.com/office/powerpoint/2010/main" val="292796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The Central Processing Unit (CPU)</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r>
              <a:rPr lang="en-US" sz="2400" dirty="0">
                <a:latin typeface="Verdana" pitchFamily="34" charset="0"/>
                <a:ea typeface="Verdana" pitchFamily="34" charset="0"/>
                <a:cs typeface="Verdana" pitchFamily="34" charset="0"/>
              </a:rPr>
              <a:t>The CPU's job is to fetch instructions, follow instructions, and produce some result data</a:t>
            </a:r>
          </a:p>
          <a:p>
            <a:r>
              <a:rPr lang="en-US" sz="2400" dirty="0">
                <a:latin typeface="Verdana" pitchFamily="34" charset="0"/>
                <a:ea typeface="Verdana" pitchFamily="34" charset="0"/>
                <a:cs typeface="Verdana" pitchFamily="34" charset="0"/>
              </a:rPr>
              <a:t>CPU consists of two parts: </a:t>
            </a:r>
          </a:p>
          <a:p>
            <a:pPr lvl="1"/>
            <a:r>
              <a:rPr lang="en-US" sz="2000" dirty="0">
                <a:latin typeface="Verdana" pitchFamily="34" charset="0"/>
                <a:ea typeface="Verdana" pitchFamily="34" charset="0"/>
                <a:cs typeface="Verdana" pitchFamily="34" charset="0"/>
              </a:rPr>
              <a:t>Control Unit</a:t>
            </a:r>
          </a:p>
          <a:p>
            <a:pPr lvl="1"/>
            <a:r>
              <a:rPr lang="en-US" sz="2000" dirty="0">
                <a:latin typeface="Verdana" pitchFamily="34" charset="0"/>
                <a:ea typeface="Verdana" pitchFamily="34" charset="0"/>
                <a:cs typeface="Verdana" pitchFamily="34" charset="0"/>
              </a:rPr>
              <a:t>Arithmetic and Logic Unit (ALU)</a:t>
            </a:r>
          </a:p>
          <a:p>
            <a:r>
              <a:rPr lang="en-US" sz="2400" dirty="0">
                <a:latin typeface="Verdana" pitchFamily="34" charset="0"/>
                <a:ea typeface="Verdana" pitchFamily="34" charset="0"/>
                <a:cs typeface="Verdana" pitchFamily="34" charset="0"/>
              </a:rPr>
              <a:t>When running a program, the CPU is engaged a process known as the fetch/decode/</a:t>
            </a:r>
            <a:r>
              <a:rPr lang="en-US" sz="2400">
                <a:latin typeface="Verdana" pitchFamily="34" charset="0"/>
                <a:ea typeface="Verdana" pitchFamily="34" charset="0"/>
                <a:cs typeface="Verdana" pitchFamily="34" charset="0"/>
              </a:rPr>
              <a:t>execute cycle</a:t>
            </a:r>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3350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Programming Languages</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2400" b="1" dirty="0">
                <a:latin typeface="Verdana" pitchFamily="34" charset="0"/>
                <a:ea typeface="Verdana" pitchFamily="34" charset="0"/>
                <a:cs typeface="Verdana" pitchFamily="34" charset="0"/>
              </a:rPr>
              <a:t>CONCEPT</a:t>
            </a:r>
            <a:r>
              <a:rPr lang="en-US" sz="2400" dirty="0">
                <a:latin typeface="Verdana" pitchFamily="34" charset="0"/>
                <a:ea typeface="Verdana" pitchFamily="34" charset="0"/>
                <a:cs typeface="Verdana" pitchFamily="34" charset="0"/>
              </a:rPr>
              <a:t>: A program is a set of instructions that a computer follows in order to perform a task. A programming language is a special language used to write computer programs.</a:t>
            </a:r>
          </a:p>
          <a:p>
            <a:r>
              <a:rPr lang="en-US" sz="2400" dirty="0">
                <a:latin typeface="Verdana" pitchFamily="34" charset="0"/>
                <a:ea typeface="Verdana" pitchFamily="34" charset="0"/>
                <a:cs typeface="Verdana" pitchFamily="34" charset="0"/>
              </a:rPr>
              <a:t>C++</a:t>
            </a:r>
          </a:p>
          <a:p>
            <a:r>
              <a:rPr lang="en-US" sz="2400" dirty="0">
                <a:latin typeface="Verdana" pitchFamily="34" charset="0"/>
                <a:ea typeface="Verdana" pitchFamily="34" charset="0"/>
                <a:cs typeface="Verdana" pitchFamily="34" charset="0"/>
              </a:rPr>
              <a:t>C#</a:t>
            </a:r>
          </a:p>
          <a:p>
            <a:r>
              <a:rPr lang="en-US" sz="2400" dirty="0">
                <a:latin typeface="Verdana" pitchFamily="34" charset="0"/>
                <a:ea typeface="Verdana" pitchFamily="34" charset="0"/>
                <a:cs typeface="Verdana" pitchFamily="34" charset="0"/>
              </a:rPr>
              <a:t>Java</a:t>
            </a:r>
          </a:p>
          <a:p>
            <a:r>
              <a:rPr lang="en-US" sz="2400" dirty="0">
                <a:latin typeface="Verdana" pitchFamily="34" charset="0"/>
                <a:ea typeface="Verdana" pitchFamily="34" charset="0"/>
                <a:cs typeface="Verdana" pitchFamily="34" charset="0"/>
              </a:rPr>
              <a:t>JavaScript</a:t>
            </a:r>
          </a:p>
          <a:p>
            <a:r>
              <a:rPr lang="en-US" sz="2400" dirty="0">
                <a:latin typeface="Verdana" pitchFamily="34" charset="0"/>
                <a:ea typeface="Verdana" pitchFamily="34" charset="0"/>
                <a:cs typeface="Verdana" pitchFamily="34" charset="0"/>
              </a:rPr>
              <a:t>PHP</a:t>
            </a:r>
          </a:p>
          <a:p>
            <a:r>
              <a:rPr lang="en-US" sz="2400" dirty="0">
                <a:latin typeface="Verdana" pitchFamily="34" charset="0"/>
                <a:ea typeface="Verdana" pitchFamily="34" charset="0"/>
                <a:cs typeface="Verdana" pitchFamily="34" charset="0"/>
              </a:rPr>
              <a:t>Python</a:t>
            </a:r>
          </a:p>
          <a:p>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86468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What is a Program Made of?</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2400" b="1" dirty="0">
                <a:latin typeface="Verdana" pitchFamily="34" charset="0"/>
                <a:ea typeface="Verdana" pitchFamily="34" charset="0"/>
                <a:cs typeface="Verdana" pitchFamily="34" charset="0"/>
              </a:rPr>
              <a:t>CONCEPT</a:t>
            </a:r>
            <a:r>
              <a:rPr lang="en-US" sz="2400" dirty="0">
                <a:latin typeface="Verdana" pitchFamily="34" charset="0"/>
                <a:ea typeface="Verdana" pitchFamily="34" charset="0"/>
                <a:cs typeface="Verdana" pitchFamily="34" charset="0"/>
              </a:rPr>
              <a:t>: There are certain elements that are common to all programming languages.</a:t>
            </a:r>
          </a:p>
          <a:p>
            <a:r>
              <a:rPr lang="en-US" sz="2400" dirty="0">
                <a:latin typeface="Verdana" pitchFamily="34" charset="0"/>
                <a:ea typeface="Verdana" pitchFamily="34" charset="0"/>
                <a:cs typeface="Verdana" pitchFamily="34" charset="0"/>
              </a:rPr>
              <a:t>Key Words (Reserved Words)</a:t>
            </a:r>
          </a:p>
          <a:p>
            <a:r>
              <a:rPr lang="en-US" sz="2400" dirty="0">
                <a:latin typeface="Verdana" pitchFamily="34" charset="0"/>
                <a:ea typeface="Verdana" pitchFamily="34" charset="0"/>
                <a:cs typeface="Verdana" pitchFamily="34" charset="0"/>
              </a:rPr>
              <a:t>Operators</a:t>
            </a:r>
          </a:p>
          <a:p>
            <a:r>
              <a:rPr lang="en-US" sz="2400" dirty="0">
                <a:latin typeface="Verdana" pitchFamily="34" charset="0"/>
                <a:ea typeface="Verdana" pitchFamily="34" charset="0"/>
                <a:cs typeface="Verdana" pitchFamily="34" charset="0"/>
              </a:rPr>
              <a:t>Punctuation</a:t>
            </a:r>
          </a:p>
          <a:p>
            <a:r>
              <a:rPr lang="en-US" sz="2400" dirty="0">
                <a:latin typeface="Verdana" pitchFamily="34" charset="0"/>
                <a:ea typeface="Verdana" pitchFamily="34" charset="0"/>
                <a:cs typeface="Verdana" pitchFamily="34" charset="0"/>
              </a:rPr>
              <a:t>Programmer-Defined Names</a:t>
            </a:r>
          </a:p>
          <a:p>
            <a:r>
              <a:rPr lang="en-US" sz="2400" dirty="0">
                <a:latin typeface="Verdana" pitchFamily="34" charset="0"/>
                <a:ea typeface="Verdana" pitchFamily="34" charset="0"/>
                <a:cs typeface="Verdana" pitchFamily="34" charset="0"/>
              </a:rPr>
              <a:t>Syntax</a:t>
            </a:r>
          </a:p>
        </p:txBody>
      </p:sp>
    </p:spTree>
    <p:extLst>
      <p:ext uri="{BB962C8B-B14F-4D97-AF65-F5344CB8AC3E}">
        <p14:creationId xmlns:p14="http://schemas.microsoft.com/office/powerpoint/2010/main" val="642157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What tools do you need to build a computer program?</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457200" indent="-457200">
              <a:buFont typeface="+mj-lt"/>
              <a:buAutoNum type="arabicPeriod"/>
            </a:pPr>
            <a:r>
              <a:rPr lang="en-US" sz="2400" dirty="0">
                <a:latin typeface="Verdana" pitchFamily="34" charset="0"/>
                <a:ea typeface="Verdana" pitchFamily="34" charset="0"/>
                <a:cs typeface="Verdana" pitchFamily="34" charset="0"/>
              </a:rPr>
              <a:t>Programming Language</a:t>
            </a:r>
          </a:p>
          <a:p>
            <a:pPr marL="857250" lvl="1" indent="-457200"/>
            <a:r>
              <a:rPr lang="en-US" sz="2000" dirty="0">
                <a:latin typeface="Verdana" pitchFamily="34" charset="0"/>
                <a:ea typeface="Verdana" pitchFamily="34" charset="0"/>
                <a:cs typeface="Verdana" pitchFamily="34" charset="0"/>
              </a:rPr>
              <a:t>A set of keywords and a special syntax for organizing program instructions</a:t>
            </a:r>
          </a:p>
          <a:p>
            <a:pPr marL="457200" indent="-457200">
              <a:buFont typeface="+mj-lt"/>
              <a:buAutoNum type="arabicPeriod"/>
            </a:pPr>
            <a:r>
              <a:rPr lang="en-US" sz="2400" dirty="0">
                <a:latin typeface="Verdana" pitchFamily="34" charset="0"/>
                <a:ea typeface="Verdana" pitchFamily="34" charset="0"/>
                <a:cs typeface="Verdana" pitchFamily="34" charset="0"/>
              </a:rPr>
              <a:t>Source Code Editor</a:t>
            </a:r>
          </a:p>
          <a:p>
            <a:pPr marL="857250" lvl="1" indent="-457200"/>
            <a:r>
              <a:rPr lang="en-US" sz="2000" dirty="0">
                <a:latin typeface="Verdana" pitchFamily="34" charset="0"/>
                <a:ea typeface="Verdana" pitchFamily="34" charset="0"/>
                <a:cs typeface="Verdana" pitchFamily="34" charset="0"/>
              </a:rPr>
              <a:t>For writing and editing code</a:t>
            </a:r>
          </a:p>
          <a:p>
            <a:pPr marL="457200" indent="-457200">
              <a:buFont typeface="+mj-lt"/>
              <a:buAutoNum type="arabicPeriod"/>
            </a:pPr>
            <a:r>
              <a:rPr lang="en-US" sz="2400" dirty="0">
                <a:latin typeface="Verdana" pitchFamily="34" charset="0"/>
                <a:ea typeface="Verdana" pitchFamily="34" charset="0"/>
                <a:cs typeface="Verdana" pitchFamily="34" charset="0"/>
              </a:rPr>
              <a:t>Compiler</a:t>
            </a:r>
          </a:p>
          <a:p>
            <a:pPr marL="857250" lvl="1" indent="-457200"/>
            <a:r>
              <a:rPr lang="en-US" sz="2000" dirty="0">
                <a:latin typeface="Verdana" pitchFamily="34" charset="0"/>
                <a:ea typeface="Verdana" pitchFamily="34" charset="0"/>
                <a:cs typeface="Verdana" pitchFamily="34" charset="0"/>
              </a:rPr>
              <a:t>Translate source code into a form that the computer understands (machine language)</a:t>
            </a:r>
          </a:p>
          <a:p>
            <a:pPr marL="457200" indent="-457200">
              <a:buFont typeface="+mj-lt"/>
              <a:buAutoNum type="arabicPeriod"/>
            </a:pPr>
            <a:r>
              <a:rPr lang="en-US" sz="2400" dirty="0">
                <a:latin typeface="Verdana" pitchFamily="34" charset="0"/>
                <a:ea typeface="Verdana" pitchFamily="34" charset="0"/>
                <a:cs typeface="Verdana" pitchFamily="34" charset="0"/>
              </a:rPr>
              <a:t>Debugger</a:t>
            </a:r>
          </a:p>
          <a:p>
            <a:pPr marL="857250" lvl="1" indent="-457200"/>
            <a:r>
              <a:rPr lang="en-US" sz="2000" dirty="0">
                <a:latin typeface="Verdana" pitchFamily="34" charset="0"/>
                <a:ea typeface="Verdana" pitchFamily="34" charset="0"/>
                <a:cs typeface="Verdana" pitchFamily="34" charset="0"/>
              </a:rPr>
              <a:t>Allows you to step through a program and watch the value of variables change as the program executes</a:t>
            </a:r>
          </a:p>
        </p:txBody>
      </p:sp>
    </p:spTree>
    <p:extLst>
      <p:ext uri="{BB962C8B-B14F-4D97-AF65-F5344CB8AC3E}">
        <p14:creationId xmlns:p14="http://schemas.microsoft.com/office/powerpoint/2010/main" val="14430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Integrated Development Environment (IDE)</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457200" indent="-457200"/>
            <a:r>
              <a:rPr lang="en-US" sz="2400" dirty="0">
                <a:latin typeface="Verdana" pitchFamily="34" charset="0"/>
                <a:ea typeface="Verdana" pitchFamily="34" charset="0"/>
                <a:cs typeface="Verdana" pitchFamily="34" charset="0"/>
              </a:rPr>
              <a:t>An Integrated Development Environment (IDE) such as Visual Studio includes all the tools you need to write, build, and run computer programs.</a:t>
            </a:r>
          </a:p>
          <a:p>
            <a:pPr marL="457200" indent="-457200"/>
            <a:r>
              <a:rPr lang="en-US" sz="2400" dirty="0">
                <a:latin typeface="Verdana" pitchFamily="34" charset="0"/>
                <a:ea typeface="Verdana" pitchFamily="34" charset="0"/>
                <a:cs typeface="Verdana" pitchFamily="34" charset="0"/>
              </a:rPr>
              <a:t>IDE consists of a text editor, compiler, debugger, and other utilities integrated into a package with a single set of menus</a:t>
            </a:r>
          </a:p>
        </p:txBody>
      </p:sp>
    </p:spTree>
    <p:extLst>
      <p:ext uri="{BB962C8B-B14F-4D97-AF65-F5344CB8AC3E}">
        <p14:creationId xmlns:p14="http://schemas.microsoft.com/office/powerpoint/2010/main" val="53111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CA" sz="3600" dirty="0">
                <a:solidFill>
                  <a:schemeClr val="bg1"/>
                </a:solidFill>
                <a:latin typeface="Verdana" pitchFamily="34" charset="0"/>
                <a:ea typeface="Verdana" pitchFamily="34" charset="0"/>
                <a:cs typeface="Verdana" pitchFamily="34" charset="0"/>
              </a:rPr>
              <a:t>Learning Objectives</a:t>
            </a:r>
            <a:endParaRPr lang="en-US" sz="3600" dirty="0">
              <a:solidFill>
                <a:schemeClr val="bg1"/>
              </a:solidFill>
              <a:latin typeface="Verdana" pitchFamily="34" charset="0"/>
              <a:ea typeface="Verdana" pitchFamily="34" charset="0"/>
              <a:cs typeface="Verdana" pitchFamily="34" charset="0"/>
            </a:endParaRPr>
          </a:p>
        </p:txBody>
      </p:sp>
      <p:sp>
        <p:nvSpPr>
          <p:cNvPr id="4099" name="Rectangle 3"/>
          <p:cNvSpPr>
            <a:spLocks noGrp="1" noChangeArrowheads="1"/>
          </p:cNvSpPr>
          <p:nvPr>
            <p:ph idx="1"/>
          </p:nvPr>
        </p:nvSpPr>
        <p:spPr bwMode="auto">
          <a:xfrm>
            <a:off x="467544" y="1844824"/>
            <a:ext cx="8229600" cy="4655989"/>
          </a:xfrm>
          <a:noFill/>
          <a:ln>
            <a:miter lim="800000"/>
            <a:headEnd/>
            <a:tailEnd/>
          </a:ln>
        </p:spPr>
        <p:txBody>
          <a:bodyPr vert="horz" wrap="square" lIns="91440" tIns="45720" rIns="91440" bIns="45720" numCol="1" anchor="t" anchorCtr="0" compatLnSpc="1">
            <a:prstTxWarp prst="textNoShape">
              <a:avLst/>
            </a:prstTxWarp>
          </a:bodyPr>
          <a:lstStyle/>
          <a:p>
            <a:r>
              <a:rPr lang="en-US" sz="2000" dirty="0">
                <a:latin typeface="Verdana" pitchFamily="34" charset="0"/>
                <a:ea typeface="Verdana" pitchFamily="34" charset="0"/>
                <a:cs typeface="Verdana" pitchFamily="34" charset="0"/>
              </a:rPr>
              <a:t>Upon completion of this lesson, you will be able to:</a:t>
            </a:r>
          </a:p>
          <a:p>
            <a:pPr lvl="1"/>
            <a:r>
              <a:rPr lang="en-US" sz="2000" dirty="0">
                <a:latin typeface="Verdana" pitchFamily="34" charset="0"/>
                <a:ea typeface="Verdana" pitchFamily="34" charset="0"/>
                <a:cs typeface="Verdana" pitchFamily="34" charset="0"/>
              </a:rPr>
              <a:t>Know your instructor’s name, contact information, education, and industry experience.</a:t>
            </a:r>
          </a:p>
          <a:p>
            <a:pPr lvl="1"/>
            <a:r>
              <a:rPr lang="en-US" sz="2000" dirty="0">
                <a:latin typeface="Verdana" pitchFamily="34" charset="0"/>
                <a:ea typeface="Verdana" pitchFamily="34" charset="0"/>
                <a:cs typeface="Verdana" pitchFamily="34" charset="0"/>
              </a:rPr>
              <a:t>Describe the purpose of the course</a:t>
            </a:r>
          </a:p>
          <a:p>
            <a:pPr lvl="1"/>
            <a:r>
              <a:rPr lang="en-US" sz="2000" dirty="0">
                <a:latin typeface="Verdana" pitchFamily="34" charset="0"/>
                <a:ea typeface="Verdana" pitchFamily="34" charset="0"/>
                <a:cs typeface="Verdana" pitchFamily="34" charset="0"/>
              </a:rPr>
              <a:t>Understand the course grading system.</a:t>
            </a:r>
          </a:p>
          <a:p>
            <a:pPr lvl="1"/>
            <a:r>
              <a:rPr lang="en-US" sz="2000" dirty="0">
                <a:latin typeface="Verdana" pitchFamily="34" charset="0"/>
                <a:ea typeface="Verdana" pitchFamily="34" charset="0"/>
                <a:cs typeface="Verdana" pitchFamily="34" charset="0"/>
              </a:rPr>
              <a:t>Describe what is a computer program.</a:t>
            </a:r>
          </a:p>
          <a:p>
            <a:pPr lvl="1"/>
            <a:r>
              <a:rPr lang="en-US" sz="2000" dirty="0">
                <a:latin typeface="Verdana" pitchFamily="34" charset="0"/>
                <a:ea typeface="Verdana" pitchFamily="34" charset="0"/>
                <a:cs typeface="Verdana" pitchFamily="34" charset="0"/>
              </a:rPr>
              <a:t>Understand what a computer program is used for.</a:t>
            </a:r>
          </a:p>
          <a:p>
            <a:pPr lvl="1"/>
            <a:r>
              <a:rPr lang="en-US" sz="2000" dirty="0">
                <a:latin typeface="Verdana" pitchFamily="34" charset="0"/>
                <a:ea typeface="Verdana" pitchFamily="34" charset="0"/>
                <a:cs typeface="Verdana" pitchFamily="34" charset="0"/>
              </a:rPr>
              <a:t>Describe the tools need to build a computer program.</a:t>
            </a:r>
          </a:p>
          <a:p>
            <a:pPr lvl="1"/>
            <a:r>
              <a:rPr lang="en-US" sz="2000" dirty="0">
                <a:latin typeface="Verdana" pitchFamily="34" charset="0"/>
                <a:ea typeface="Verdana" pitchFamily="34" charset="0"/>
                <a:cs typeface="Verdana" pitchFamily="34" charset="0"/>
              </a:rPr>
              <a:t>Edit and execute a C# program.</a:t>
            </a:r>
          </a:p>
          <a:p>
            <a:pPr lvl="1"/>
            <a:r>
              <a:rPr lang="en-US" sz="2000" dirty="0">
                <a:latin typeface="Verdana" pitchFamily="34" charset="0"/>
                <a:ea typeface="Verdana" pitchFamily="34" charset="0"/>
                <a:cs typeface="Verdana" pitchFamily="34" charset="0"/>
              </a:rPr>
              <a:t>Debug a C# program.</a:t>
            </a:r>
          </a:p>
          <a:p>
            <a:pPr lvl="1"/>
            <a:r>
              <a:rPr lang="en-US" sz="2000" dirty="0">
                <a:latin typeface="Verdana" pitchFamily="34" charset="0"/>
                <a:ea typeface="Verdana" pitchFamily="34" charset="0"/>
                <a:cs typeface="Verdana" pitchFamily="34" charset="0"/>
              </a:rPr>
              <a:t>Define and differentiate syntactic and logic errors.</a:t>
            </a:r>
          </a:p>
          <a:p>
            <a:pPr marL="457200" lvl="1" indent="0">
              <a:buNone/>
            </a:pPr>
            <a:endParaRPr lang="en-US" sz="2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58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DA1C-18BB-4D40-A9A0-8A15AD3E9CD7}"/>
              </a:ext>
            </a:extLst>
          </p:cNvPr>
          <p:cNvSpPr>
            <a:spLocks noGrp="1"/>
          </p:cNvSpPr>
          <p:nvPr>
            <p:ph type="title"/>
          </p:nvPr>
        </p:nvSpPr>
        <p:spPr/>
        <p:txBody>
          <a:bodyPr/>
          <a:lstStyle/>
          <a:p>
            <a:r>
              <a:rPr lang="en-US" dirty="0" err="1">
                <a:solidFill>
                  <a:schemeClr val="bg1"/>
                </a:solidFill>
                <a:latin typeface="Verdana" pitchFamily="34" charset="0"/>
                <a:ea typeface="Verdana" pitchFamily="34" charset="0"/>
              </a:rPr>
              <a:t>Payroll.cs</a:t>
            </a:r>
            <a:endParaRPr lang="en-US" dirty="0"/>
          </a:p>
        </p:txBody>
      </p:sp>
      <p:sp>
        <p:nvSpPr>
          <p:cNvPr id="3" name="Content Placeholder 2">
            <a:extLst>
              <a:ext uri="{FF2B5EF4-FFF2-40B4-BE49-F238E27FC236}">
                <a16:creationId xmlns:a16="http://schemas.microsoft.com/office/drawing/2014/main" id="{AEBC8D46-663E-47F4-8853-6410A3C5F508}"/>
              </a:ext>
            </a:extLst>
          </p:cNvPr>
          <p:cNvSpPr>
            <a:spLocks noGrp="1"/>
          </p:cNvSpPr>
          <p:nvPr>
            <p:ph idx="1"/>
          </p:nvPr>
        </p:nvSpPr>
        <p:spPr/>
        <p:txBody>
          <a:bodyPr/>
          <a:lstStyle/>
          <a:p>
            <a:pPr marL="0" indent="0">
              <a:buNone/>
            </a:pPr>
            <a:r>
              <a:rPr lang="en-US" sz="1600" dirty="0">
                <a:latin typeface="Consolas" panose="020B0609020204030204" pitchFamily="49" charset="0"/>
              </a:rPr>
              <a:t>using System;</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public class Payroll</a:t>
            </a:r>
          </a:p>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  public static void Main(string[] </a:t>
            </a:r>
            <a:r>
              <a:rPr lang="en-US" sz="1600" dirty="0" err="1">
                <a:latin typeface="Consolas" panose="020B0609020204030204" pitchFamily="49" charset="0"/>
              </a:rPr>
              <a:t>args</a:t>
            </a: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int hours = 40;</a:t>
            </a:r>
          </a:p>
          <a:p>
            <a:pPr marL="0" indent="0">
              <a:buNone/>
            </a:pPr>
            <a:r>
              <a:rPr lang="en-US" sz="1600" dirty="0">
                <a:latin typeface="Consolas" panose="020B0609020204030204" pitchFamily="49" charset="0"/>
              </a:rPr>
              <a:t>    double </a:t>
            </a:r>
            <a:r>
              <a:rPr lang="en-US" sz="1600" dirty="0" err="1">
                <a:latin typeface="Consolas" panose="020B0609020204030204" pitchFamily="49" charset="0"/>
              </a:rPr>
              <a:t>grossPay</a:t>
            </a:r>
            <a:r>
              <a:rPr lang="en-US" sz="1600" dirty="0">
                <a:latin typeface="Consolas" panose="020B0609020204030204" pitchFamily="49" charset="0"/>
              </a:rPr>
              <a:t>, </a:t>
            </a:r>
            <a:r>
              <a:rPr lang="en-US" sz="1600" dirty="0" err="1">
                <a:latin typeface="Consolas" panose="020B0609020204030204" pitchFamily="49" charset="0"/>
              </a:rPr>
              <a:t>payRate</a:t>
            </a:r>
            <a:r>
              <a:rPr lang="en-US" sz="1600" dirty="0">
                <a:latin typeface="Consolas" panose="020B0609020204030204" pitchFamily="49" charset="0"/>
              </a:rPr>
              <a:t> = 25.0;</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grossPay</a:t>
            </a:r>
            <a:r>
              <a:rPr lang="en-US" sz="1600" dirty="0">
                <a:latin typeface="Consolas" panose="020B0609020204030204" pitchFamily="49" charset="0"/>
              </a:rPr>
              <a:t> = hours * </a:t>
            </a:r>
            <a:r>
              <a:rPr lang="en-US" sz="1600" dirty="0" err="1">
                <a:latin typeface="Consolas" panose="020B0609020204030204" pitchFamily="49" charset="0"/>
              </a:rPr>
              <a:t>payRate</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Console.WriteLine</a:t>
            </a:r>
            <a:r>
              <a:rPr lang="en-US" sz="1600" dirty="0">
                <a:latin typeface="Consolas" panose="020B0609020204030204" pitchFamily="49" charset="0"/>
              </a:rPr>
              <a:t>($"Your gross pay is ${</a:t>
            </a:r>
            <a:r>
              <a:rPr lang="en-US" sz="1600" dirty="0" err="1">
                <a:latin typeface="Consolas" panose="020B0609020204030204" pitchFamily="49" charset="0"/>
              </a:rPr>
              <a:t>grossPay</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endParaRPr lang="en-US" sz="800" dirty="0"/>
          </a:p>
        </p:txBody>
      </p:sp>
    </p:spTree>
    <p:extLst>
      <p:ext uri="{BB962C8B-B14F-4D97-AF65-F5344CB8AC3E}">
        <p14:creationId xmlns:p14="http://schemas.microsoft.com/office/powerpoint/2010/main" val="280849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Compiling and Running a C# Program</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r>
              <a:rPr lang="en-US" sz="2400" dirty="0">
                <a:latin typeface="Verdana" pitchFamily="34" charset="0"/>
                <a:ea typeface="Verdana" pitchFamily="34" charset="0"/>
                <a:cs typeface="Verdana" pitchFamily="34" charset="0"/>
              </a:rPr>
              <a:t>Run the "Developer Command Prompt for CS 2022" and use the </a:t>
            </a:r>
            <a:r>
              <a:rPr lang="en-US" sz="2400" b="1" dirty="0">
                <a:latin typeface="Consolas" panose="020B0609020204030204" pitchFamily="49" charset="0"/>
                <a:ea typeface="Verdana" pitchFamily="34" charset="0"/>
                <a:cs typeface="Verdana" pitchFamily="34" charset="0"/>
              </a:rPr>
              <a:t>csc</a:t>
            </a:r>
            <a:r>
              <a:rPr lang="en-US" sz="2400" dirty="0">
                <a:latin typeface="Verdana" pitchFamily="34" charset="0"/>
                <a:ea typeface="Verdana" pitchFamily="34" charset="0"/>
                <a:cs typeface="Verdana" pitchFamily="34" charset="0"/>
              </a:rPr>
              <a:t> command to compile a C# source file into a program, for example:</a:t>
            </a:r>
          </a:p>
          <a:p>
            <a:pPr marL="400050" lvl="1" indent="0">
              <a:buNone/>
            </a:pPr>
            <a:r>
              <a:rPr lang="en-US" sz="2000" b="1" dirty="0">
                <a:latin typeface="Consolas" panose="020B0609020204030204" pitchFamily="49" charset="0"/>
                <a:ea typeface="Verdana" pitchFamily="34" charset="0"/>
                <a:cs typeface="Verdana" pitchFamily="34" charset="0"/>
              </a:rPr>
              <a:t>csc </a:t>
            </a:r>
            <a:r>
              <a:rPr lang="en-US" sz="2000" b="1" dirty="0" err="1">
                <a:latin typeface="Consolas" panose="020B0609020204030204" pitchFamily="49" charset="0"/>
                <a:ea typeface="Verdana" pitchFamily="34" charset="0"/>
                <a:cs typeface="Verdana" pitchFamily="34" charset="0"/>
              </a:rPr>
              <a:t>Payroll.cs</a:t>
            </a:r>
            <a:endParaRPr lang="en-US" sz="2400" dirty="0">
              <a:latin typeface="Consolas" panose="020B0609020204030204" pitchFamily="49" charset="0"/>
              <a:ea typeface="Verdana" pitchFamily="34" charset="0"/>
              <a:cs typeface="Verdana" pitchFamily="34" charset="0"/>
            </a:endParaRPr>
          </a:p>
          <a:p>
            <a:r>
              <a:rPr lang="en-US" sz="2400" dirty="0">
                <a:latin typeface="Verdana" pitchFamily="34" charset="0"/>
                <a:ea typeface="Verdana" pitchFamily="34" charset="0"/>
                <a:cs typeface="Verdana" pitchFamily="34" charset="0"/>
              </a:rPr>
              <a:t>To executable a program type the executable file name, for example:</a:t>
            </a:r>
          </a:p>
          <a:p>
            <a:pPr marL="400050" lvl="1" indent="0">
              <a:buNone/>
            </a:pPr>
            <a:r>
              <a:rPr lang="en-US" sz="2000" b="1" dirty="0">
                <a:latin typeface="Consolas" panose="020B0609020204030204" pitchFamily="49" charset="0"/>
                <a:ea typeface="Verdana" pitchFamily="34" charset="0"/>
                <a:cs typeface="Verdana" pitchFamily="34" charset="0"/>
              </a:rPr>
              <a:t>Payroll.exe</a:t>
            </a:r>
          </a:p>
        </p:txBody>
      </p:sp>
    </p:spTree>
    <p:extLst>
      <p:ext uri="{BB962C8B-B14F-4D97-AF65-F5344CB8AC3E}">
        <p14:creationId xmlns:p14="http://schemas.microsoft.com/office/powerpoint/2010/main" val="318632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The Programming Process</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2000" b="1" dirty="0">
                <a:latin typeface="Verdana" pitchFamily="34" charset="0"/>
                <a:ea typeface="Verdana" pitchFamily="34" charset="0"/>
                <a:cs typeface="Verdana" pitchFamily="34" charset="0"/>
              </a:rPr>
              <a:t>CONCEPT</a:t>
            </a:r>
            <a:r>
              <a:rPr lang="en-US" sz="2000" dirty="0">
                <a:latin typeface="Verdana" pitchFamily="34" charset="0"/>
                <a:ea typeface="Verdana" pitchFamily="34" charset="0"/>
                <a:cs typeface="Verdana" pitchFamily="34" charset="0"/>
              </a:rPr>
              <a:t>: The programming process consists of several steps, which include design, creation, testing, and debugging activities.</a:t>
            </a:r>
          </a:p>
          <a:p>
            <a:pPr marL="457200" indent="-457200">
              <a:buFont typeface="+mj-lt"/>
              <a:buAutoNum type="arabicPeriod"/>
            </a:pPr>
            <a:r>
              <a:rPr lang="en-US" sz="1800" dirty="0">
                <a:latin typeface="Verdana" pitchFamily="34" charset="0"/>
                <a:ea typeface="Verdana" pitchFamily="34" charset="0"/>
                <a:cs typeface="Verdana" pitchFamily="34" charset="0"/>
              </a:rPr>
              <a:t>Understand the problem</a:t>
            </a:r>
          </a:p>
          <a:p>
            <a:pPr marL="457200" indent="-457200">
              <a:buFont typeface="+mj-lt"/>
              <a:buAutoNum type="arabicPeriod"/>
            </a:pPr>
            <a:r>
              <a:rPr lang="en-US" sz="1800" dirty="0">
                <a:latin typeface="Verdana" pitchFamily="34" charset="0"/>
                <a:ea typeface="Verdana" pitchFamily="34" charset="0"/>
                <a:cs typeface="Verdana" pitchFamily="34" charset="0"/>
              </a:rPr>
              <a:t>Clearly define the expected outcome</a:t>
            </a:r>
          </a:p>
          <a:p>
            <a:pPr marL="457200" indent="-457200">
              <a:buFont typeface="+mj-lt"/>
              <a:buAutoNum type="arabicPeriod"/>
            </a:pPr>
            <a:r>
              <a:rPr lang="en-US" sz="1800" dirty="0">
                <a:latin typeface="Verdana" pitchFamily="34" charset="0"/>
                <a:ea typeface="Verdana" pitchFamily="34" charset="0"/>
                <a:cs typeface="Verdana" pitchFamily="34" charset="0"/>
              </a:rPr>
              <a:t>Clearly define all the data</a:t>
            </a:r>
          </a:p>
          <a:p>
            <a:pPr marL="457200" indent="-457200">
              <a:buFont typeface="+mj-lt"/>
              <a:buAutoNum type="arabicPeriod"/>
            </a:pPr>
            <a:r>
              <a:rPr lang="en-US" sz="1800" dirty="0">
                <a:latin typeface="Verdana" pitchFamily="34" charset="0"/>
                <a:ea typeface="Verdana" pitchFamily="34" charset="0"/>
                <a:cs typeface="Verdana" pitchFamily="34" charset="0"/>
              </a:rPr>
              <a:t>Top-down sequence the required tasks</a:t>
            </a:r>
          </a:p>
          <a:p>
            <a:pPr marL="457200" indent="-457200">
              <a:buFont typeface="+mj-lt"/>
              <a:buAutoNum type="arabicPeriod"/>
            </a:pPr>
            <a:r>
              <a:rPr lang="en-US" sz="1800" dirty="0">
                <a:latin typeface="Verdana" pitchFamily="34" charset="0"/>
                <a:ea typeface="Verdana" pitchFamily="34" charset="0"/>
                <a:cs typeface="Verdana" pitchFamily="34" charset="0"/>
              </a:rPr>
              <a:t>Write pseudocode or draw a detailed flowchart (algorithm)</a:t>
            </a:r>
          </a:p>
          <a:p>
            <a:pPr marL="457200" indent="-457200">
              <a:buFont typeface="+mj-lt"/>
              <a:buAutoNum type="arabicPeriod"/>
            </a:pPr>
            <a:r>
              <a:rPr lang="en-US" sz="1800" dirty="0">
                <a:latin typeface="Verdana" pitchFamily="34" charset="0"/>
                <a:ea typeface="Verdana" pitchFamily="34" charset="0"/>
                <a:cs typeface="Verdana" pitchFamily="34" charset="0"/>
              </a:rPr>
              <a:t>Test the logic</a:t>
            </a:r>
          </a:p>
          <a:p>
            <a:pPr marL="457200" indent="-457200">
              <a:buFont typeface="+mj-lt"/>
              <a:buAutoNum type="arabicPeriod"/>
            </a:pPr>
            <a:r>
              <a:rPr lang="en-US" sz="1800" dirty="0">
                <a:latin typeface="Verdana" pitchFamily="34" charset="0"/>
                <a:ea typeface="Verdana" pitchFamily="34" charset="0"/>
                <a:cs typeface="Verdana" pitchFamily="34" charset="0"/>
              </a:rPr>
              <a:t>Write the code</a:t>
            </a:r>
          </a:p>
        </p:txBody>
      </p:sp>
    </p:spTree>
    <p:extLst>
      <p:ext uri="{BB962C8B-B14F-4D97-AF65-F5344CB8AC3E}">
        <p14:creationId xmlns:p14="http://schemas.microsoft.com/office/powerpoint/2010/main" val="4286150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Example (1)</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2000" dirty="0">
                <a:latin typeface="Verdana" pitchFamily="34" charset="0"/>
                <a:ea typeface="Verdana" pitchFamily="34" charset="0"/>
                <a:cs typeface="Verdana" pitchFamily="34" charset="0"/>
              </a:rPr>
              <a:t>Write a program to calculate the gross pay for an employee by prompting the user to enter their hourly pay rate and the number of hours worked.</a:t>
            </a:r>
          </a:p>
          <a:p>
            <a:pPr marL="0" indent="0">
              <a:buNone/>
            </a:pPr>
            <a:endParaRPr lang="en-US" sz="1800" b="1" dirty="0">
              <a:latin typeface="Verdana" pitchFamily="34" charset="0"/>
              <a:ea typeface="Verdana" pitchFamily="34" charset="0"/>
              <a:cs typeface="Verdana" pitchFamily="34" charset="0"/>
            </a:endParaRPr>
          </a:p>
          <a:p>
            <a:pPr marL="0" indent="0">
              <a:buNone/>
            </a:pPr>
            <a:r>
              <a:rPr lang="en-US" sz="1800" b="1" dirty="0">
                <a:latin typeface="Verdana" pitchFamily="34" charset="0"/>
                <a:ea typeface="Verdana" pitchFamily="34" charset="0"/>
                <a:cs typeface="Verdana" pitchFamily="34" charset="0"/>
              </a:rPr>
              <a:t>1. Clearly defined what the program is to do</a:t>
            </a:r>
          </a:p>
          <a:p>
            <a:pPr marL="0" indent="0">
              <a:buNone/>
            </a:pPr>
            <a:r>
              <a:rPr lang="en-US" sz="2000" b="1" i="1" dirty="0">
                <a:latin typeface="Verdana" pitchFamily="34" charset="0"/>
                <a:ea typeface="Verdana" pitchFamily="34" charset="0"/>
                <a:cs typeface="Verdana" pitchFamily="34" charset="0"/>
              </a:rPr>
              <a:t>Purpose</a:t>
            </a:r>
            <a:r>
              <a:rPr lang="en-US" sz="2000" dirty="0">
                <a:latin typeface="Verdana" pitchFamily="34" charset="0"/>
                <a:ea typeface="Verdana" pitchFamily="34" charset="0"/>
                <a:cs typeface="Verdana" pitchFamily="34" charset="0"/>
              </a:rPr>
              <a:t>:	To calculate the employee's gross pay</a:t>
            </a:r>
          </a:p>
          <a:p>
            <a:pPr marL="0" indent="0">
              <a:buNone/>
            </a:pPr>
            <a:r>
              <a:rPr lang="en-US" sz="2000" b="1" i="1" dirty="0">
                <a:latin typeface="Verdana" pitchFamily="34" charset="0"/>
                <a:ea typeface="Verdana" pitchFamily="34" charset="0"/>
                <a:cs typeface="Verdana" pitchFamily="34" charset="0"/>
              </a:rPr>
              <a:t>Input</a:t>
            </a:r>
            <a:r>
              <a:rPr lang="en-US" sz="2000" dirty="0">
                <a:latin typeface="Verdana" pitchFamily="34" charset="0"/>
                <a:ea typeface="Verdana" pitchFamily="34" charset="0"/>
                <a:cs typeface="Verdana" pitchFamily="34" charset="0"/>
              </a:rPr>
              <a:t>:		Number of hours worked, hourly pay rate</a:t>
            </a:r>
          </a:p>
          <a:p>
            <a:pPr marL="0" indent="0">
              <a:buNone/>
            </a:pPr>
            <a:r>
              <a:rPr lang="en-US" sz="2000" b="1" i="1" dirty="0">
                <a:latin typeface="Verdana" pitchFamily="34" charset="0"/>
                <a:ea typeface="Verdana" pitchFamily="34" charset="0"/>
                <a:cs typeface="Verdana" pitchFamily="34" charset="0"/>
              </a:rPr>
              <a:t>Process</a:t>
            </a:r>
            <a:r>
              <a:rPr lang="en-US" sz="2000" dirty="0">
                <a:latin typeface="Verdana" pitchFamily="34" charset="0"/>
                <a:ea typeface="Verdana" pitchFamily="34" charset="0"/>
                <a:cs typeface="Verdana" pitchFamily="34" charset="0"/>
              </a:rPr>
              <a:t>:	Multiply number of hours worked by hourly pay rate. The result is the employee's gross pay</a:t>
            </a:r>
          </a:p>
          <a:p>
            <a:pPr marL="0" indent="0">
              <a:buNone/>
            </a:pPr>
            <a:r>
              <a:rPr lang="en-US" sz="2000" b="1" i="1" dirty="0">
                <a:latin typeface="Verdana" pitchFamily="34" charset="0"/>
                <a:ea typeface="Verdana" pitchFamily="34" charset="0"/>
                <a:cs typeface="Verdana" pitchFamily="34" charset="0"/>
              </a:rPr>
              <a:t>Output</a:t>
            </a:r>
            <a:r>
              <a:rPr lang="en-US" sz="2000" dirty="0">
                <a:latin typeface="Verdana" pitchFamily="34" charset="0"/>
                <a:ea typeface="Verdana" pitchFamily="34" charset="0"/>
                <a:cs typeface="Verdana" pitchFamily="34" charset="0"/>
              </a:rPr>
              <a:t>:	Display a message indicating the employee's gross pay</a:t>
            </a:r>
          </a:p>
        </p:txBody>
      </p:sp>
    </p:spTree>
    <p:extLst>
      <p:ext uri="{BB962C8B-B14F-4D97-AF65-F5344CB8AC3E}">
        <p14:creationId xmlns:p14="http://schemas.microsoft.com/office/powerpoint/2010/main" val="1320734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Example (2)</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1800" dirty="0">
                <a:latin typeface="Verdana" pitchFamily="34" charset="0"/>
                <a:ea typeface="Verdana" pitchFamily="34" charset="0"/>
                <a:cs typeface="Verdana" pitchFamily="34" charset="0"/>
              </a:rPr>
              <a:t>2. Visualize the programming running on a computer</a:t>
            </a:r>
          </a:p>
          <a:p>
            <a:pPr marL="0" indent="0">
              <a:buNone/>
            </a:pPr>
            <a:endParaRPr lang="en-US" sz="1800" dirty="0">
              <a:latin typeface="Verdana" pitchFamily="34" charset="0"/>
              <a:ea typeface="Verdana" pitchFamily="34" charset="0"/>
              <a:cs typeface="Verdana" pitchFamily="34" charset="0"/>
            </a:endParaRPr>
          </a:p>
          <a:p>
            <a:pPr marL="0" indent="0">
              <a:buNone/>
            </a:pPr>
            <a:r>
              <a:rPr lang="en-US" sz="1800" dirty="0">
                <a:highlight>
                  <a:srgbClr val="FFFF00"/>
                </a:highlight>
                <a:latin typeface="Consolas" panose="020B0609020204030204" pitchFamily="49" charset="0"/>
                <a:ea typeface="Verdana" pitchFamily="34" charset="0"/>
                <a:cs typeface="Verdana" pitchFamily="34" charset="0"/>
              </a:rPr>
              <a:t>How many hours did you work? </a:t>
            </a:r>
            <a:r>
              <a:rPr lang="en-US" sz="1800" u="sng" dirty="0">
                <a:highlight>
                  <a:srgbClr val="FFFF00"/>
                </a:highlight>
                <a:latin typeface="Consolas" panose="020B0609020204030204" pitchFamily="49" charset="0"/>
                <a:ea typeface="Verdana" pitchFamily="34" charset="0"/>
                <a:cs typeface="Verdana" pitchFamily="34" charset="0"/>
              </a:rPr>
              <a:t>40</a:t>
            </a:r>
          </a:p>
          <a:p>
            <a:pPr marL="0" indent="0">
              <a:buNone/>
            </a:pPr>
            <a:r>
              <a:rPr lang="en-US" sz="1800" dirty="0">
                <a:highlight>
                  <a:srgbClr val="FFFF00"/>
                </a:highlight>
                <a:latin typeface="Consolas" panose="020B0609020204030204" pitchFamily="49" charset="0"/>
                <a:ea typeface="Verdana" pitchFamily="34" charset="0"/>
                <a:cs typeface="Verdana" pitchFamily="34" charset="0"/>
              </a:rPr>
              <a:t>How much do you get paid per hour? </a:t>
            </a:r>
            <a:r>
              <a:rPr lang="en-US" sz="1800" u="sng" dirty="0">
                <a:highlight>
                  <a:srgbClr val="FFFF00"/>
                </a:highlight>
                <a:latin typeface="Consolas" panose="020B0609020204030204" pitchFamily="49" charset="0"/>
                <a:ea typeface="Verdana" pitchFamily="34" charset="0"/>
                <a:cs typeface="Verdana" pitchFamily="34" charset="0"/>
              </a:rPr>
              <a:t>15</a:t>
            </a:r>
          </a:p>
          <a:p>
            <a:pPr marL="0" indent="0">
              <a:buNone/>
            </a:pPr>
            <a:r>
              <a:rPr lang="en-US" sz="1800" dirty="0">
                <a:highlight>
                  <a:srgbClr val="FFFF00"/>
                </a:highlight>
                <a:latin typeface="Consolas" panose="020B0609020204030204" pitchFamily="49" charset="0"/>
                <a:ea typeface="Verdana" pitchFamily="34" charset="0"/>
                <a:cs typeface="Verdana" pitchFamily="34" charset="0"/>
              </a:rPr>
              <a:t>Your gross pay is </a:t>
            </a:r>
            <a:r>
              <a:rPr lang="en-US" sz="1800" u="sng" dirty="0">
                <a:highlight>
                  <a:srgbClr val="FFFF00"/>
                </a:highlight>
                <a:latin typeface="Consolas" panose="020B0609020204030204" pitchFamily="49" charset="0"/>
                <a:ea typeface="Verdana" pitchFamily="34" charset="0"/>
                <a:cs typeface="Verdana" pitchFamily="34" charset="0"/>
              </a:rPr>
              <a:t>$600.00</a:t>
            </a:r>
          </a:p>
        </p:txBody>
      </p:sp>
    </p:spTree>
    <p:extLst>
      <p:ext uri="{BB962C8B-B14F-4D97-AF65-F5344CB8AC3E}">
        <p14:creationId xmlns:p14="http://schemas.microsoft.com/office/powerpoint/2010/main" val="556075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Example (3)</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1800" dirty="0">
                <a:latin typeface="Verdana" pitchFamily="34" charset="0"/>
                <a:ea typeface="Verdana" pitchFamily="34" charset="0"/>
                <a:cs typeface="Verdana" pitchFamily="34" charset="0"/>
              </a:rPr>
              <a:t>3. Use design tools to create a model of the program</a:t>
            </a:r>
          </a:p>
          <a:p>
            <a:pPr marL="0" indent="0">
              <a:buNone/>
            </a:pPr>
            <a:endParaRPr lang="en-US" sz="1800" dirty="0">
              <a:latin typeface="Verdana" pitchFamily="34" charset="0"/>
              <a:ea typeface="Verdana" pitchFamily="34" charset="0"/>
              <a:cs typeface="Verdana" pitchFamily="34" charset="0"/>
            </a:endParaRPr>
          </a:p>
          <a:p>
            <a:pPr marL="0" indent="0">
              <a:buNone/>
            </a:pPr>
            <a:r>
              <a:rPr lang="en-US" sz="1800" dirty="0">
                <a:latin typeface="Verdana" pitchFamily="34" charset="0"/>
                <a:ea typeface="Verdana" pitchFamily="34" charset="0"/>
                <a:cs typeface="Verdana" pitchFamily="34" charset="0"/>
              </a:rPr>
              <a:t>Display "How many hours did you work!"</a:t>
            </a:r>
          </a:p>
          <a:p>
            <a:pPr marL="0" indent="0">
              <a:buNone/>
            </a:pPr>
            <a:r>
              <a:rPr lang="en-US" sz="1800">
                <a:latin typeface="Verdana" pitchFamily="34" charset="0"/>
                <a:ea typeface="Verdana" pitchFamily="34" charset="0"/>
                <a:cs typeface="Verdana" pitchFamily="34" charset="0"/>
              </a:rPr>
              <a:t>Input hours.</a:t>
            </a:r>
            <a:endParaRPr lang="en-US" sz="1800" dirty="0">
              <a:latin typeface="Verdana" pitchFamily="34" charset="0"/>
              <a:ea typeface="Verdana" pitchFamily="34" charset="0"/>
              <a:cs typeface="Verdana" pitchFamily="34" charset="0"/>
            </a:endParaRPr>
          </a:p>
          <a:p>
            <a:pPr marL="0" indent="0">
              <a:buNone/>
            </a:pPr>
            <a:r>
              <a:rPr lang="en-US" sz="1800" dirty="0">
                <a:latin typeface="Verdana" pitchFamily="34" charset="0"/>
                <a:ea typeface="Verdana" pitchFamily="34" charset="0"/>
                <a:cs typeface="Verdana" pitchFamily="34" charset="0"/>
              </a:rPr>
              <a:t>Display "How much do you get paid per hour?"</a:t>
            </a:r>
          </a:p>
          <a:p>
            <a:pPr marL="0" indent="0">
              <a:buNone/>
            </a:pPr>
            <a:r>
              <a:rPr lang="en-US" sz="1800" dirty="0">
                <a:latin typeface="Verdana" pitchFamily="34" charset="0"/>
                <a:ea typeface="Verdana" pitchFamily="34" charset="0"/>
                <a:cs typeface="Verdana" pitchFamily="34" charset="0"/>
              </a:rPr>
              <a:t>Input rate.</a:t>
            </a:r>
          </a:p>
          <a:p>
            <a:pPr marL="0" indent="0">
              <a:buNone/>
            </a:pPr>
            <a:r>
              <a:rPr lang="en-US" sz="1800" dirty="0">
                <a:latin typeface="Verdana" pitchFamily="34" charset="0"/>
                <a:ea typeface="Verdana" pitchFamily="34" charset="0"/>
                <a:cs typeface="Verdana" pitchFamily="34" charset="0"/>
              </a:rPr>
              <a:t>Store the value of hours times rate in the pay variable.</a:t>
            </a:r>
          </a:p>
          <a:p>
            <a:pPr marL="0" indent="0">
              <a:buNone/>
            </a:pPr>
            <a:r>
              <a:rPr lang="en-US" sz="1800" dirty="0">
                <a:latin typeface="Verdana" pitchFamily="34" charset="0"/>
                <a:ea typeface="Verdana" pitchFamily="34" charset="0"/>
                <a:cs typeface="Verdana" pitchFamily="34" charset="0"/>
              </a:rPr>
              <a:t>Display the value in the pay variable</a:t>
            </a:r>
          </a:p>
        </p:txBody>
      </p:sp>
    </p:spTree>
    <p:extLst>
      <p:ext uri="{BB962C8B-B14F-4D97-AF65-F5344CB8AC3E}">
        <p14:creationId xmlns:p14="http://schemas.microsoft.com/office/powerpoint/2010/main" val="67403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Do NOW</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2000" dirty="0"/>
              <a:t>Open Visual Studio 2002 and write a program to display the message “</a:t>
            </a:r>
            <a:r>
              <a:rPr lang="en-US" sz="2000" b="1" dirty="0"/>
              <a:t>Eye glasses really help me C#</a:t>
            </a:r>
            <a:r>
              <a:rPr lang="en-US" sz="2000" dirty="0"/>
              <a:t>" to the Console screen.</a:t>
            </a:r>
          </a:p>
          <a:p>
            <a:r>
              <a:rPr lang="en-US" sz="2000" dirty="0"/>
              <a:t>From Visual Studio 2022, create another program that displays your Canada Post mailing address to the console screen where the name and address are on separate lines.</a:t>
            </a:r>
          </a:p>
          <a:p>
            <a:r>
              <a:rPr lang="en-US" sz="2000" dirty="0"/>
              <a:t>Sign up for a </a:t>
            </a:r>
            <a:r>
              <a:rPr lang="en-US" sz="2000" dirty="0">
                <a:hlinkClick r:id="rId3"/>
              </a:rPr>
              <a:t>Github.com</a:t>
            </a:r>
            <a:r>
              <a:rPr lang="en-US" sz="2000" dirty="0"/>
              <a:t> account using your NAIT email address at </a:t>
            </a:r>
            <a:r>
              <a:rPr lang="en-US" sz="2000" dirty="0">
                <a:hlinkClick r:id="rId3"/>
              </a:rPr>
              <a:t>https://github.com/</a:t>
            </a:r>
            <a:endParaRPr lang="en-US" sz="2000" dirty="0"/>
          </a:p>
          <a:p>
            <a:r>
              <a:rPr lang="en-US" sz="2000" dirty="0"/>
              <a:t>On your personal computer download and install </a:t>
            </a:r>
            <a:r>
              <a:rPr lang="en-US" sz="2000" dirty="0">
                <a:hlinkClick r:id="rId4"/>
              </a:rPr>
              <a:t>Visual Studio 2022 Community Edition</a:t>
            </a:r>
            <a:r>
              <a:rPr lang="en-US" sz="2000" dirty="0"/>
              <a:t>, </a:t>
            </a:r>
            <a:r>
              <a:rPr lang="en-US" sz="2000" dirty="0">
                <a:hlinkClick r:id="rId5"/>
              </a:rPr>
              <a:t>Git SCM</a:t>
            </a:r>
            <a:r>
              <a:rPr lang="en-US" sz="2000" dirty="0"/>
              <a:t>, and </a:t>
            </a:r>
            <a:r>
              <a:rPr lang="en-US" sz="2000" dirty="0">
                <a:hlinkClick r:id="rId6"/>
              </a:rPr>
              <a:t>GitHub Desktop</a:t>
            </a:r>
            <a:r>
              <a:rPr lang="en-US" sz="2000" dirty="0"/>
              <a: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37989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Class Schedule</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dirty="0"/>
              <a:t>Section A01</a:t>
            </a:r>
          </a:p>
          <a:p>
            <a:pPr lvl="1"/>
            <a:r>
              <a:rPr lang="en-US" dirty="0"/>
              <a:t>Monday 10:00am – 11:50am, WB304</a:t>
            </a:r>
          </a:p>
          <a:p>
            <a:pPr lvl="1"/>
            <a:r>
              <a:rPr lang="en-US" dirty="0"/>
              <a:t>Wednesday 3:00pm – 4:50pm, WA302</a:t>
            </a:r>
          </a:p>
          <a:p>
            <a:pPr lvl="1"/>
            <a:r>
              <a:rPr lang="en-US" dirty="0"/>
              <a:t>Thursday 3:00pm </a:t>
            </a:r>
            <a:r>
              <a:rPr lang="en-US"/>
              <a:t>– 4:50pm</a:t>
            </a:r>
            <a:r>
              <a:rPr lang="en-US" dirty="0"/>
              <a:t>, WA302</a:t>
            </a:r>
          </a:p>
          <a:p>
            <a:pPr marL="0" indent="0">
              <a:buNone/>
            </a:pPr>
            <a:endParaRPr lang="en-CA" dirty="0"/>
          </a:p>
        </p:txBody>
      </p:sp>
    </p:spTree>
    <p:extLst>
      <p:ext uri="{BB962C8B-B14F-4D97-AF65-F5344CB8AC3E}">
        <p14:creationId xmlns:p14="http://schemas.microsoft.com/office/powerpoint/2010/main" val="117082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Instructor Info</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dirty="0"/>
              <a:t>Rob Bourbonnais, </a:t>
            </a:r>
            <a:r>
              <a:rPr lang="en-US" dirty="0">
                <a:hlinkClick r:id="rId2"/>
              </a:rPr>
              <a:t>rbourbonnais@nait.ca</a:t>
            </a:r>
            <a:r>
              <a:rPr lang="en-US" dirty="0"/>
              <a:t>, 780.378.5381</a:t>
            </a:r>
          </a:p>
          <a:p>
            <a:r>
              <a:rPr lang="en-US" dirty="0">
                <a:solidFill>
                  <a:srgbClr val="3A3A3A"/>
                </a:solidFill>
                <a:latin typeface="Arial" panose="020B0604020202020204" pitchFamily="34" charset="0"/>
              </a:rPr>
              <a:t>Best way to reach me is using MS Teams chat</a:t>
            </a:r>
            <a:endParaRPr lang="en-US" b="1" i="0" dirty="0">
              <a:solidFill>
                <a:srgbClr val="3A3A3A"/>
              </a:solidFill>
              <a:effectLst/>
              <a:latin typeface="Arial" panose="020B0604020202020204" pitchFamily="34" charset="0"/>
            </a:endParaRPr>
          </a:p>
          <a:p>
            <a:r>
              <a:rPr lang="en-US" dirty="0"/>
              <a:t>Background information</a:t>
            </a:r>
          </a:p>
          <a:p>
            <a:pPr marL="0" indent="0">
              <a:buNone/>
            </a:pPr>
            <a:endParaRPr lang="en-US" dirty="0"/>
          </a:p>
        </p:txBody>
      </p:sp>
    </p:spTree>
    <p:extLst>
      <p:ext uri="{BB962C8B-B14F-4D97-AF65-F5344CB8AC3E}">
        <p14:creationId xmlns:p14="http://schemas.microsoft.com/office/powerpoint/2010/main" val="67459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What to Expect</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2400" dirty="0"/>
              <a:t>Lectures and demos delivered in class.</a:t>
            </a:r>
          </a:p>
          <a:p>
            <a:r>
              <a:rPr lang="en-US" sz="2400" dirty="0"/>
              <a:t>Moodle will be used to post assignments and marks</a:t>
            </a:r>
          </a:p>
          <a:p>
            <a:r>
              <a:rPr lang="en-US" sz="2400" dirty="0"/>
              <a:t>Class time to do work activities and ask for help. Scheduled appointments can be made for help over and above class time. You should not be sending chat messages to instructors as if they are on-call tutors.</a:t>
            </a:r>
          </a:p>
        </p:txBody>
      </p:sp>
    </p:spTree>
    <p:extLst>
      <p:ext uri="{BB962C8B-B14F-4D97-AF65-F5344CB8AC3E}">
        <p14:creationId xmlns:p14="http://schemas.microsoft.com/office/powerpoint/2010/main" val="266606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Course Materials</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2400" dirty="0">
                <a:latin typeface="Verdana" pitchFamily="34" charset="0"/>
                <a:ea typeface="Verdana" pitchFamily="34" charset="0"/>
                <a:cs typeface="Verdana" pitchFamily="34" charset="0"/>
              </a:rPr>
              <a:t>Course notes, exercises, and labs will be posted on Moodle</a:t>
            </a:r>
          </a:p>
          <a:p>
            <a:r>
              <a:rPr lang="en-CA" sz="2400" dirty="0">
                <a:latin typeface="Verdana" pitchFamily="34" charset="0"/>
                <a:ea typeface="Verdana" pitchFamily="34" charset="0"/>
                <a:cs typeface="Verdana" pitchFamily="34" charset="0"/>
              </a:rPr>
              <a:t>Free "</a:t>
            </a:r>
            <a:r>
              <a:rPr lang="en-CA" sz="2400" dirty="0">
                <a:latin typeface="Verdana" pitchFamily="34" charset="0"/>
                <a:ea typeface="Verdana" pitchFamily="34" charset="0"/>
                <a:cs typeface="Verdana" pitchFamily="34" charset="0"/>
                <a:hlinkClick r:id="rId2"/>
              </a:rPr>
              <a:t>C# Programming Yellow Book</a:t>
            </a:r>
            <a:r>
              <a:rPr lang="en-CA" sz="2400" dirty="0">
                <a:latin typeface="Verdana" pitchFamily="34" charset="0"/>
                <a:ea typeface="Verdana" pitchFamily="34" charset="0"/>
                <a:cs typeface="Verdana" pitchFamily="34" charset="0"/>
              </a:rPr>
              <a:t>" available for download</a:t>
            </a:r>
          </a:p>
        </p:txBody>
      </p:sp>
    </p:spTree>
    <p:extLst>
      <p:ext uri="{BB962C8B-B14F-4D97-AF65-F5344CB8AC3E}">
        <p14:creationId xmlns:p14="http://schemas.microsoft.com/office/powerpoint/2010/main" val="31362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Course Objectives</a:t>
            </a:r>
            <a:endParaRPr lang="en-CA" sz="4000" dirty="0">
              <a:solidFill>
                <a:schemeClr val="bg1"/>
              </a:solidFill>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229600" cy="4205063"/>
          </a:xfrm>
        </p:spPr>
        <p:txBody>
          <a:bodyPr/>
          <a:lstStyle/>
          <a:p>
            <a:pPr marL="0" indent="0">
              <a:buNone/>
            </a:pPr>
            <a:r>
              <a:rPr lang="en-US" sz="2400" dirty="0">
                <a:latin typeface="Verdana" pitchFamily="34" charset="0"/>
                <a:ea typeface="Verdana" pitchFamily="34" charset="0"/>
                <a:cs typeface="Verdana" pitchFamily="34" charset="0"/>
              </a:rPr>
              <a:t>In this course, you will learn how to write, test, debug, implement, and maintain computer programs.</a:t>
            </a:r>
          </a:p>
          <a:p>
            <a:pPr marL="0" indent="0">
              <a:buNone/>
            </a:pPr>
            <a:endParaRPr lang="en-US" sz="2400" dirty="0">
              <a:latin typeface="Verdana" pitchFamily="34" charset="0"/>
              <a:ea typeface="Verdana" pitchFamily="34" charset="0"/>
              <a:cs typeface="Verdana" pitchFamily="34" charset="0"/>
            </a:endParaRPr>
          </a:p>
          <a:p>
            <a:pPr marL="0" indent="0">
              <a:buNone/>
            </a:pPr>
            <a:r>
              <a:rPr lang="en-US" sz="2400" dirty="0">
                <a:latin typeface="Verdana" pitchFamily="34" charset="0"/>
                <a:ea typeface="Verdana" pitchFamily="34" charset="0"/>
                <a:cs typeface="Verdana" pitchFamily="34" charset="0"/>
              </a:rPr>
              <a:t>Look at the Course Outline on </a:t>
            </a:r>
            <a:r>
              <a:rPr lang="en-US" sz="2400" dirty="0" err="1">
                <a:latin typeface="Verdana" pitchFamily="34" charset="0"/>
                <a:ea typeface="Verdana" pitchFamily="34" charset="0"/>
                <a:cs typeface="Verdana" pitchFamily="34" charset="0"/>
              </a:rPr>
              <a:t>moodle</a:t>
            </a:r>
            <a:r>
              <a:rPr lang="en-US" sz="2400" dirty="0">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346168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Required Learning Resources</a:t>
            </a:r>
            <a:endParaRPr lang="en-CA" sz="4000" dirty="0">
              <a:solidFill>
                <a:schemeClr val="bg1"/>
              </a:solidFill>
              <a:latin typeface="Verdana" pitchFamily="34" charset="0"/>
              <a:ea typeface="Verdana" pitchFamily="34" charset="0"/>
              <a:cs typeface="Verdana" pitchFamily="34" charset="0"/>
            </a:endParaRPr>
          </a:p>
        </p:txBody>
      </p:sp>
      <p:sp>
        <p:nvSpPr>
          <p:cNvPr id="7" name="Content Placeholder 6"/>
          <p:cNvSpPr>
            <a:spLocks noGrp="1"/>
          </p:cNvSpPr>
          <p:nvPr>
            <p:ph idx="1"/>
          </p:nvPr>
        </p:nvSpPr>
        <p:spPr/>
        <p:txBody>
          <a:bodyPr/>
          <a:lstStyle/>
          <a:p>
            <a:r>
              <a:rPr lang="en-US" sz="1600" dirty="0">
                <a:latin typeface="Verdana" pitchFamily="34" charset="0"/>
                <a:ea typeface="Verdana" pitchFamily="34" charset="0"/>
                <a:cs typeface="Verdana" pitchFamily="34" charset="0"/>
                <a:hlinkClick r:id="rId2"/>
              </a:rPr>
              <a:t>Visual Studio 2022 Community Edition</a:t>
            </a:r>
            <a:endParaRPr lang="en-US" sz="1600" dirty="0">
              <a:latin typeface="Verdana" pitchFamily="34" charset="0"/>
              <a:ea typeface="Verdana" pitchFamily="34" charset="0"/>
              <a:cs typeface="Verdana" pitchFamily="34" charset="0"/>
            </a:endParaRPr>
          </a:p>
          <a:p>
            <a:r>
              <a:rPr lang="en-US" sz="1600" dirty="0">
                <a:latin typeface="Verdana" pitchFamily="34" charset="0"/>
                <a:ea typeface="Verdana" pitchFamily="34" charset="0"/>
                <a:cs typeface="Verdana" pitchFamily="34" charset="0"/>
                <a:hlinkClick r:id="rId3"/>
              </a:rPr>
              <a:t>Git Client</a:t>
            </a:r>
            <a:endParaRPr lang="en-US" sz="1600" dirty="0">
              <a:latin typeface="Verdana" pitchFamily="34" charset="0"/>
              <a:ea typeface="Verdana" pitchFamily="34" charset="0"/>
              <a:cs typeface="Verdana" pitchFamily="34" charset="0"/>
            </a:endParaRPr>
          </a:p>
          <a:p>
            <a:r>
              <a:rPr lang="en-US" sz="1600" dirty="0">
                <a:latin typeface="Verdana" panose="020B0604030504040204" pitchFamily="34" charset="0"/>
                <a:ea typeface="Verdana" panose="020B0604030504040204" pitchFamily="34" charset="0"/>
              </a:rPr>
              <a:t>Sign up for a </a:t>
            </a:r>
            <a:r>
              <a:rPr lang="en-US" sz="1600" dirty="0">
                <a:latin typeface="Verdana" panose="020B0604030504040204" pitchFamily="34" charset="0"/>
                <a:ea typeface="Verdana" panose="020B0604030504040204" pitchFamily="34" charset="0"/>
                <a:hlinkClick r:id="rId4"/>
              </a:rPr>
              <a:t>Github.com</a:t>
            </a:r>
            <a:r>
              <a:rPr lang="en-US" sz="1600" dirty="0">
                <a:latin typeface="Verdana" panose="020B0604030504040204" pitchFamily="34" charset="0"/>
                <a:ea typeface="Verdana" panose="020B0604030504040204" pitchFamily="34" charset="0"/>
              </a:rPr>
              <a:t> account using your NAIT email address</a:t>
            </a:r>
          </a:p>
        </p:txBody>
      </p:sp>
    </p:spTree>
    <p:extLst>
      <p:ext uri="{BB962C8B-B14F-4D97-AF65-F5344CB8AC3E}">
        <p14:creationId xmlns:p14="http://schemas.microsoft.com/office/powerpoint/2010/main" val="53365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bg1"/>
                </a:solidFill>
                <a:latin typeface="Verdana" pitchFamily="34" charset="0"/>
                <a:ea typeface="Verdana" pitchFamily="34" charset="0"/>
                <a:cs typeface="Verdana" pitchFamily="34" charset="0"/>
              </a:rPr>
              <a:t>Student Evaluation</a:t>
            </a:r>
            <a:endParaRPr lang="en-CA" sz="4000" dirty="0">
              <a:solidFill>
                <a:schemeClr val="bg1"/>
              </a:solidFill>
              <a:latin typeface="Verdana" pitchFamily="34" charset="0"/>
              <a:ea typeface="Verdana" pitchFamily="34" charset="0"/>
              <a:cs typeface="Verdana"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79639556"/>
              </p:ext>
            </p:extLst>
          </p:nvPr>
        </p:nvGraphicFramePr>
        <p:xfrm>
          <a:off x="179512" y="1667691"/>
          <a:ext cx="8674968" cy="2254460"/>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val="20000"/>
                    </a:ext>
                  </a:extLst>
                </a:gridCol>
                <a:gridCol w="1894880">
                  <a:extLst>
                    <a:ext uri="{9D8B030D-6E8A-4147-A177-3AD203B41FA5}">
                      <a16:colId xmlns:a16="http://schemas.microsoft.com/office/drawing/2014/main" val="20001"/>
                    </a:ext>
                  </a:extLst>
                </a:gridCol>
                <a:gridCol w="2891656">
                  <a:extLst>
                    <a:ext uri="{9D8B030D-6E8A-4147-A177-3AD203B41FA5}">
                      <a16:colId xmlns:a16="http://schemas.microsoft.com/office/drawing/2014/main" val="20002"/>
                    </a:ext>
                  </a:extLst>
                </a:gridCol>
              </a:tblGrid>
              <a:tr h="232431">
                <a:tc>
                  <a:txBody>
                    <a:bodyPr/>
                    <a:lstStyle/>
                    <a:p>
                      <a:r>
                        <a:rPr lang="en-US" dirty="0">
                          <a:solidFill>
                            <a:schemeClr val="tx1"/>
                          </a:solidFill>
                        </a:rPr>
                        <a:t>Evaluation</a:t>
                      </a:r>
                      <a:endParaRPr lang="en-CA" dirty="0">
                        <a:solidFill>
                          <a:schemeClr val="tx1"/>
                        </a:solidFill>
                      </a:endParaRPr>
                    </a:p>
                  </a:txBody>
                  <a:tcPr/>
                </a:tc>
                <a:tc>
                  <a:txBody>
                    <a:bodyPr/>
                    <a:lstStyle/>
                    <a:p>
                      <a:r>
                        <a:rPr lang="en-US" dirty="0">
                          <a:solidFill>
                            <a:schemeClr val="tx1"/>
                          </a:solidFill>
                        </a:rPr>
                        <a:t>Weight</a:t>
                      </a:r>
                      <a:endParaRPr lang="en-CA" dirty="0">
                        <a:solidFill>
                          <a:schemeClr val="tx1"/>
                        </a:solidFill>
                      </a:endParaRPr>
                    </a:p>
                  </a:txBody>
                  <a:tcPr/>
                </a:tc>
                <a:tc>
                  <a:txBody>
                    <a:bodyPr/>
                    <a:lstStyle/>
                    <a:p>
                      <a:r>
                        <a:rPr lang="en-US" dirty="0">
                          <a:solidFill>
                            <a:schemeClr val="tx1"/>
                          </a:solidFill>
                        </a:rPr>
                        <a:t>Passing</a:t>
                      </a:r>
                      <a:r>
                        <a:rPr lang="en-US" baseline="0" dirty="0">
                          <a:solidFill>
                            <a:schemeClr val="tx1"/>
                          </a:solidFill>
                        </a:rPr>
                        <a:t> Criteria</a:t>
                      </a:r>
                      <a:endParaRPr lang="en-US" dirty="0"/>
                    </a:p>
                  </a:txBody>
                  <a:tcPr/>
                </a:tc>
                <a:extLst>
                  <a:ext uri="{0D108BD9-81ED-4DB2-BD59-A6C34878D82A}">
                    <a16:rowId xmlns:a16="http://schemas.microsoft.com/office/drawing/2014/main" val="10000"/>
                  </a:ext>
                </a:extLst>
              </a:tr>
              <a:tr h="573118">
                <a:tc>
                  <a:txBody>
                    <a:bodyPr/>
                    <a:lstStyle/>
                    <a:p>
                      <a:r>
                        <a:rPr lang="en-US" dirty="0"/>
                        <a:t>Labs (6 @ 5% each)</a:t>
                      </a:r>
                      <a:endParaRPr lang="en-CA" dirty="0"/>
                    </a:p>
                  </a:txBody>
                  <a:tcPr/>
                </a:tc>
                <a:tc>
                  <a:txBody>
                    <a:bodyPr/>
                    <a:lstStyle/>
                    <a:p>
                      <a:r>
                        <a:rPr lang="en-US" dirty="0"/>
                        <a:t>30%</a:t>
                      </a:r>
                      <a:endParaRPr lang="en-CA" dirty="0"/>
                    </a:p>
                  </a:txBody>
                  <a:tcPr/>
                </a:tc>
                <a:tc>
                  <a:txBody>
                    <a:bodyPr/>
                    <a:lstStyle/>
                    <a:p>
                      <a:r>
                        <a:rPr lang="en-US" dirty="0"/>
                        <a:t>&gt;= 50% average</a:t>
                      </a:r>
                      <a:r>
                        <a:rPr lang="en-US" baseline="0" dirty="0"/>
                        <a:t> </a:t>
                      </a:r>
                      <a:endParaRPr lang="en-US" dirty="0"/>
                    </a:p>
                  </a:txBody>
                  <a:tcPr/>
                </a:tc>
                <a:extLst>
                  <a:ext uri="{0D108BD9-81ED-4DB2-BD59-A6C34878D82A}">
                    <a16:rowId xmlns:a16="http://schemas.microsoft.com/office/drawing/2014/main" val="10001"/>
                  </a:ext>
                </a:extLst>
              </a:tr>
              <a:tr h="401182">
                <a:tc>
                  <a:txBody>
                    <a:bodyPr/>
                    <a:lstStyle/>
                    <a:p>
                      <a:r>
                        <a:rPr lang="en-US" dirty="0"/>
                        <a:t>Quizzes (10% Quiz1, 10% Quiz2)</a:t>
                      </a:r>
                      <a:endParaRPr lang="en-CA" dirty="0"/>
                    </a:p>
                  </a:txBody>
                  <a:tcPr/>
                </a:tc>
                <a:tc>
                  <a:txBody>
                    <a:bodyPr/>
                    <a:lstStyle/>
                    <a:p>
                      <a:r>
                        <a:rPr lang="en-US" dirty="0"/>
                        <a:t>20%</a:t>
                      </a:r>
                      <a:endParaRPr lang="en-CA" dirty="0"/>
                    </a:p>
                  </a:txBody>
                  <a:tcPr/>
                </a:tc>
                <a:tc>
                  <a:txBody>
                    <a:bodyPr/>
                    <a:lstStyle/>
                    <a:p>
                      <a:r>
                        <a:rPr lang="en-US" dirty="0"/>
                        <a:t>&gt;=</a:t>
                      </a:r>
                      <a:r>
                        <a:rPr lang="en-US" baseline="0" dirty="0"/>
                        <a:t> 50% average</a:t>
                      </a:r>
                      <a:endParaRPr lang="en-US" dirty="0"/>
                    </a:p>
                  </a:txBody>
                  <a:tcPr/>
                </a:tc>
                <a:extLst>
                  <a:ext uri="{0D108BD9-81ED-4DB2-BD59-A6C34878D82A}">
                    <a16:rowId xmlns:a16="http://schemas.microsoft.com/office/drawing/2014/main" val="10002"/>
                  </a:ext>
                </a:extLst>
              </a:tr>
              <a:tr h="232431">
                <a:tc>
                  <a:txBody>
                    <a:bodyPr/>
                    <a:lstStyle/>
                    <a:p>
                      <a:r>
                        <a:rPr lang="en-US" dirty="0"/>
                        <a:t>Assignments (10% Assignment 1, 10% Assignment 2, 10% Assignment 3, 20% Assignment 4)</a:t>
                      </a:r>
                      <a:endParaRPr lang="en-CA" dirty="0"/>
                    </a:p>
                  </a:txBody>
                  <a:tcPr/>
                </a:tc>
                <a:tc>
                  <a:txBody>
                    <a:bodyPr/>
                    <a:lstStyle/>
                    <a:p>
                      <a:r>
                        <a:rPr lang="en-US" dirty="0"/>
                        <a:t>50%</a:t>
                      </a:r>
                      <a:endParaRPr lang="en-CA" dirty="0"/>
                    </a:p>
                  </a:txBody>
                  <a:tcPr/>
                </a:tc>
                <a:tc>
                  <a:txBody>
                    <a:bodyPr/>
                    <a:lstStyle/>
                    <a:p>
                      <a:r>
                        <a:rPr lang="en-US" dirty="0"/>
                        <a:t>&gt;=</a:t>
                      </a:r>
                      <a:r>
                        <a:rPr lang="en-US" baseline="0" dirty="0"/>
                        <a:t> 50% average</a:t>
                      </a:r>
                      <a:endParaRPr lang="en-US" dirty="0"/>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2BE2B80B-35D0-40A2-A8A1-B06670C62009}"/>
              </a:ext>
            </a:extLst>
          </p:cNvPr>
          <p:cNvSpPr txBox="1"/>
          <p:nvPr/>
        </p:nvSpPr>
        <p:spPr>
          <a:xfrm>
            <a:off x="179512" y="4161049"/>
            <a:ext cx="8674968" cy="1631216"/>
          </a:xfrm>
          <a:prstGeom prst="rect">
            <a:avLst/>
          </a:prstGeom>
          <a:noFill/>
        </p:spPr>
        <p:txBody>
          <a:bodyPr wrap="square" rtlCol="0">
            <a:spAutoFit/>
          </a:bodyPr>
          <a:lstStyle/>
          <a:p>
            <a:r>
              <a:rPr lang="en-US" sz="2000" dirty="0">
                <a:latin typeface="+mn-lt"/>
              </a:rPr>
              <a:t>Students must pass the assignments, labs, and quizzes with a minimum mark of 50% each. Average mark no less than 50%. If</a:t>
            </a:r>
          </a:p>
          <a:p>
            <a:r>
              <a:rPr lang="en-US" sz="2000" dirty="0">
                <a:latin typeface="+mn-lt"/>
              </a:rPr>
              <a:t>one or more of the components (assignments, labs, quizzes) is not passed then the student receives the lowest component mark</a:t>
            </a:r>
          </a:p>
          <a:p>
            <a:r>
              <a:rPr lang="en-US" sz="2000">
                <a:latin typeface="+mn-lt"/>
              </a:rPr>
              <a:t>as a course grade.</a:t>
            </a:r>
            <a:endParaRPr lang="en-US" sz="2000" dirty="0">
              <a:latin typeface="+mn-lt"/>
            </a:endParaRPr>
          </a:p>
        </p:txBody>
      </p:sp>
    </p:spTree>
    <p:extLst>
      <p:ext uri="{BB962C8B-B14F-4D97-AF65-F5344CB8AC3E}">
        <p14:creationId xmlns:p14="http://schemas.microsoft.com/office/powerpoint/2010/main" val="35385077"/>
      </p:ext>
    </p:extLst>
  </p:cSld>
  <p:clrMapOvr>
    <a:masterClrMapping/>
  </p:clrMapOvr>
</p:sld>
</file>

<file path=ppt/theme/theme1.xml><?xml version="1.0" encoding="utf-8"?>
<a:theme xmlns:a="http://schemas.openxmlformats.org/drawingml/2006/main" name="NAIT_PowerPoint_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NAIT_PowerPoint_Template</Template>
  <TotalTime>4992</TotalTime>
  <Words>1342</Words>
  <Application>Microsoft Office PowerPoint</Application>
  <PresentationFormat>On-screen Show (4:3)</PresentationFormat>
  <Paragraphs>177</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Consolas</vt:lpstr>
      <vt:lpstr>Times New Roman</vt:lpstr>
      <vt:lpstr>Verdana</vt:lpstr>
      <vt:lpstr>NAIT_PowerPoint_Template</vt:lpstr>
      <vt:lpstr>PowerPoint Presentation</vt:lpstr>
      <vt:lpstr>Learning Objectives</vt:lpstr>
      <vt:lpstr>Class Schedule</vt:lpstr>
      <vt:lpstr>Instructor Info</vt:lpstr>
      <vt:lpstr>What to Expect</vt:lpstr>
      <vt:lpstr>Course Materials</vt:lpstr>
      <vt:lpstr>Course Objectives</vt:lpstr>
      <vt:lpstr>Required Learning Resources</vt:lpstr>
      <vt:lpstr>Student Evaluation</vt:lpstr>
      <vt:lpstr>Academic Dishonestly</vt:lpstr>
      <vt:lpstr>What is computer program?</vt:lpstr>
      <vt:lpstr>Why Program?</vt:lpstr>
      <vt:lpstr>Programming is both an art and a science</vt:lpstr>
      <vt:lpstr>Computer Systems: Hardware and Software</vt:lpstr>
      <vt:lpstr>The Central Processing Unit (CPU)</vt:lpstr>
      <vt:lpstr>Programming Languages</vt:lpstr>
      <vt:lpstr>What is a Program Made of?</vt:lpstr>
      <vt:lpstr>What tools do you need to build a computer program?</vt:lpstr>
      <vt:lpstr>Integrated Development Environment (IDE)</vt:lpstr>
      <vt:lpstr>Payroll.cs</vt:lpstr>
      <vt:lpstr>Compiling and Running a C# Program</vt:lpstr>
      <vt:lpstr>The Programming Process</vt:lpstr>
      <vt:lpstr>Example (1)</vt:lpstr>
      <vt:lpstr>Example (2)</vt:lpstr>
      <vt:lpstr>Example (3)</vt:lpstr>
      <vt:lpstr>Do NOW</vt:lpstr>
    </vt:vector>
  </TitlesOfParts>
  <Company>NAIT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CPSC1012 Introduction</dc:title>
  <dc:creator>Sam Wu</dc:creator>
  <cp:lastModifiedBy>Robert Bourbonnais</cp:lastModifiedBy>
  <cp:revision>614</cp:revision>
  <cp:lastPrinted>2017-09-05T19:27:52Z</cp:lastPrinted>
  <dcterms:created xsi:type="dcterms:W3CDTF">2010-08-31T18:15:48Z</dcterms:created>
  <dcterms:modified xsi:type="dcterms:W3CDTF">2023-01-11T21:04:45Z</dcterms:modified>
</cp:coreProperties>
</file>