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B80E-705C-4E13-ADA2-81118A4F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BCFFC-F45D-468E-B120-C97756365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6161-3674-4A43-B3F3-0278E2F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8778B-74B8-4FF9-BE7D-3B283A0C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56BD9-6709-45B8-A7F4-E1725FA2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B72B-704E-4E5D-86A9-37F8330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1D8AE-1433-47C8-BA39-A9C9FB2D8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2021-966C-47A0-AD36-0DEA819C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0718-6E29-4928-AD53-310E4B73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F32FE-EA54-4749-83DD-C8E66DAB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D306E-9F26-4C75-A758-75E580CD0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E6B41-CFB7-4FA2-A403-5229C51EB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7B7DB-BC3A-4784-89B7-A5506616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AA56-BA66-4ED6-82F9-0545A57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0D502-CCB2-478B-849C-185FF604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F745-FDD4-44D2-9241-FCB5B4F7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1693-297C-4762-A6CB-1984453A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B2AD1-F29F-460B-AC3A-07076440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2218-03C4-40B0-9510-E46F484B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A0947-D0A9-4AE5-84EA-8DF52201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CC8B-630C-46B9-B9FA-6D6111A5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FCF0D-34C2-4E97-BEE4-00979038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677A-4007-4380-BCBD-9554D248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BCD2-23FA-40CE-B354-60722759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F68A-C8C5-4875-81D9-E99CEEF3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5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2BCD-93E2-4F93-9D36-077FD027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974E-6939-4836-BD8F-D974824A3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A8B43-98B2-4530-8065-E110B0511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68FBA-A351-43F7-8F10-EA62E288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4314-1437-4769-BCBA-CCC08967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F6D73-5F26-404F-BC00-A97229A3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2147-9ADC-4C2D-938A-AF092912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EF15-03E1-4889-A3C6-26709A83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878D5-63D0-4CB0-A1F9-5C1C750A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7C148-F039-49A5-8AC0-E0141E82D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3700D-1919-4C8D-9117-A45E10627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8DBC-A582-426D-989A-9DB5EB8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CF121-80F2-4CF8-A5BB-F4D6E409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ED106-18F5-4FEA-8BE2-9137015F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0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CE8-4C22-45FC-AF20-AC3B935A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F1DD0-C449-468A-B456-7479C737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764D1-21FB-490C-AD02-ED63453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A6E22-F090-44C4-92AD-6140D264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0922F-180E-4D54-B4A1-D48BCAFF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8171D-736A-493E-A7AB-5DA813823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F7D03-561E-4A07-8BD6-4EE6BAD7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8A9A-59AF-4A4C-97F4-E3E288EA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73CA-4337-4518-A6CD-C45FA35C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4CDD-BBB7-46C6-99D5-5DF9A07D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8930-5D97-47DE-B673-AE90D045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C3D2F-7AA9-4AD8-9FD2-7CC1428D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5D50-18E5-44E9-BC06-DCDD05BC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1617-61F8-4BE3-A739-2E558C1F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1D29-D2F3-4C6F-9309-02EF8011B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2B8CF-55F9-44BA-B68F-D8C5E2A5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427B3-59C4-4403-91B4-2A7794BB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63259-4845-4E43-8E1F-658E6D37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2A0B-358D-46D9-98D4-3ABBA09D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1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3ED44-5F75-4E09-B19B-E1DECBD5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4F434-5842-42A7-8EE5-64372683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8899-91B5-4B5F-8F21-E03A5720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9517-0C1B-4507-B91A-ADB5842EEC35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05EEE-24A9-407E-8DF4-F428FF61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7278-C10B-4D53-A384-6CA861DE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7577B-CFE7-43C9-9363-25943100D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5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5115166-9A1F-4701-A924-8EFBCE5CC7CE}"/>
              </a:ext>
            </a:extLst>
          </p:cNvPr>
          <p:cNvSpPr/>
          <p:nvPr/>
        </p:nvSpPr>
        <p:spPr>
          <a:xfrm>
            <a:off x="2474474" y="410377"/>
            <a:ext cx="2150112" cy="7201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Raw LAS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44A7F-D0A5-4CB9-A7BA-175741DFB796}"/>
              </a:ext>
            </a:extLst>
          </p:cNvPr>
          <p:cNvSpPr/>
          <p:nvPr/>
        </p:nvSpPr>
        <p:spPr>
          <a:xfrm>
            <a:off x="2327560" y="1616823"/>
            <a:ext cx="2443941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preprocessing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Filter be geographic boundary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Thinning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Remove noise/outliers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35D58-D7C4-47EB-9668-1C6702A9F5F7}"/>
              </a:ext>
            </a:extLst>
          </p:cNvPr>
          <p:cNvSpPr/>
          <p:nvPr/>
        </p:nvSpPr>
        <p:spPr>
          <a:xfrm>
            <a:off x="2327557" y="3075030"/>
            <a:ext cx="2443941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Classifier</a:t>
            </a:r>
          </a:p>
          <a:p>
            <a:pPr marL="285750" indent="-285750" algn="ctr">
              <a:buFontTx/>
              <a:buChar char="-"/>
            </a:pPr>
            <a:r>
              <a:rPr lang="en-CA" sz="900" dirty="0"/>
              <a:t>k-means</a:t>
            </a:r>
          </a:p>
          <a:p>
            <a:pPr marL="285750" indent="-285750" algn="ctr">
              <a:buFontTx/>
              <a:buChar char="-"/>
            </a:pPr>
            <a:r>
              <a:rPr lang="en-CA" sz="900" dirty="0"/>
              <a:t>Random forest</a:t>
            </a:r>
          </a:p>
          <a:p>
            <a:pPr marL="285750" indent="-285750" algn="ctr">
              <a:buFontTx/>
              <a:buChar char="-"/>
            </a:pPr>
            <a:r>
              <a:rPr lang="en-CA" sz="900" dirty="0"/>
              <a:t>Support vector machine</a:t>
            </a:r>
            <a:endParaRPr lang="en-CA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A705-5B2C-49A3-BFFA-B99D52BF0462}"/>
              </a:ext>
            </a:extLst>
          </p:cNvPr>
          <p:cNvSpPr/>
          <p:nvPr/>
        </p:nvSpPr>
        <p:spPr>
          <a:xfrm>
            <a:off x="2327556" y="4591111"/>
            <a:ext cx="2443941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Clustering</a:t>
            </a:r>
          </a:p>
          <a:p>
            <a:pPr algn="ctr"/>
            <a:r>
              <a:rPr lang="en-CA" sz="900" dirty="0"/>
              <a:t>-Density Based</a:t>
            </a:r>
          </a:p>
          <a:p>
            <a:pPr algn="ctr"/>
            <a:r>
              <a:rPr lang="en-CA" sz="900" dirty="0"/>
              <a:t>-Euclidean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4D116D-EBD9-455B-B471-7E8183CD80F5}"/>
              </a:ext>
            </a:extLst>
          </p:cNvPr>
          <p:cNvSpPr/>
          <p:nvPr/>
        </p:nvSpPr>
        <p:spPr>
          <a:xfrm>
            <a:off x="5777115" y="3833070"/>
            <a:ext cx="2443941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Assess Results</a:t>
            </a:r>
          </a:p>
          <a:p>
            <a:pPr algn="ctr"/>
            <a:r>
              <a:rPr lang="en-CA" sz="900" dirty="0"/>
              <a:t>-Accuracy</a:t>
            </a:r>
          </a:p>
          <a:p>
            <a:pPr algn="ctr"/>
            <a:r>
              <a:rPr lang="en-CA" sz="900" dirty="0"/>
              <a:t>-Precision/Recall/F1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080FC1-61FD-4F20-B210-5B8C8B999BED}"/>
              </a:ext>
            </a:extLst>
          </p:cNvPr>
          <p:cNvSpPr/>
          <p:nvPr/>
        </p:nvSpPr>
        <p:spPr>
          <a:xfrm>
            <a:off x="5777114" y="2544683"/>
            <a:ext cx="2443941" cy="906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Adjust parameters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Intensity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XYZ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RGB</a:t>
            </a:r>
          </a:p>
          <a:p>
            <a:pPr marL="171450" indent="-171450" algn="ctr">
              <a:buFontTx/>
              <a:buChar char="-"/>
            </a:pPr>
            <a:r>
              <a:rPr lang="en-CA" sz="900" dirty="0"/>
              <a:t>Returns #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B38DAFF-E19F-4839-8245-4DE6FF890990}"/>
              </a:ext>
            </a:extLst>
          </p:cNvPr>
          <p:cNvSpPr/>
          <p:nvPr/>
        </p:nvSpPr>
        <p:spPr>
          <a:xfrm rot="10800000">
            <a:off x="4817223" y="3029753"/>
            <a:ext cx="892167" cy="19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E7617A9-B2B8-42D9-AF66-F5FEDE53DCAB}"/>
              </a:ext>
            </a:extLst>
          </p:cNvPr>
          <p:cNvSpPr/>
          <p:nvPr/>
        </p:nvSpPr>
        <p:spPr>
          <a:xfrm>
            <a:off x="4839223" y="3844928"/>
            <a:ext cx="892167" cy="191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B72AD1A-D750-423D-991E-4011CC11F8FE}"/>
              </a:ext>
            </a:extLst>
          </p:cNvPr>
          <p:cNvSpPr/>
          <p:nvPr/>
        </p:nvSpPr>
        <p:spPr>
          <a:xfrm rot="5400000">
            <a:off x="3402170" y="1282429"/>
            <a:ext cx="306484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B6BAD5C-08D7-45E0-A797-A5F7BF3CB99E}"/>
              </a:ext>
            </a:extLst>
          </p:cNvPr>
          <p:cNvSpPr/>
          <p:nvPr/>
        </p:nvSpPr>
        <p:spPr>
          <a:xfrm rot="5400000">
            <a:off x="3402170" y="2676158"/>
            <a:ext cx="306484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92E4A3C-1AF4-4129-B03C-3DFC95254464}"/>
              </a:ext>
            </a:extLst>
          </p:cNvPr>
          <p:cNvSpPr/>
          <p:nvPr/>
        </p:nvSpPr>
        <p:spPr>
          <a:xfrm rot="5400000">
            <a:off x="3396285" y="4192239"/>
            <a:ext cx="306484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76884D1-A306-4007-8A32-10E83D857832}"/>
              </a:ext>
            </a:extLst>
          </p:cNvPr>
          <p:cNvSpPr/>
          <p:nvPr/>
        </p:nvSpPr>
        <p:spPr>
          <a:xfrm rot="16200000">
            <a:off x="6763762" y="3536979"/>
            <a:ext cx="306484" cy="187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Bent-Up 40">
            <a:extLst>
              <a:ext uri="{FF2B5EF4-FFF2-40B4-BE49-F238E27FC236}">
                <a16:creationId xmlns:a16="http://schemas.microsoft.com/office/drawing/2014/main" id="{773C1524-CFF4-463E-8971-638A1EFAD07D}"/>
              </a:ext>
            </a:extLst>
          </p:cNvPr>
          <p:cNvSpPr/>
          <p:nvPr/>
        </p:nvSpPr>
        <p:spPr>
          <a:xfrm>
            <a:off x="4904508" y="4812659"/>
            <a:ext cx="2106371" cy="333326"/>
          </a:xfrm>
          <a:prstGeom prst="bentUpArrow">
            <a:avLst>
              <a:gd name="adj1" fmla="val 32421"/>
              <a:gd name="adj2" fmla="val 28963"/>
              <a:gd name="adj3" fmla="val 32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Boyd</dc:creator>
  <cp:lastModifiedBy>Ryan Boyd</cp:lastModifiedBy>
  <cp:revision>1</cp:revision>
  <dcterms:created xsi:type="dcterms:W3CDTF">2022-02-15T00:34:07Z</dcterms:created>
  <dcterms:modified xsi:type="dcterms:W3CDTF">2022-02-15T01:56:10Z</dcterms:modified>
</cp:coreProperties>
</file>