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4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AEFD-08C2-4004-8993-37C33323B8E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FE4D-514C-42C7-9ADB-4532DE65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513" t="448" r="3921" b="-448"/>
          <a:stretch/>
        </p:blipFill>
        <p:spPr>
          <a:xfrm>
            <a:off x="978794" y="345692"/>
            <a:ext cx="10174310" cy="57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8186"/>
            <a:ext cx="10515600" cy="42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1368"/>
            <a:ext cx="10515599" cy="45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4" y="721218"/>
            <a:ext cx="10547797" cy="44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4096"/>
            <a:ext cx="10515600" cy="46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1217"/>
            <a:ext cx="10515599" cy="46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2732"/>
            <a:ext cx="10515600" cy="5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8490"/>
            <a:ext cx="10515599" cy="4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9854"/>
            <a:ext cx="10515600" cy="46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4097"/>
            <a:ext cx="10515600" cy="43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476518"/>
            <a:ext cx="10792496" cy="53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540913"/>
            <a:ext cx="10766737" cy="50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3" y="772732"/>
            <a:ext cx="10645462" cy="41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489397"/>
            <a:ext cx="10671220" cy="54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9855"/>
            <a:ext cx="10515600" cy="45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85611"/>
            <a:ext cx="10413642" cy="48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9854"/>
            <a:ext cx="10515600" cy="43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515601" cy="48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windows 10</cp:lastModifiedBy>
  <cp:revision>19</cp:revision>
  <dcterms:created xsi:type="dcterms:W3CDTF">2024-11-27T04:40:00Z</dcterms:created>
  <dcterms:modified xsi:type="dcterms:W3CDTF">2024-11-27T05:01:41Z</dcterms:modified>
</cp:coreProperties>
</file>