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QWxKqbiWtTA6uwPnEFFmi3hHb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56" y="4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67628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9119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6437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873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1101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7371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1537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5127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0427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840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52254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8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6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en.wikipedia.org/wiki/Cloud_computin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228600" y="1066800"/>
            <a:ext cx="8915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31115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/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/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/>
          </a:p>
        </p:txBody>
      </p:sp>
      <p:pic>
        <p:nvPicPr>
          <p:cNvPr id="90" name="Google Shape;90;p1" descr="main_databases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924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33500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228600" y="152400"/>
            <a:ext cx="9296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Q.1 Is any relation between database  and cloud computing?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Ans:-Yes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5949" y="1133474"/>
            <a:ext cx="6698407" cy="57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Cloud Database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 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cloud database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is a 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database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that typically runs on a </a:t>
            </a: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cloud computing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 platform, and access to the database is provided as-a-service.</a:t>
            </a:r>
            <a:endParaRPr/>
          </a:p>
          <a:p>
            <a:pPr marL="342900" lvl="0" indent="-342900" algn="just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Database services take care of scalability and high availability of the database. Database services make the underlying software-stack transparent to the user.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  <p:pic>
        <p:nvPicPr>
          <p:cNvPr id="152" name="Google Shape;152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71600" y="2438400"/>
            <a:ext cx="63246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Question-1</a:t>
            </a:r>
            <a:endParaRPr b="1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Noto Sans Symbols"/>
              <a:buChar char="❑"/>
            </a:pPr>
            <a:r>
              <a:rPr lang="en-US" sz="54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How many of you are using database daily??</a:t>
            </a:r>
            <a:endParaRPr/>
          </a:p>
          <a:p>
            <a:pPr marL="34290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endParaRPr sz="4000" b="1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>
            <a:spLocks noGrp="1"/>
          </p:cNvSpPr>
          <p:nvPr>
            <p:ph type="ctrTitle"/>
          </p:nvPr>
        </p:nvSpPr>
        <p:spPr>
          <a:xfrm>
            <a:off x="685800" y="76201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 to learn DBMS?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228600" y="1066800"/>
            <a:ext cx="8686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database management system is an extension of human logic.</a:t>
            </a:r>
            <a:endParaRPr/>
          </a:p>
          <a:p>
            <a:pPr marL="514350" lvl="0" indent="-5143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Computers can quickly answer lots of questions and some questions can be really complicated</a:t>
            </a:r>
            <a:endParaRPr/>
          </a:p>
          <a:p>
            <a:pPr marL="514350" lvl="0" indent="-5143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are easily overwhelmed with information and it is needed to maintain strong relationships between data.</a:t>
            </a:r>
            <a:endParaRPr/>
          </a:p>
          <a:p>
            <a:pPr marL="514350" lvl="0" indent="-5143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Automation is the key to efficiency</a:t>
            </a:r>
            <a:endParaRPr/>
          </a:p>
          <a:p>
            <a:pPr marL="514350" lvl="0" indent="-5143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DBMS is better than manual processes in so many ways and is needed for data access within the company.</a:t>
            </a:r>
            <a:endParaRPr/>
          </a:p>
          <a:p>
            <a:pPr marL="514350" lvl="0" indent="-5143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 – 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 integration for applications can add significant functionality to a company’s offerings. This may come in the form of simple information access or providing real-time data to employees and users.</a:t>
            </a:r>
            <a:endParaRPr/>
          </a:p>
          <a:p>
            <a:pPr marL="514350" lvl="0" indent="-5143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Analytics – 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 are the most common source of information used for various analytics purposes. Companies can store records of financial dealings or performance metrics and gain insights through in-depth analysis.</a:t>
            </a:r>
            <a:endParaRPr/>
          </a:p>
          <a:p>
            <a:pPr marL="514350" lvl="0" indent="-5143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 – 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Databases are often used to centralize data in a single, dedicated repository that makes retrieving information easy for business users.</a:t>
            </a:r>
            <a:endParaRPr/>
          </a:p>
          <a:p>
            <a:pPr marL="514350" lvl="0" indent="-514350" algn="just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You’re interested in making and saving money, aren’t you?</a:t>
            </a:r>
            <a:endParaRPr/>
          </a:p>
          <a:p>
            <a:pPr marL="514350" lvl="0" indent="-514350" algn="just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14350" lvl="0" indent="-400050" algn="just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DBMS &amp; DATABASE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database management system (DBMS)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collection of programs that manages the database structure and controls access to the data stored in the database.</a:t>
            </a:r>
            <a:endParaRPr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Efficient data management typically requires the use of a computer database. A </a:t>
            </a:r>
            <a:r>
              <a:rPr lang="en-US" b="1">
                <a:latin typeface="Arial"/>
                <a:ea typeface="Arial"/>
                <a:cs typeface="Arial"/>
                <a:sym typeface="Arial"/>
              </a:rPr>
              <a:t>database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is a shared, integrated computer structure that stores a collection of the following:</a:t>
            </a:r>
            <a:endParaRPr/>
          </a:p>
          <a:p>
            <a:pPr marL="342900" lvl="0" indent="-34290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• End-user data—that is, raw facts of interest to the end user</a:t>
            </a:r>
            <a:endParaRPr/>
          </a:p>
          <a:p>
            <a:pPr marL="342900" lvl="0" indent="-34290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	• Metadata, or data about data, through which the end-user data is integrated and Managed.</a:t>
            </a:r>
            <a:endParaRPr/>
          </a:p>
          <a:p>
            <a:pPr marL="342900" lvl="0" indent="-17018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>
            <a:spLocks noGrp="1"/>
          </p:cNvSpPr>
          <p:nvPr>
            <p:ph type="title"/>
          </p:nvPr>
        </p:nvSpPr>
        <p:spPr>
          <a:xfrm>
            <a:off x="457200" y="122238"/>
            <a:ext cx="8229600" cy="182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 Database?</a:t>
            </a:r>
            <a:endParaRPr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533400"/>
            <a:ext cx="8458200" cy="6007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Popular DBMS Software</a:t>
            </a:r>
            <a:b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29718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Here, is the list of some popular DBMS system:</a:t>
            </a:r>
            <a:endParaRPr/>
          </a:p>
          <a:p>
            <a:pPr marL="342900" lvl="0" indent="-29718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MySQL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9718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Microsoft Access</a:t>
            </a:r>
            <a:endParaRPr/>
          </a:p>
          <a:p>
            <a:pPr marL="342900" lvl="0" indent="-29718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Oracle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48284" algn="l" rtl="0">
              <a:spcBef>
                <a:spcPts val="496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MongoDB</a:t>
            </a:r>
            <a:endParaRPr/>
          </a:p>
          <a:p>
            <a:pPr marL="342900" lvl="0" indent="-29718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PostgreSQL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9718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dBASE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9718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FoxPro</a:t>
            </a:r>
            <a:endParaRPr/>
          </a:p>
          <a:p>
            <a:pPr marL="342900" lvl="0" indent="-29718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SQLite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9718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IBM DB2</a:t>
            </a:r>
            <a:endParaRPr/>
          </a:p>
          <a:p>
            <a:pPr marL="342900" lvl="0" indent="-29718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LibreOffice Base</a:t>
            </a:r>
            <a:endParaRPr/>
          </a:p>
          <a:p>
            <a:pPr marL="342900" lvl="0" indent="-29718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MariaDB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9718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Microsoft SQL Server etc.</a:t>
            </a: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https://db-engines.com/en/ranking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18542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185420" algn="l" rtl="0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Application of DBMS</a:t>
            </a:r>
            <a:b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7809" y="838200"/>
            <a:ext cx="8441391" cy="58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Who Uses Database Software?</a:t>
            </a:r>
            <a:br>
              <a:rPr lang="en-US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502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>
              <a:spcBef>
                <a:spcPts val="592"/>
              </a:spcBef>
              <a:buSzPct val="100000"/>
            </a:pPr>
            <a:r>
              <a:rPr lang="en-US" b="1" dirty="0"/>
              <a:t>Data Scientist</a:t>
            </a:r>
            <a:endParaRPr lang="en-US" dirty="0"/>
          </a:p>
          <a:p>
            <a:pPr marL="342900" lvl="0">
              <a:spcBef>
                <a:spcPts val="592"/>
              </a:spcBef>
              <a:buSzPct val="100000"/>
            </a:pPr>
            <a:r>
              <a:rPr lang="en-US" b="1" dirty="0"/>
              <a:t>Data </a:t>
            </a:r>
            <a:r>
              <a:rPr lang="en-US" b="1" dirty="0" smtClean="0"/>
              <a:t>Analyst</a:t>
            </a:r>
            <a:endParaRPr lang="en-US" b="1" dirty="0" smtClean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Database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Administrator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Database Developer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Database Manager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Database Designer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 smtClean="0">
                <a:latin typeface="Arial"/>
                <a:ea typeface="Arial"/>
                <a:cs typeface="Arial"/>
                <a:sym typeface="Arial"/>
              </a:rPr>
              <a:t>Database 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Architect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Database Specialist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Database Engineer</a:t>
            </a:r>
            <a:endParaRPr dirty="0"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Database Testing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2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How to choose the right dbms?</a:t>
            </a:r>
            <a:br>
              <a:rPr lang="en-US" sz="36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32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Usability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 of the database management is a critical factor.</a:t>
            </a:r>
            <a:endParaRPr/>
          </a:p>
          <a:p>
            <a:pPr marL="514350" lvl="0" indent="-514350" algn="just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Visualization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 and reporting of data management system is also an important feature.</a:t>
            </a:r>
            <a:endParaRPr/>
          </a:p>
          <a:p>
            <a:pPr marL="514350" lvl="0" indent="-514350" algn="just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Security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 is another important aspect of database management system.</a:t>
            </a:r>
            <a:endParaRPr/>
          </a:p>
          <a:p>
            <a:pPr marL="514350" lvl="0" indent="-514350" algn="just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Functionality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 is another important feature of database management system.</a:t>
            </a:r>
            <a:endParaRPr/>
          </a:p>
          <a:p>
            <a:pPr marL="514350" lvl="0" indent="-514350" algn="just" rtl="0">
              <a:spcBef>
                <a:spcPts val="5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Ensure that system has </a:t>
            </a: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sufficient support service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and development plans.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b="1"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245</Words>
  <Application>Microsoft Office PowerPoint</Application>
  <PresentationFormat>On-screen Show (4:3)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Noto Sans Symbols</vt:lpstr>
      <vt:lpstr>Office Theme</vt:lpstr>
      <vt:lpstr>PowerPoint Presentation</vt:lpstr>
      <vt:lpstr>Question-1</vt:lpstr>
      <vt:lpstr>Why to learn DBMS?</vt:lpstr>
      <vt:lpstr>DBMS &amp; DATABASE</vt:lpstr>
      <vt:lpstr>Why Database?</vt:lpstr>
      <vt:lpstr> Popular DBMS Software </vt:lpstr>
      <vt:lpstr> Application of DBMS </vt:lpstr>
      <vt:lpstr> Who Uses Database Software? </vt:lpstr>
      <vt:lpstr> How to choose the right dbms? </vt:lpstr>
      <vt:lpstr>PowerPoint Presentation</vt:lpstr>
      <vt:lpstr>Cloud Database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new</dc:creator>
  <cp:lastModifiedBy>Admin</cp:lastModifiedBy>
  <cp:revision>3</cp:revision>
  <dcterms:created xsi:type="dcterms:W3CDTF">2020-06-20T14:44:30Z</dcterms:created>
  <dcterms:modified xsi:type="dcterms:W3CDTF">2023-06-22T07:49:14Z</dcterms:modified>
</cp:coreProperties>
</file>