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8" r:id="rId6"/>
    <p:sldMasterId id="2147483669"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0" r:id="rId93"/>
    <p:sldId id="341" r:id="rId94"/>
    <p:sldId id="342" r:id="rId95"/>
    <p:sldId id="343" r:id="rId96"/>
    <p:sldId id="344" r:id="rId97"/>
    <p:sldId id="345" r:id="rId98"/>
    <p:sldId id="346" r:id="rId99"/>
    <p:sldId id="347" r:id="rId100"/>
    <p:sldId id="348" r:id="rId101"/>
    <p:sldId id="349" r:id="rId102"/>
    <p:sldId id="350" r:id="rId103"/>
    <p:sldId id="351" r:id="rId104"/>
    <p:sldId id="352" r:id="rId105"/>
  </p:sldIdLst>
  <p:sldSz cy="5143500" cx="9144000"/>
  <p:notesSz cx="6858000" cy="9144000"/>
  <p:embeddedFontLst>
    <p:embeddedFont>
      <p:font typeface="Nunito ExtraLight"/>
      <p:regular r:id="rId106"/>
      <p:bold r:id="rId107"/>
      <p:italic r:id="rId108"/>
      <p:boldItalic r:id="rId109"/>
    </p:embeddedFont>
    <p:embeddedFont>
      <p:font typeface="Roboto"/>
      <p:regular r:id="rId110"/>
      <p:bold r:id="rId111"/>
      <p:italic r:id="rId112"/>
      <p:boldItalic r:id="rId113"/>
    </p:embeddedFont>
    <p:embeddedFont>
      <p:font typeface="Nunito"/>
      <p:regular r:id="rId114"/>
      <p:bold r:id="rId115"/>
      <p:italic r:id="rId116"/>
      <p:boldItalic r:id="rId117"/>
    </p:embeddedFont>
    <p:embeddedFont>
      <p:font typeface="Didact Gothic"/>
      <p:regular r:id="rId1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119" roundtripDataSignature="AMtx7mjgXC1kxT9xdOQZehwGj1j6s31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7FABD2A-CAA7-4474-9E6B-60D35C8A0ECA}">
  <a:tblStyle styleId="{E7FABD2A-CAA7-4474-9E6B-60D35C8A0EC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07" Type="http://schemas.openxmlformats.org/officeDocument/2006/relationships/font" Target="fonts/NunitoExtraLight-bold.fntdata"/><Relationship Id="rId106" Type="http://schemas.openxmlformats.org/officeDocument/2006/relationships/font" Target="fonts/NunitoExtraLight-regular.fntdata"/><Relationship Id="rId105" Type="http://schemas.openxmlformats.org/officeDocument/2006/relationships/slide" Target="slides/slide97.xml"/><Relationship Id="rId104" Type="http://schemas.openxmlformats.org/officeDocument/2006/relationships/slide" Target="slides/slide96.xml"/><Relationship Id="rId109" Type="http://schemas.openxmlformats.org/officeDocument/2006/relationships/font" Target="fonts/NunitoExtraLight-boldItalic.fntdata"/><Relationship Id="rId108" Type="http://schemas.openxmlformats.org/officeDocument/2006/relationships/font" Target="fonts/NunitoExtraLight-italic.fntdata"/><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103" Type="http://schemas.openxmlformats.org/officeDocument/2006/relationships/slide" Target="slides/slide95.xml"/><Relationship Id="rId102" Type="http://schemas.openxmlformats.org/officeDocument/2006/relationships/slide" Target="slides/slide94.xml"/><Relationship Id="rId101" Type="http://schemas.openxmlformats.org/officeDocument/2006/relationships/slide" Target="slides/slide93.xml"/><Relationship Id="rId100" Type="http://schemas.openxmlformats.org/officeDocument/2006/relationships/slide" Target="slides/slide92.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95" Type="http://schemas.openxmlformats.org/officeDocument/2006/relationships/slide" Target="slides/slide87.xml"/><Relationship Id="rId94" Type="http://schemas.openxmlformats.org/officeDocument/2006/relationships/slide" Target="slides/slide86.xml"/><Relationship Id="rId97" Type="http://schemas.openxmlformats.org/officeDocument/2006/relationships/slide" Target="slides/slide89.xml"/><Relationship Id="rId96" Type="http://schemas.openxmlformats.org/officeDocument/2006/relationships/slide" Target="slides/slide88.xml"/><Relationship Id="rId11" Type="http://schemas.openxmlformats.org/officeDocument/2006/relationships/slide" Target="slides/slide3.xml"/><Relationship Id="rId99" Type="http://schemas.openxmlformats.org/officeDocument/2006/relationships/slide" Target="slides/slide91.xml"/><Relationship Id="rId10" Type="http://schemas.openxmlformats.org/officeDocument/2006/relationships/slide" Target="slides/slide2.xml"/><Relationship Id="rId98" Type="http://schemas.openxmlformats.org/officeDocument/2006/relationships/slide" Target="slides/slide90.xml"/><Relationship Id="rId13" Type="http://schemas.openxmlformats.org/officeDocument/2006/relationships/slide" Target="slides/slide5.xml"/><Relationship Id="rId12" Type="http://schemas.openxmlformats.org/officeDocument/2006/relationships/slide" Target="slides/slide4.xml"/><Relationship Id="rId91" Type="http://schemas.openxmlformats.org/officeDocument/2006/relationships/slide" Target="slides/slide83.xml"/><Relationship Id="rId90" Type="http://schemas.openxmlformats.org/officeDocument/2006/relationships/slide" Target="slides/slide82.xml"/><Relationship Id="rId93" Type="http://schemas.openxmlformats.org/officeDocument/2006/relationships/slide" Target="slides/slide85.xml"/><Relationship Id="rId92" Type="http://schemas.openxmlformats.org/officeDocument/2006/relationships/slide" Target="slides/slide84.xml"/><Relationship Id="rId118" Type="http://schemas.openxmlformats.org/officeDocument/2006/relationships/font" Target="fonts/DidactGothic-regular.fntdata"/><Relationship Id="rId117" Type="http://schemas.openxmlformats.org/officeDocument/2006/relationships/font" Target="fonts/Nunito-boldItalic.fntdata"/><Relationship Id="rId116" Type="http://schemas.openxmlformats.org/officeDocument/2006/relationships/font" Target="fonts/Nunito-italic.fntdata"/><Relationship Id="rId115" Type="http://schemas.openxmlformats.org/officeDocument/2006/relationships/font" Target="fonts/Nunito-bold.fntdata"/><Relationship Id="rId119" Type="http://customschemas.google.com/relationships/presentationmetadata" Target="metadata"/><Relationship Id="rId15" Type="http://schemas.openxmlformats.org/officeDocument/2006/relationships/slide" Target="slides/slide7.xml"/><Relationship Id="rId110" Type="http://schemas.openxmlformats.org/officeDocument/2006/relationships/font" Target="fonts/Roboto-regular.fntdata"/><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14" Type="http://schemas.openxmlformats.org/officeDocument/2006/relationships/font" Target="fonts/Nunito-regular.fntdata"/><Relationship Id="rId18" Type="http://schemas.openxmlformats.org/officeDocument/2006/relationships/slide" Target="slides/slide10.xml"/><Relationship Id="rId113" Type="http://schemas.openxmlformats.org/officeDocument/2006/relationships/font" Target="fonts/Roboto-boldItalic.fntdata"/><Relationship Id="rId112" Type="http://schemas.openxmlformats.org/officeDocument/2006/relationships/font" Target="fonts/Roboto-italic.fntdata"/><Relationship Id="rId111" Type="http://schemas.openxmlformats.org/officeDocument/2006/relationships/font" Target="fonts/Roboto-bold.fntdata"/><Relationship Id="rId84" Type="http://schemas.openxmlformats.org/officeDocument/2006/relationships/slide" Target="slides/slide76.xml"/><Relationship Id="rId83" Type="http://schemas.openxmlformats.org/officeDocument/2006/relationships/slide" Target="slides/slide75.xml"/><Relationship Id="rId86" Type="http://schemas.openxmlformats.org/officeDocument/2006/relationships/slide" Target="slides/slide78.xml"/><Relationship Id="rId85" Type="http://schemas.openxmlformats.org/officeDocument/2006/relationships/slide" Target="slides/slide77.xml"/><Relationship Id="rId88" Type="http://schemas.openxmlformats.org/officeDocument/2006/relationships/slide" Target="slides/slide80.xml"/><Relationship Id="rId87" Type="http://schemas.openxmlformats.org/officeDocument/2006/relationships/slide" Target="slides/slide79.xml"/><Relationship Id="rId89" Type="http://schemas.openxmlformats.org/officeDocument/2006/relationships/slide" Target="slides/slide81.xml"/><Relationship Id="rId80" Type="http://schemas.openxmlformats.org/officeDocument/2006/relationships/slide" Target="slides/slide72.xml"/><Relationship Id="rId82" Type="http://schemas.openxmlformats.org/officeDocument/2006/relationships/slide" Target="slides/slide74.xml"/><Relationship Id="rId81" Type="http://schemas.openxmlformats.org/officeDocument/2006/relationships/slide" Target="slides/slide73.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75" Type="http://schemas.openxmlformats.org/officeDocument/2006/relationships/slide" Target="slides/slide67.xml"/><Relationship Id="rId74" Type="http://schemas.openxmlformats.org/officeDocument/2006/relationships/slide" Target="slides/slide66.xml"/><Relationship Id="rId77" Type="http://schemas.openxmlformats.org/officeDocument/2006/relationships/slide" Target="slides/slide69.xml"/><Relationship Id="rId76" Type="http://schemas.openxmlformats.org/officeDocument/2006/relationships/slide" Target="slides/slide68.xml"/><Relationship Id="rId79" Type="http://schemas.openxmlformats.org/officeDocument/2006/relationships/slide" Target="slides/slide71.xml"/><Relationship Id="rId78" Type="http://schemas.openxmlformats.org/officeDocument/2006/relationships/slide" Target="slides/slide70.xml"/><Relationship Id="rId71" Type="http://schemas.openxmlformats.org/officeDocument/2006/relationships/slide" Target="slides/slide63.xml"/><Relationship Id="rId70" Type="http://schemas.openxmlformats.org/officeDocument/2006/relationships/slide" Target="slides/slide62.xml"/><Relationship Id="rId62" Type="http://schemas.openxmlformats.org/officeDocument/2006/relationships/slide" Target="slides/slide54.xml"/><Relationship Id="rId61" Type="http://schemas.openxmlformats.org/officeDocument/2006/relationships/slide" Target="slides/slide53.xml"/><Relationship Id="rId64" Type="http://schemas.openxmlformats.org/officeDocument/2006/relationships/slide" Target="slides/slide56.xml"/><Relationship Id="rId63" Type="http://schemas.openxmlformats.org/officeDocument/2006/relationships/slide" Target="slides/slide55.xml"/><Relationship Id="rId66" Type="http://schemas.openxmlformats.org/officeDocument/2006/relationships/slide" Target="slides/slide58.xml"/><Relationship Id="rId65" Type="http://schemas.openxmlformats.org/officeDocument/2006/relationships/slide" Target="slides/slide57.xml"/><Relationship Id="rId68" Type="http://schemas.openxmlformats.org/officeDocument/2006/relationships/slide" Target="slides/slide60.xml"/><Relationship Id="rId67" Type="http://schemas.openxmlformats.org/officeDocument/2006/relationships/slide" Target="slides/slide59.xml"/><Relationship Id="rId60" Type="http://schemas.openxmlformats.org/officeDocument/2006/relationships/slide" Target="slides/slide52.xml"/><Relationship Id="rId69" Type="http://schemas.openxmlformats.org/officeDocument/2006/relationships/slide" Target="slides/slide6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55" Type="http://schemas.openxmlformats.org/officeDocument/2006/relationships/slide" Target="slides/slide47.xml"/><Relationship Id="rId54" Type="http://schemas.openxmlformats.org/officeDocument/2006/relationships/slide" Target="slides/slide46.xml"/><Relationship Id="rId57" Type="http://schemas.openxmlformats.org/officeDocument/2006/relationships/slide" Target="slides/slide49.xml"/><Relationship Id="rId56" Type="http://schemas.openxmlformats.org/officeDocument/2006/relationships/slide" Target="slides/slide48.xml"/><Relationship Id="rId59" Type="http://schemas.openxmlformats.org/officeDocument/2006/relationships/slide" Target="slides/slide51.xml"/><Relationship Id="rId58"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ddda6bf2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ddda6bf2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ddda6bf2e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ddda6bf2e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ddda6bf2e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ddda6bf2e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ddda6bf2e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ddda6bf2e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ddda6bf2e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ddda6bf2e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ddda6bf2e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ddda6bf2e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0" name="Google Shape;23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ddda6bf2e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ddda6bf2e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ddda6bf2e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ddda6bf2e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ddda6bf2e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ddda6bf2e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ddda6bf2e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ddda6bf2e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ddda6bf2e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ddda6bf2e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ddda6bf2e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ddda6bf2e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ddda6bf2e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2ddda6bf2e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6" name="Google Shape;24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ddda6bf2e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2ddda6bf2e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ddda6bf2e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2ddda6bf2e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ddda6bf2e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ddda6bf2e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7" name="Google Shape;25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5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5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5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6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6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6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6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6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7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7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7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7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3" name="Google Shape;28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7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7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7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7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7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p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8" name="Google Shape;868;p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p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0" name="Google Shape;880;p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p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9" name="Google Shape;889;p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0.png"/><Relationship Id="rId4" Type="http://schemas.openxmlformats.org/officeDocument/2006/relationships/image" Target="../media/image29.png"/><Relationship Id="rId5" Type="http://schemas.openxmlformats.org/officeDocument/2006/relationships/image" Target="../media/image3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jpg"/><Relationship Id="rId3" Type="http://schemas.openxmlformats.org/officeDocument/2006/relationships/image" Target="../media/image10.png"/><Relationship Id="rId4" Type="http://schemas.openxmlformats.org/officeDocument/2006/relationships/image" Target="../media/image29.png"/><Relationship Id="rId5" Type="http://schemas.openxmlformats.org/officeDocument/2006/relationships/image" Target="../media/image3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10.png"/><Relationship Id="rId4" Type="http://schemas.openxmlformats.org/officeDocument/2006/relationships/image" Target="../media/image29.png"/><Relationship Id="rId5" Type="http://schemas.openxmlformats.org/officeDocument/2006/relationships/image" Target="../media/image3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 Id="rId3" Type="http://schemas.openxmlformats.org/officeDocument/2006/relationships/image" Target="../media/image14.png"/><Relationship Id="rId4" Type="http://schemas.openxmlformats.org/officeDocument/2006/relationships/image" Target="../media/image1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10.png"/><Relationship Id="rId4" Type="http://schemas.openxmlformats.org/officeDocument/2006/relationships/image" Target="../media/image29.png"/><Relationship Id="rId5" Type="http://schemas.openxmlformats.org/officeDocument/2006/relationships/image" Target="../media/image3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10.png"/><Relationship Id="rId4" Type="http://schemas.openxmlformats.org/officeDocument/2006/relationships/image" Target="../media/image29.png"/><Relationship Id="rId5" Type="http://schemas.openxmlformats.org/officeDocument/2006/relationships/image" Target="../media/image3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jpg"/><Relationship Id="rId3" Type="http://schemas.openxmlformats.org/officeDocument/2006/relationships/image" Target="../media/image10.png"/><Relationship Id="rId4" Type="http://schemas.openxmlformats.org/officeDocument/2006/relationships/image" Target="../media/image29.png"/><Relationship Id="rId5" Type="http://schemas.openxmlformats.org/officeDocument/2006/relationships/image" Target="../media/image3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10.png"/><Relationship Id="rId4" Type="http://schemas.openxmlformats.org/officeDocument/2006/relationships/image" Target="../media/image29.png"/><Relationship Id="rId5" Type="http://schemas.openxmlformats.org/officeDocument/2006/relationships/image" Target="../media/image3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10.png"/><Relationship Id="rId4" Type="http://schemas.openxmlformats.org/officeDocument/2006/relationships/image" Target="../media/image29.png"/><Relationship Id="rId5" Type="http://schemas.openxmlformats.org/officeDocument/2006/relationships/image" Target="../media/image3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10.png"/><Relationship Id="rId4" Type="http://schemas.openxmlformats.org/officeDocument/2006/relationships/image" Target="../media/image29.png"/><Relationship Id="rId5" Type="http://schemas.openxmlformats.org/officeDocument/2006/relationships/image" Target="../media/image3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hyperlink" Target="https://www.instagram.com/cmstreambe/" TargetMode="External"/><Relationship Id="rId13" Type="http://schemas.openxmlformats.org/officeDocument/2006/relationships/image" Target="../media/image2.png"/><Relationship Id="rId12"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hyperlink" Target="https://www.linkedin.com/company/streambe/" TargetMode="External"/><Relationship Id="rId3" Type="http://schemas.openxmlformats.org/officeDocument/2006/relationships/image" Target="../media/image9.png"/><Relationship Id="rId4" Type="http://schemas.openxmlformats.org/officeDocument/2006/relationships/hyperlink" Target="https://www.linkedin.com/company/streambe/" TargetMode="External"/><Relationship Id="rId9" Type="http://schemas.openxmlformats.org/officeDocument/2006/relationships/image" Target="../media/image4.png"/><Relationship Id="rId5" Type="http://schemas.openxmlformats.org/officeDocument/2006/relationships/hyperlink" Target="https://www.facebook.com/Streambe/" TargetMode="External"/><Relationship Id="rId6" Type="http://schemas.openxmlformats.org/officeDocument/2006/relationships/image" Target="../media/image5.png"/><Relationship Id="rId7" Type="http://schemas.openxmlformats.org/officeDocument/2006/relationships/hyperlink" Target="https://www.facebook.com/Streambe/" TargetMode="External"/><Relationship Id="rId8" Type="http://schemas.openxmlformats.org/officeDocument/2006/relationships/hyperlink" Target="https://www.instagram.com/cmstreambe/" TargetMode="External"/></Relationships>
</file>

<file path=ppt/slideLayouts/_rels/slideLayout8.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hyperlink" Target="https://www.instagram.com/cmstreambe/" TargetMode="External"/><Relationship Id="rId12"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hyperlink" Target="https://www.linkedin.com/company/streambe/" TargetMode="External"/><Relationship Id="rId3" Type="http://schemas.openxmlformats.org/officeDocument/2006/relationships/image" Target="../media/image9.png"/><Relationship Id="rId4" Type="http://schemas.openxmlformats.org/officeDocument/2006/relationships/hyperlink" Target="https://www.linkedin.com/company/streambe/" TargetMode="External"/><Relationship Id="rId9" Type="http://schemas.openxmlformats.org/officeDocument/2006/relationships/image" Target="../media/image4.png"/><Relationship Id="rId5" Type="http://schemas.openxmlformats.org/officeDocument/2006/relationships/hyperlink" Target="https://www.facebook.com/Streambe/" TargetMode="External"/><Relationship Id="rId6" Type="http://schemas.openxmlformats.org/officeDocument/2006/relationships/image" Target="../media/image5.png"/><Relationship Id="rId7" Type="http://schemas.openxmlformats.org/officeDocument/2006/relationships/hyperlink" Target="https://www.facebook.com/Streambe/" TargetMode="External"/><Relationship Id="rId8" Type="http://schemas.openxmlformats.org/officeDocument/2006/relationships/hyperlink" Target="https://www.instagram.com/cmstreambe/"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7" name="Shape 7"/>
        <p:cNvGrpSpPr/>
        <p:nvPr/>
      </p:nvGrpSpPr>
      <p:grpSpPr>
        <a:xfrm>
          <a:off x="0" y="0"/>
          <a:ext cx="0" cy="0"/>
          <a:chOff x="0" y="0"/>
          <a:chExt cx="0" cy="0"/>
        </a:xfrm>
      </p:grpSpPr>
      <p:pic>
        <p:nvPicPr>
          <p:cNvPr id="8" name="Google Shape;8;p83"/>
          <p:cNvPicPr preferRelativeResize="0"/>
          <p:nvPr/>
        </p:nvPicPr>
        <p:blipFill rotWithShape="1">
          <a:blip r:embed="rId2">
            <a:alphaModFix/>
          </a:blip>
          <a:srcRect b="0" l="0" r="0" t="0"/>
          <a:stretch/>
        </p:blipFill>
        <p:spPr>
          <a:xfrm>
            <a:off x="3968" y="0"/>
            <a:ext cx="9136063" cy="5143500"/>
          </a:xfrm>
          <a:prstGeom prst="rect">
            <a:avLst/>
          </a:prstGeom>
          <a:noFill/>
          <a:ln>
            <a:noFill/>
          </a:ln>
        </p:spPr>
      </p:pic>
      <p:sp>
        <p:nvSpPr>
          <p:cNvPr id="9" name="Google Shape;9;p8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0" name="Google Shape;10;p8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1" name="Google Shape;11;p8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grpSp>
        <p:nvGrpSpPr>
          <p:cNvPr id="12" name="Google Shape;12;p83"/>
          <p:cNvGrpSpPr/>
          <p:nvPr/>
        </p:nvGrpSpPr>
        <p:grpSpPr>
          <a:xfrm>
            <a:off x="3599770" y="4739645"/>
            <a:ext cx="1965000" cy="329110"/>
            <a:chOff x="3076828" y="6119929"/>
            <a:chExt cx="2983149" cy="499636"/>
          </a:xfrm>
        </p:grpSpPr>
        <p:pic>
          <p:nvPicPr>
            <p:cNvPr id="13" name="Google Shape;13;p83"/>
            <p:cNvPicPr preferRelativeResize="0"/>
            <p:nvPr/>
          </p:nvPicPr>
          <p:blipFill rotWithShape="1">
            <a:blip r:embed="rId3">
              <a:alphaModFix/>
            </a:blip>
            <a:srcRect b="0" l="0" r="0" t="0"/>
            <a:stretch/>
          </p:blipFill>
          <p:spPr>
            <a:xfrm>
              <a:off x="4689756" y="6119929"/>
              <a:ext cx="1370221" cy="499636"/>
            </a:xfrm>
            <a:prstGeom prst="rect">
              <a:avLst/>
            </a:prstGeom>
            <a:noFill/>
            <a:ln>
              <a:noFill/>
            </a:ln>
          </p:spPr>
        </p:pic>
        <p:pic>
          <p:nvPicPr>
            <p:cNvPr id="14" name="Google Shape;14;p83"/>
            <p:cNvPicPr preferRelativeResize="0"/>
            <p:nvPr/>
          </p:nvPicPr>
          <p:blipFill rotWithShape="1">
            <a:blip r:embed="rId4">
              <a:alphaModFix/>
            </a:blip>
            <a:srcRect b="0" l="0" r="0" t="0"/>
            <a:stretch/>
          </p:blipFill>
          <p:spPr>
            <a:xfrm>
              <a:off x="3076828" y="6277761"/>
              <a:ext cx="1108373" cy="183972"/>
            </a:xfrm>
            <a:prstGeom prst="rect">
              <a:avLst/>
            </a:prstGeom>
            <a:noFill/>
            <a:ln>
              <a:noFill/>
            </a:ln>
          </p:spPr>
        </p:pic>
      </p:grpSp>
      <p:pic>
        <p:nvPicPr>
          <p:cNvPr id="15" name="Google Shape;15;p83"/>
          <p:cNvPicPr preferRelativeResize="0"/>
          <p:nvPr/>
        </p:nvPicPr>
        <p:blipFill rotWithShape="1">
          <a:blip r:embed="rId5">
            <a:alphaModFix/>
          </a:blip>
          <a:srcRect b="0" l="0" r="0" t="0"/>
          <a:stretch/>
        </p:blipFill>
        <p:spPr>
          <a:xfrm>
            <a:off x="7982095" y="0"/>
            <a:ext cx="1161905" cy="111428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78" name="Shape 78"/>
        <p:cNvGrpSpPr/>
        <p:nvPr/>
      </p:nvGrpSpPr>
      <p:grpSpPr>
        <a:xfrm>
          <a:off x="0" y="0"/>
          <a:ext cx="0" cy="0"/>
          <a:chOff x="0" y="0"/>
          <a:chExt cx="0" cy="0"/>
        </a:xfrm>
      </p:grpSpPr>
      <p:pic>
        <p:nvPicPr>
          <p:cNvPr id="79" name="Google Shape;79;p85"/>
          <p:cNvPicPr preferRelativeResize="0"/>
          <p:nvPr/>
        </p:nvPicPr>
        <p:blipFill rotWithShape="1">
          <a:blip r:embed="rId2">
            <a:alphaModFix/>
          </a:blip>
          <a:srcRect b="0" l="0" r="0" t="0"/>
          <a:stretch/>
        </p:blipFill>
        <p:spPr>
          <a:xfrm>
            <a:off x="-2210" y="-26583"/>
            <a:ext cx="9183282" cy="5170083"/>
          </a:xfrm>
          <a:prstGeom prst="rect">
            <a:avLst/>
          </a:prstGeom>
          <a:noFill/>
          <a:ln>
            <a:noFill/>
          </a:ln>
        </p:spPr>
      </p:pic>
      <p:sp>
        <p:nvSpPr>
          <p:cNvPr id="80" name="Google Shape;80;p8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rgbClr val="4089D7"/>
              </a:buClr>
              <a:buSzPts val="4100"/>
              <a:buFont typeface="Nunito"/>
              <a:buNone/>
              <a:defRPr b="1" sz="4100">
                <a:solidFill>
                  <a:srgbClr val="4089D7"/>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1" name="Google Shape;81;p85"/>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82" name="Google Shape;82;p8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3" name="Google Shape;83;p8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4" name="Google Shape;84;p8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grpSp>
        <p:nvGrpSpPr>
          <p:cNvPr id="85" name="Google Shape;85;p85"/>
          <p:cNvGrpSpPr/>
          <p:nvPr/>
        </p:nvGrpSpPr>
        <p:grpSpPr>
          <a:xfrm>
            <a:off x="3599770" y="4739645"/>
            <a:ext cx="1965000" cy="329110"/>
            <a:chOff x="3076828" y="6119929"/>
            <a:chExt cx="2983149" cy="499636"/>
          </a:xfrm>
        </p:grpSpPr>
        <p:pic>
          <p:nvPicPr>
            <p:cNvPr id="86" name="Google Shape;86;p85"/>
            <p:cNvPicPr preferRelativeResize="0"/>
            <p:nvPr/>
          </p:nvPicPr>
          <p:blipFill rotWithShape="1">
            <a:blip r:embed="rId3">
              <a:alphaModFix/>
            </a:blip>
            <a:srcRect b="0" l="0" r="0" t="0"/>
            <a:stretch/>
          </p:blipFill>
          <p:spPr>
            <a:xfrm>
              <a:off x="4689756" y="6119929"/>
              <a:ext cx="1370221" cy="499636"/>
            </a:xfrm>
            <a:prstGeom prst="rect">
              <a:avLst/>
            </a:prstGeom>
            <a:noFill/>
            <a:ln>
              <a:noFill/>
            </a:ln>
          </p:spPr>
        </p:pic>
        <p:pic>
          <p:nvPicPr>
            <p:cNvPr id="87" name="Google Shape;87;p85"/>
            <p:cNvPicPr preferRelativeResize="0"/>
            <p:nvPr/>
          </p:nvPicPr>
          <p:blipFill rotWithShape="1">
            <a:blip r:embed="rId4">
              <a:alphaModFix/>
            </a:blip>
            <a:srcRect b="0" l="0" r="0" t="0"/>
            <a:stretch/>
          </p:blipFill>
          <p:spPr>
            <a:xfrm>
              <a:off x="3076828" y="6277761"/>
              <a:ext cx="1108373" cy="183972"/>
            </a:xfrm>
            <a:prstGeom prst="rect">
              <a:avLst/>
            </a:prstGeom>
            <a:noFill/>
            <a:ln>
              <a:noFill/>
            </a:ln>
          </p:spPr>
        </p:pic>
      </p:grpSp>
      <p:pic>
        <p:nvPicPr>
          <p:cNvPr id="88" name="Google Shape;88;p85"/>
          <p:cNvPicPr preferRelativeResize="0"/>
          <p:nvPr/>
        </p:nvPicPr>
        <p:blipFill rotWithShape="1">
          <a:blip r:embed="rId5">
            <a:alphaModFix/>
          </a:blip>
          <a:srcRect b="0" l="0" r="0" t="0"/>
          <a:stretch/>
        </p:blipFill>
        <p:spPr>
          <a:xfrm>
            <a:off x="7982095" y="0"/>
            <a:ext cx="1161905" cy="111428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p:cSld name="Contenido con título">
    <p:spTree>
      <p:nvGrpSpPr>
        <p:cNvPr id="89" name="Shape 89"/>
        <p:cNvGrpSpPr/>
        <p:nvPr/>
      </p:nvGrpSpPr>
      <p:grpSpPr>
        <a:xfrm>
          <a:off x="0" y="0"/>
          <a:ext cx="0" cy="0"/>
          <a:chOff x="0" y="0"/>
          <a:chExt cx="0" cy="0"/>
        </a:xfrm>
      </p:grpSpPr>
      <p:pic>
        <p:nvPicPr>
          <p:cNvPr id="90" name="Google Shape;90;p86"/>
          <p:cNvPicPr preferRelativeResize="0"/>
          <p:nvPr/>
        </p:nvPicPr>
        <p:blipFill rotWithShape="1">
          <a:blip r:embed="rId2">
            <a:alphaModFix/>
          </a:blip>
          <a:srcRect b="0" l="0" r="0" t="0"/>
          <a:stretch/>
        </p:blipFill>
        <p:spPr>
          <a:xfrm>
            <a:off x="3968" y="0"/>
            <a:ext cx="9136063" cy="5143500"/>
          </a:xfrm>
          <a:prstGeom prst="rect">
            <a:avLst/>
          </a:prstGeom>
          <a:noFill/>
          <a:ln>
            <a:noFill/>
          </a:ln>
        </p:spPr>
      </p:pic>
      <p:sp>
        <p:nvSpPr>
          <p:cNvPr id="91" name="Google Shape;91;p86"/>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4089D7"/>
              </a:buClr>
              <a:buSzPts val="2100"/>
              <a:buFont typeface="Nunito"/>
              <a:buNone/>
              <a:defRPr sz="21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2" name="Google Shape;92;p86"/>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800"/>
              </a:spcBef>
              <a:spcAft>
                <a:spcPts val="0"/>
              </a:spcAft>
              <a:buClr>
                <a:schemeClr val="dk1"/>
              </a:buClr>
              <a:buSzPts val="1800"/>
              <a:buChar char="•"/>
              <a:defRPr sz="18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93" name="Google Shape;93;p86"/>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94" name="Google Shape;94;p8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5" name="Google Shape;95;p8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6" name="Google Shape;96;p8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grpSp>
        <p:nvGrpSpPr>
          <p:cNvPr id="97" name="Google Shape;97;p86"/>
          <p:cNvGrpSpPr/>
          <p:nvPr/>
        </p:nvGrpSpPr>
        <p:grpSpPr>
          <a:xfrm>
            <a:off x="3599770" y="4739645"/>
            <a:ext cx="1965000" cy="329110"/>
            <a:chOff x="3076828" y="6119929"/>
            <a:chExt cx="2983149" cy="499636"/>
          </a:xfrm>
        </p:grpSpPr>
        <p:pic>
          <p:nvPicPr>
            <p:cNvPr id="98" name="Google Shape;98;p86"/>
            <p:cNvPicPr preferRelativeResize="0"/>
            <p:nvPr/>
          </p:nvPicPr>
          <p:blipFill rotWithShape="1">
            <a:blip r:embed="rId3">
              <a:alphaModFix/>
            </a:blip>
            <a:srcRect b="0" l="0" r="0" t="0"/>
            <a:stretch/>
          </p:blipFill>
          <p:spPr>
            <a:xfrm>
              <a:off x="4689756" y="6119929"/>
              <a:ext cx="1370221" cy="499636"/>
            </a:xfrm>
            <a:prstGeom prst="rect">
              <a:avLst/>
            </a:prstGeom>
            <a:noFill/>
            <a:ln>
              <a:noFill/>
            </a:ln>
          </p:spPr>
        </p:pic>
        <p:pic>
          <p:nvPicPr>
            <p:cNvPr id="99" name="Google Shape;99;p86"/>
            <p:cNvPicPr preferRelativeResize="0"/>
            <p:nvPr/>
          </p:nvPicPr>
          <p:blipFill rotWithShape="1">
            <a:blip r:embed="rId4">
              <a:alphaModFix/>
            </a:blip>
            <a:srcRect b="0" l="0" r="0" t="0"/>
            <a:stretch/>
          </p:blipFill>
          <p:spPr>
            <a:xfrm>
              <a:off x="3076828" y="6277761"/>
              <a:ext cx="1108373" cy="183972"/>
            </a:xfrm>
            <a:prstGeom prst="rect">
              <a:avLst/>
            </a:prstGeom>
            <a:noFill/>
            <a:ln>
              <a:noFill/>
            </a:ln>
          </p:spPr>
        </p:pic>
      </p:grpSp>
      <p:pic>
        <p:nvPicPr>
          <p:cNvPr id="100" name="Google Shape;100;p86"/>
          <p:cNvPicPr preferRelativeResize="0"/>
          <p:nvPr/>
        </p:nvPicPr>
        <p:blipFill rotWithShape="1">
          <a:blip r:embed="rId5">
            <a:alphaModFix/>
          </a:blip>
          <a:srcRect b="0" l="0" r="0" t="0"/>
          <a:stretch/>
        </p:blipFill>
        <p:spPr>
          <a:xfrm>
            <a:off x="7982095" y="0"/>
            <a:ext cx="1161905" cy="111428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En blanco">
  <p:cSld name="1_En blanco">
    <p:bg>
      <p:bgPr>
        <a:solidFill>
          <a:schemeClr val="lt2"/>
        </a:solidFill>
      </p:bgPr>
    </p:bg>
    <p:spTree>
      <p:nvGrpSpPr>
        <p:cNvPr id="101" name="Shape 101"/>
        <p:cNvGrpSpPr/>
        <p:nvPr/>
      </p:nvGrpSpPr>
      <p:grpSpPr>
        <a:xfrm>
          <a:off x="0" y="0"/>
          <a:ext cx="0" cy="0"/>
          <a:chOff x="0" y="0"/>
          <a:chExt cx="0" cy="0"/>
        </a:xfrm>
      </p:grpSpPr>
      <p:pic>
        <p:nvPicPr>
          <p:cNvPr id="102" name="Google Shape;102;p87"/>
          <p:cNvPicPr preferRelativeResize="0"/>
          <p:nvPr/>
        </p:nvPicPr>
        <p:blipFill rotWithShape="1">
          <a:blip r:embed="rId2">
            <a:alphaModFix/>
          </a:blip>
          <a:srcRect b="0" l="0" r="0" t="0"/>
          <a:stretch/>
        </p:blipFill>
        <p:spPr>
          <a:xfrm>
            <a:off x="1759" y="-34783"/>
            <a:ext cx="9197848" cy="5178285"/>
          </a:xfrm>
          <a:prstGeom prst="rect">
            <a:avLst/>
          </a:prstGeom>
          <a:noFill/>
          <a:ln>
            <a:noFill/>
          </a:ln>
        </p:spPr>
      </p:pic>
      <p:sp>
        <p:nvSpPr>
          <p:cNvPr id="103" name="Google Shape;103;p8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8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5" name="Google Shape;105;p8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pic>
        <p:nvPicPr>
          <p:cNvPr id="106" name="Google Shape;106;p87"/>
          <p:cNvPicPr preferRelativeResize="0"/>
          <p:nvPr/>
        </p:nvPicPr>
        <p:blipFill rotWithShape="1">
          <a:blip r:embed="rId3">
            <a:alphaModFix/>
          </a:blip>
          <a:srcRect b="0" l="0" r="0" t="0"/>
          <a:stretch/>
        </p:blipFill>
        <p:spPr>
          <a:xfrm>
            <a:off x="3611761" y="2221610"/>
            <a:ext cx="1920483" cy="700281"/>
          </a:xfrm>
          <a:prstGeom prst="rect">
            <a:avLst/>
          </a:prstGeom>
          <a:noFill/>
          <a:ln>
            <a:noFill/>
          </a:ln>
        </p:spPr>
      </p:pic>
      <p:pic>
        <p:nvPicPr>
          <p:cNvPr id="107" name="Google Shape;107;p87"/>
          <p:cNvPicPr preferRelativeResize="0"/>
          <p:nvPr/>
        </p:nvPicPr>
        <p:blipFill rotWithShape="1">
          <a:blip r:embed="rId4">
            <a:alphaModFix/>
          </a:blip>
          <a:srcRect b="0" l="0" r="0" t="0"/>
          <a:stretch/>
        </p:blipFill>
        <p:spPr>
          <a:xfrm>
            <a:off x="3990945" y="4801560"/>
            <a:ext cx="1162111" cy="19289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08" name="Shape 108"/>
        <p:cNvGrpSpPr/>
        <p:nvPr/>
      </p:nvGrpSpPr>
      <p:grpSpPr>
        <a:xfrm>
          <a:off x="0" y="0"/>
          <a:ext cx="0" cy="0"/>
          <a:chOff x="0" y="0"/>
          <a:chExt cx="0" cy="0"/>
        </a:xfrm>
      </p:grpSpPr>
      <p:pic>
        <p:nvPicPr>
          <p:cNvPr id="109" name="Google Shape;109;p96"/>
          <p:cNvPicPr preferRelativeResize="0"/>
          <p:nvPr/>
        </p:nvPicPr>
        <p:blipFill rotWithShape="1">
          <a:blip r:embed="rId2">
            <a:alphaModFix/>
          </a:blip>
          <a:srcRect b="0" l="0" r="0" t="0"/>
          <a:stretch/>
        </p:blipFill>
        <p:spPr>
          <a:xfrm>
            <a:off x="3968" y="0"/>
            <a:ext cx="9136063" cy="5143500"/>
          </a:xfrm>
          <a:prstGeom prst="rect">
            <a:avLst/>
          </a:prstGeom>
          <a:noFill/>
          <a:ln>
            <a:noFill/>
          </a:ln>
        </p:spPr>
      </p:pic>
      <p:sp>
        <p:nvSpPr>
          <p:cNvPr id="110" name="Google Shape;110;p9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9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2" name="Google Shape;112;p9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grpSp>
        <p:nvGrpSpPr>
          <p:cNvPr id="113" name="Google Shape;113;p96"/>
          <p:cNvGrpSpPr/>
          <p:nvPr/>
        </p:nvGrpSpPr>
        <p:grpSpPr>
          <a:xfrm>
            <a:off x="3599770" y="4739645"/>
            <a:ext cx="1965000" cy="329110"/>
            <a:chOff x="3076828" y="6119929"/>
            <a:chExt cx="2983149" cy="499636"/>
          </a:xfrm>
        </p:grpSpPr>
        <p:pic>
          <p:nvPicPr>
            <p:cNvPr id="114" name="Google Shape;114;p96"/>
            <p:cNvPicPr preferRelativeResize="0"/>
            <p:nvPr/>
          </p:nvPicPr>
          <p:blipFill rotWithShape="1">
            <a:blip r:embed="rId3">
              <a:alphaModFix/>
            </a:blip>
            <a:srcRect b="0" l="0" r="0" t="0"/>
            <a:stretch/>
          </p:blipFill>
          <p:spPr>
            <a:xfrm>
              <a:off x="4689756" y="6119929"/>
              <a:ext cx="1370221" cy="499636"/>
            </a:xfrm>
            <a:prstGeom prst="rect">
              <a:avLst/>
            </a:prstGeom>
            <a:noFill/>
            <a:ln>
              <a:noFill/>
            </a:ln>
          </p:spPr>
        </p:pic>
        <p:pic>
          <p:nvPicPr>
            <p:cNvPr id="115" name="Google Shape;115;p96"/>
            <p:cNvPicPr preferRelativeResize="0"/>
            <p:nvPr/>
          </p:nvPicPr>
          <p:blipFill rotWithShape="1">
            <a:blip r:embed="rId4">
              <a:alphaModFix/>
            </a:blip>
            <a:srcRect b="0" l="0" r="0" t="0"/>
            <a:stretch/>
          </p:blipFill>
          <p:spPr>
            <a:xfrm>
              <a:off x="3076828" y="6277761"/>
              <a:ext cx="1108373" cy="183972"/>
            </a:xfrm>
            <a:prstGeom prst="rect">
              <a:avLst/>
            </a:prstGeom>
            <a:noFill/>
            <a:ln>
              <a:noFill/>
            </a:ln>
          </p:spPr>
        </p:pic>
      </p:grpSp>
      <p:pic>
        <p:nvPicPr>
          <p:cNvPr id="116" name="Google Shape;116;p96"/>
          <p:cNvPicPr preferRelativeResize="0"/>
          <p:nvPr/>
        </p:nvPicPr>
        <p:blipFill rotWithShape="1">
          <a:blip r:embed="rId5">
            <a:alphaModFix/>
          </a:blip>
          <a:srcRect b="0" l="0" r="0" t="0"/>
          <a:stretch/>
        </p:blipFill>
        <p:spPr>
          <a:xfrm>
            <a:off x="7982095" y="0"/>
            <a:ext cx="1161905" cy="111428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117" name="Shape 117"/>
        <p:cNvGrpSpPr/>
        <p:nvPr/>
      </p:nvGrpSpPr>
      <p:grpSpPr>
        <a:xfrm>
          <a:off x="0" y="0"/>
          <a:ext cx="0" cy="0"/>
          <a:chOff x="0" y="0"/>
          <a:chExt cx="0" cy="0"/>
        </a:xfrm>
      </p:grpSpPr>
      <p:pic>
        <p:nvPicPr>
          <p:cNvPr id="118" name="Google Shape;118;p97"/>
          <p:cNvPicPr preferRelativeResize="0"/>
          <p:nvPr/>
        </p:nvPicPr>
        <p:blipFill rotWithShape="1">
          <a:blip r:embed="rId2">
            <a:alphaModFix/>
          </a:blip>
          <a:srcRect b="0" l="0" r="0" t="0"/>
          <a:stretch/>
        </p:blipFill>
        <p:spPr>
          <a:xfrm>
            <a:off x="-1" y="0"/>
            <a:ext cx="9144002" cy="5143500"/>
          </a:xfrm>
          <a:prstGeom prst="rect">
            <a:avLst/>
          </a:prstGeom>
          <a:noFill/>
          <a:ln>
            <a:noFill/>
          </a:ln>
        </p:spPr>
      </p:pic>
      <p:sp>
        <p:nvSpPr>
          <p:cNvPr id="119" name="Google Shape;119;p9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42900" lvl="0" marL="457200" marR="0" algn="l">
              <a:lnSpc>
                <a:spcPct val="90000"/>
              </a:lnSpc>
              <a:spcBef>
                <a:spcPts val="800"/>
              </a:spcBef>
              <a:spcAft>
                <a:spcPts val="0"/>
              </a:spcAft>
              <a:buClr>
                <a:schemeClr val="dk1"/>
              </a:buClr>
              <a:buSzPts val="1800"/>
              <a:buFont typeface="Arial"/>
              <a:buChar char="•"/>
              <a:defRPr sz="1800">
                <a:latin typeface="Nunito"/>
                <a:ea typeface="Nunito"/>
                <a:cs typeface="Nunito"/>
                <a:sym typeface="Nunito"/>
              </a:defRPr>
            </a:lvl1pPr>
            <a:lvl2pPr indent="-342900" lvl="1" marL="914400" algn="l">
              <a:lnSpc>
                <a:spcPct val="90000"/>
              </a:lnSpc>
              <a:spcBef>
                <a:spcPts val="400"/>
              </a:spcBef>
              <a:spcAft>
                <a:spcPts val="0"/>
              </a:spcAft>
              <a:buClr>
                <a:schemeClr val="dk1"/>
              </a:buClr>
              <a:buSzPts val="1800"/>
              <a:buChar char="•"/>
              <a:defRPr/>
            </a:lvl2pPr>
            <a:lvl3pPr indent="-323850" lvl="2" marL="1371600" algn="l">
              <a:lnSpc>
                <a:spcPct val="90000"/>
              </a:lnSpc>
              <a:spcBef>
                <a:spcPts val="400"/>
              </a:spcBef>
              <a:spcAft>
                <a:spcPts val="0"/>
              </a:spcAft>
              <a:buClr>
                <a:schemeClr val="dk1"/>
              </a:buClr>
              <a:buSzPts val="15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0" name="Google Shape;120;p9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1" name="Google Shape;121;p9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2" name="Google Shape;122;p9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grpSp>
        <p:nvGrpSpPr>
          <p:cNvPr id="123" name="Google Shape;123;p97"/>
          <p:cNvGrpSpPr/>
          <p:nvPr/>
        </p:nvGrpSpPr>
        <p:grpSpPr>
          <a:xfrm>
            <a:off x="3599770" y="4739645"/>
            <a:ext cx="1965000" cy="329110"/>
            <a:chOff x="3076828" y="6119929"/>
            <a:chExt cx="2983149" cy="499636"/>
          </a:xfrm>
        </p:grpSpPr>
        <p:pic>
          <p:nvPicPr>
            <p:cNvPr id="124" name="Google Shape;124;p97"/>
            <p:cNvPicPr preferRelativeResize="0"/>
            <p:nvPr/>
          </p:nvPicPr>
          <p:blipFill rotWithShape="1">
            <a:blip r:embed="rId3">
              <a:alphaModFix/>
            </a:blip>
            <a:srcRect b="0" l="0" r="0" t="0"/>
            <a:stretch/>
          </p:blipFill>
          <p:spPr>
            <a:xfrm>
              <a:off x="4689756" y="6119929"/>
              <a:ext cx="1370221" cy="499636"/>
            </a:xfrm>
            <a:prstGeom prst="rect">
              <a:avLst/>
            </a:prstGeom>
            <a:noFill/>
            <a:ln>
              <a:noFill/>
            </a:ln>
          </p:spPr>
        </p:pic>
        <p:pic>
          <p:nvPicPr>
            <p:cNvPr id="125" name="Google Shape;125;p97"/>
            <p:cNvPicPr preferRelativeResize="0"/>
            <p:nvPr/>
          </p:nvPicPr>
          <p:blipFill rotWithShape="1">
            <a:blip r:embed="rId4">
              <a:alphaModFix/>
            </a:blip>
            <a:srcRect b="0" l="0" r="0" t="0"/>
            <a:stretch/>
          </p:blipFill>
          <p:spPr>
            <a:xfrm>
              <a:off x="3076828" y="6277761"/>
              <a:ext cx="1108373" cy="183972"/>
            </a:xfrm>
            <a:prstGeom prst="rect">
              <a:avLst/>
            </a:prstGeom>
            <a:noFill/>
            <a:ln>
              <a:noFill/>
            </a:ln>
          </p:spPr>
        </p:pic>
      </p:grpSp>
      <p:sp>
        <p:nvSpPr>
          <p:cNvPr id="126" name="Google Shape;126;p9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4089D7"/>
              </a:buClr>
              <a:buSzPts val="2700"/>
              <a:buFont typeface="Nunito"/>
              <a:buNone/>
              <a:defRPr sz="2700">
                <a:solidFill>
                  <a:srgbClr val="4089D7"/>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27" name="Google Shape;127;p97"/>
          <p:cNvPicPr preferRelativeResize="0"/>
          <p:nvPr/>
        </p:nvPicPr>
        <p:blipFill rotWithShape="1">
          <a:blip r:embed="rId5">
            <a:alphaModFix/>
          </a:blip>
          <a:srcRect b="0" l="0" r="0" t="0"/>
          <a:stretch/>
        </p:blipFill>
        <p:spPr>
          <a:xfrm>
            <a:off x="7982095" y="0"/>
            <a:ext cx="1161905" cy="111428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28" name="Shape 128"/>
        <p:cNvGrpSpPr/>
        <p:nvPr/>
      </p:nvGrpSpPr>
      <p:grpSpPr>
        <a:xfrm>
          <a:off x="0" y="0"/>
          <a:ext cx="0" cy="0"/>
          <a:chOff x="0" y="0"/>
          <a:chExt cx="0" cy="0"/>
        </a:xfrm>
      </p:grpSpPr>
      <p:pic>
        <p:nvPicPr>
          <p:cNvPr id="129" name="Google Shape;129;p98"/>
          <p:cNvPicPr preferRelativeResize="0"/>
          <p:nvPr/>
        </p:nvPicPr>
        <p:blipFill rotWithShape="1">
          <a:blip r:embed="rId2">
            <a:alphaModFix/>
          </a:blip>
          <a:srcRect b="0" l="0" r="0" t="0"/>
          <a:stretch/>
        </p:blipFill>
        <p:spPr>
          <a:xfrm>
            <a:off x="-13151" y="-49427"/>
            <a:ext cx="9223858" cy="5192928"/>
          </a:xfrm>
          <a:prstGeom prst="rect">
            <a:avLst/>
          </a:prstGeom>
          <a:noFill/>
          <a:ln>
            <a:noFill/>
          </a:ln>
        </p:spPr>
      </p:pic>
      <p:sp>
        <p:nvSpPr>
          <p:cNvPr id="130" name="Google Shape;130;p98"/>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4089D7"/>
              </a:buClr>
              <a:buSzPts val="4100"/>
              <a:buFont typeface="Nunito"/>
              <a:buNone/>
              <a:defRPr sz="41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1" name="Google Shape;131;p98"/>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666666"/>
              </a:buClr>
              <a:buSzPts val="1800"/>
              <a:buNone/>
              <a:defRPr sz="1800">
                <a:solidFill>
                  <a:srgbClr val="666666"/>
                </a:solidFill>
              </a:defRPr>
            </a:lvl1pPr>
            <a:lvl2pPr indent="-228600" lvl="1" marL="914400" algn="l">
              <a:lnSpc>
                <a:spcPct val="90000"/>
              </a:lnSpc>
              <a:spcBef>
                <a:spcPts val="400"/>
              </a:spcBef>
              <a:spcAft>
                <a:spcPts val="0"/>
              </a:spcAft>
              <a:buClr>
                <a:srgbClr val="9E9E9E"/>
              </a:buClr>
              <a:buSzPts val="1500"/>
              <a:buNone/>
              <a:defRPr sz="1500">
                <a:solidFill>
                  <a:srgbClr val="9E9E9E"/>
                </a:solidFill>
              </a:defRPr>
            </a:lvl2pPr>
            <a:lvl3pPr indent="-228600" lvl="2" marL="1371600" algn="l">
              <a:lnSpc>
                <a:spcPct val="90000"/>
              </a:lnSpc>
              <a:spcBef>
                <a:spcPts val="400"/>
              </a:spcBef>
              <a:spcAft>
                <a:spcPts val="0"/>
              </a:spcAft>
              <a:buClr>
                <a:srgbClr val="9E9E9E"/>
              </a:buClr>
              <a:buSzPts val="1400"/>
              <a:buNone/>
              <a:defRPr sz="1400">
                <a:solidFill>
                  <a:srgbClr val="9E9E9E"/>
                </a:solidFill>
              </a:defRPr>
            </a:lvl3pPr>
            <a:lvl4pPr indent="-228600" lvl="3" marL="1828800" algn="l">
              <a:lnSpc>
                <a:spcPct val="90000"/>
              </a:lnSpc>
              <a:spcBef>
                <a:spcPts val="400"/>
              </a:spcBef>
              <a:spcAft>
                <a:spcPts val="0"/>
              </a:spcAft>
              <a:buClr>
                <a:srgbClr val="9E9E9E"/>
              </a:buClr>
              <a:buSzPts val="1200"/>
              <a:buNone/>
              <a:defRPr sz="1200">
                <a:solidFill>
                  <a:srgbClr val="9E9E9E"/>
                </a:solidFill>
              </a:defRPr>
            </a:lvl4pPr>
            <a:lvl5pPr indent="-228600" lvl="4" marL="2286000" algn="l">
              <a:lnSpc>
                <a:spcPct val="90000"/>
              </a:lnSpc>
              <a:spcBef>
                <a:spcPts val="400"/>
              </a:spcBef>
              <a:spcAft>
                <a:spcPts val="0"/>
              </a:spcAft>
              <a:buClr>
                <a:srgbClr val="9E9E9E"/>
              </a:buClr>
              <a:buSzPts val="1200"/>
              <a:buNone/>
              <a:defRPr sz="1200">
                <a:solidFill>
                  <a:srgbClr val="9E9E9E"/>
                </a:solidFill>
              </a:defRPr>
            </a:lvl5pPr>
            <a:lvl6pPr indent="-228600" lvl="5" marL="2743200" algn="l">
              <a:lnSpc>
                <a:spcPct val="90000"/>
              </a:lnSpc>
              <a:spcBef>
                <a:spcPts val="400"/>
              </a:spcBef>
              <a:spcAft>
                <a:spcPts val="0"/>
              </a:spcAft>
              <a:buClr>
                <a:srgbClr val="9E9E9E"/>
              </a:buClr>
              <a:buSzPts val="1200"/>
              <a:buNone/>
              <a:defRPr sz="1200">
                <a:solidFill>
                  <a:srgbClr val="9E9E9E"/>
                </a:solidFill>
              </a:defRPr>
            </a:lvl6pPr>
            <a:lvl7pPr indent="-228600" lvl="6" marL="3200400" algn="l">
              <a:lnSpc>
                <a:spcPct val="90000"/>
              </a:lnSpc>
              <a:spcBef>
                <a:spcPts val="400"/>
              </a:spcBef>
              <a:spcAft>
                <a:spcPts val="0"/>
              </a:spcAft>
              <a:buClr>
                <a:srgbClr val="9E9E9E"/>
              </a:buClr>
              <a:buSzPts val="1200"/>
              <a:buNone/>
              <a:defRPr sz="1200">
                <a:solidFill>
                  <a:srgbClr val="9E9E9E"/>
                </a:solidFill>
              </a:defRPr>
            </a:lvl7pPr>
            <a:lvl8pPr indent="-228600" lvl="7" marL="3657600" algn="l">
              <a:lnSpc>
                <a:spcPct val="90000"/>
              </a:lnSpc>
              <a:spcBef>
                <a:spcPts val="400"/>
              </a:spcBef>
              <a:spcAft>
                <a:spcPts val="0"/>
              </a:spcAft>
              <a:buClr>
                <a:srgbClr val="9E9E9E"/>
              </a:buClr>
              <a:buSzPts val="1200"/>
              <a:buNone/>
              <a:defRPr sz="1200">
                <a:solidFill>
                  <a:srgbClr val="9E9E9E"/>
                </a:solidFill>
              </a:defRPr>
            </a:lvl8pPr>
            <a:lvl9pPr indent="-228600" lvl="8" marL="4114800" algn="l">
              <a:lnSpc>
                <a:spcPct val="90000"/>
              </a:lnSpc>
              <a:spcBef>
                <a:spcPts val="400"/>
              </a:spcBef>
              <a:spcAft>
                <a:spcPts val="0"/>
              </a:spcAft>
              <a:buClr>
                <a:srgbClr val="9E9E9E"/>
              </a:buClr>
              <a:buSzPts val="1200"/>
              <a:buNone/>
              <a:defRPr sz="1200">
                <a:solidFill>
                  <a:srgbClr val="9E9E9E"/>
                </a:solidFill>
              </a:defRPr>
            </a:lvl9pPr>
          </a:lstStyle>
          <a:p/>
        </p:txBody>
      </p:sp>
      <p:sp>
        <p:nvSpPr>
          <p:cNvPr id="132" name="Google Shape;132;p9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3" name="Google Shape;133;p9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4" name="Google Shape;134;p9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grpSp>
        <p:nvGrpSpPr>
          <p:cNvPr id="135" name="Google Shape;135;p98"/>
          <p:cNvGrpSpPr/>
          <p:nvPr/>
        </p:nvGrpSpPr>
        <p:grpSpPr>
          <a:xfrm>
            <a:off x="3599770" y="4739645"/>
            <a:ext cx="1965000" cy="329110"/>
            <a:chOff x="3076828" y="6119929"/>
            <a:chExt cx="2983149" cy="499636"/>
          </a:xfrm>
        </p:grpSpPr>
        <p:pic>
          <p:nvPicPr>
            <p:cNvPr id="136" name="Google Shape;136;p98"/>
            <p:cNvPicPr preferRelativeResize="0"/>
            <p:nvPr/>
          </p:nvPicPr>
          <p:blipFill rotWithShape="1">
            <a:blip r:embed="rId3">
              <a:alphaModFix/>
            </a:blip>
            <a:srcRect b="0" l="0" r="0" t="0"/>
            <a:stretch/>
          </p:blipFill>
          <p:spPr>
            <a:xfrm>
              <a:off x="4689756" y="6119929"/>
              <a:ext cx="1370221" cy="499636"/>
            </a:xfrm>
            <a:prstGeom prst="rect">
              <a:avLst/>
            </a:prstGeom>
            <a:noFill/>
            <a:ln>
              <a:noFill/>
            </a:ln>
          </p:spPr>
        </p:pic>
        <p:pic>
          <p:nvPicPr>
            <p:cNvPr id="137" name="Google Shape;137;p98"/>
            <p:cNvPicPr preferRelativeResize="0"/>
            <p:nvPr/>
          </p:nvPicPr>
          <p:blipFill rotWithShape="1">
            <a:blip r:embed="rId4">
              <a:alphaModFix/>
            </a:blip>
            <a:srcRect b="0" l="0" r="0" t="0"/>
            <a:stretch/>
          </p:blipFill>
          <p:spPr>
            <a:xfrm>
              <a:off x="3076828" y="6277761"/>
              <a:ext cx="1108373" cy="183972"/>
            </a:xfrm>
            <a:prstGeom prst="rect">
              <a:avLst/>
            </a:prstGeom>
            <a:noFill/>
            <a:ln>
              <a:noFill/>
            </a:ln>
          </p:spPr>
        </p:pic>
      </p:grpSp>
      <p:pic>
        <p:nvPicPr>
          <p:cNvPr id="138" name="Google Shape;138;p98"/>
          <p:cNvPicPr preferRelativeResize="0"/>
          <p:nvPr/>
        </p:nvPicPr>
        <p:blipFill rotWithShape="1">
          <a:blip r:embed="rId5">
            <a:alphaModFix/>
          </a:blip>
          <a:srcRect b="0" l="0" r="0" t="0"/>
          <a:stretch/>
        </p:blipFill>
        <p:spPr>
          <a:xfrm>
            <a:off x="7982095" y="0"/>
            <a:ext cx="1161905" cy="111428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39" name="Shape 139"/>
        <p:cNvGrpSpPr/>
        <p:nvPr/>
      </p:nvGrpSpPr>
      <p:grpSpPr>
        <a:xfrm>
          <a:off x="0" y="0"/>
          <a:ext cx="0" cy="0"/>
          <a:chOff x="0" y="0"/>
          <a:chExt cx="0" cy="0"/>
        </a:xfrm>
      </p:grpSpPr>
      <p:pic>
        <p:nvPicPr>
          <p:cNvPr id="140" name="Google Shape;140;p99"/>
          <p:cNvPicPr preferRelativeResize="0"/>
          <p:nvPr/>
        </p:nvPicPr>
        <p:blipFill rotWithShape="1">
          <a:blip r:embed="rId2">
            <a:alphaModFix/>
          </a:blip>
          <a:srcRect b="0" l="0" r="0" t="0"/>
          <a:stretch/>
        </p:blipFill>
        <p:spPr>
          <a:xfrm>
            <a:off x="3968" y="0"/>
            <a:ext cx="9136063" cy="5143500"/>
          </a:xfrm>
          <a:prstGeom prst="rect">
            <a:avLst/>
          </a:prstGeom>
          <a:noFill/>
          <a:ln>
            <a:noFill/>
          </a:ln>
        </p:spPr>
      </p:pic>
      <p:sp>
        <p:nvSpPr>
          <p:cNvPr id="141" name="Google Shape;141;p9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4089D7"/>
              </a:buClr>
              <a:buSzPts val="2700"/>
              <a:buFont typeface="Nunito"/>
              <a:buNone/>
              <a:defRPr sz="27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2" name="Google Shape;142;p99"/>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800"/>
              </a:spcBef>
              <a:spcAft>
                <a:spcPts val="0"/>
              </a:spcAft>
              <a:buClr>
                <a:schemeClr val="dk1"/>
              </a:buClr>
              <a:buSzPts val="1800"/>
              <a:buChar char="•"/>
              <a:defRPr sz="1800"/>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3" name="Google Shape;143;p99"/>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800"/>
              </a:spcBef>
              <a:spcAft>
                <a:spcPts val="0"/>
              </a:spcAft>
              <a:buClr>
                <a:schemeClr val="dk1"/>
              </a:buClr>
              <a:buSzPts val="1800"/>
              <a:buChar char="•"/>
              <a:defRPr sz="1800"/>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4" name="Google Shape;144;p9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5" name="Google Shape;145;p9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6" name="Google Shape;146;p9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grpSp>
        <p:nvGrpSpPr>
          <p:cNvPr id="147" name="Google Shape;147;p99"/>
          <p:cNvGrpSpPr/>
          <p:nvPr/>
        </p:nvGrpSpPr>
        <p:grpSpPr>
          <a:xfrm>
            <a:off x="3599770" y="4739645"/>
            <a:ext cx="1965000" cy="329110"/>
            <a:chOff x="3076828" y="6119929"/>
            <a:chExt cx="2983149" cy="499636"/>
          </a:xfrm>
        </p:grpSpPr>
        <p:pic>
          <p:nvPicPr>
            <p:cNvPr id="148" name="Google Shape;148;p99"/>
            <p:cNvPicPr preferRelativeResize="0"/>
            <p:nvPr/>
          </p:nvPicPr>
          <p:blipFill rotWithShape="1">
            <a:blip r:embed="rId3">
              <a:alphaModFix/>
            </a:blip>
            <a:srcRect b="0" l="0" r="0" t="0"/>
            <a:stretch/>
          </p:blipFill>
          <p:spPr>
            <a:xfrm>
              <a:off x="4689756" y="6119929"/>
              <a:ext cx="1370221" cy="499636"/>
            </a:xfrm>
            <a:prstGeom prst="rect">
              <a:avLst/>
            </a:prstGeom>
            <a:noFill/>
            <a:ln>
              <a:noFill/>
            </a:ln>
          </p:spPr>
        </p:pic>
        <p:pic>
          <p:nvPicPr>
            <p:cNvPr id="149" name="Google Shape;149;p99"/>
            <p:cNvPicPr preferRelativeResize="0"/>
            <p:nvPr/>
          </p:nvPicPr>
          <p:blipFill rotWithShape="1">
            <a:blip r:embed="rId4">
              <a:alphaModFix/>
            </a:blip>
            <a:srcRect b="0" l="0" r="0" t="0"/>
            <a:stretch/>
          </p:blipFill>
          <p:spPr>
            <a:xfrm>
              <a:off x="3076828" y="6277761"/>
              <a:ext cx="1108373" cy="183972"/>
            </a:xfrm>
            <a:prstGeom prst="rect">
              <a:avLst/>
            </a:prstGeom>
            <a:noFill/>
            <a:ln>
              <a:noFill/>
            </a:ln>
          </p:spPr>
        </p:pic>
      </p:grpSp>
      <p:pic>
        <p:nvPicPr>
          <p:cNvPr id="150" name="Google Shape;150;p99"/>
          <p:cNvPicPr preferRelativeResize="0"/>
          <p:nvPr/>
        </p:nvPicPr>
        <p:blipFill rotWithShape="1">
          <a:blip r:embed="rId5">
            <a:alphaModFix/>
          </a:blip>
          <a:srcRect b="0" l="0" r="0" t="0"/>
          <a:stretch/>
        </p:blipFill>
        <p:spPr>
          <a:xfrm>
            <a:off x="7982095" y="0"/>
            <a:ext cx="1161905" cy="111428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151" name="Shape 151"/>
        <p:cNvGrpSpPr/>
        <p:nvPr/>
      </p:nvGrpSpPr>
      <p:grpSpPr>
        <a:xfrm>
          <a:off x="0" y="0"/>
          <a:ext cx="0" cy="0"/>
          <a:chOff x="0" y="0"/>
          <a:chExt cx="0" cy="0"/>
        </a:xfrm>
      </p:grpSpPr>
      <p:sp>
        <p:nvSpPr>
          <p:cNvPr id="152" name="Google Shape;152;p10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3" name="Google Shape;153;p10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4" name="Google Shape;154;p10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pic>
        <p:nvPicPr>
          <p:cNvPr id="155" name="Google Shape;155;p100"/>
          <p:cNvPicPr preferRelativeResize="0"/>
          <p:nvPr/>
        </p:nvPicPr>
        <p:blipFill rotWithShape="1">
          <a:blip r:embed="rId2">
            <a:alphaModFix/>
          </a:blip>
          <a:srcRect b="0" l="0" r="0" t="0"/>
          <a:stretch/>
        </p:blipFill>
        <p:spPr>
          <a:xfrm>
            <a:off x="-2211" y="-37796"/>
            <a:ext cx="9214172" cy="518747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56" name="Shape 156"/>
        <p:cNvGrpSpPr/>
        <p:nvPr/>
      </p:nvGrpSpPr>
      <p:grpSpPr>
        <a:xfrm>
          <a:off x="0" y="0"/>
          <a:ext cx="0" cy="0"/>
          <a:chOff x="0" y="0"/>
          <a:chExt cx="0" cy="0"/>
        </a:xfrm>
      </p:grpSpPr>
      <p:pic>
        <p:nvPicPr>
          <p:cNvPr id="157" name="Google Shape;157;p101"/>
          <p:cNvPicPr preferRelativeResize="0"/>
          <p:nvPr/>
        </p:nvPicPr>
        <p:blipFill rotWithShape="1">
          <a:blip r:embed="rId2">
            <a:alphaModFix/>
          </a:blip>
          <a:srcRect b="0" l="0" r="0" t="0"/>
          <a:stretch/>
        </p:blipFill>
        <p:spPr>
          <a:xfrm>
            <a:off x="3968" y="0"/>
            <a:ext cx="9136063" cy="5143500"/>
          </a:xfrm>
          <a:prstGeom prst="rect">
            <a:avLst/>
          </a:prstGeom>
          <a:noFill/>
          <a:ln>
            <a:noFill/>
          </a:ln>
        </p:spPr>
      </p:pic>
      <p:sp>
        <p:nvSpPr>
          <p:cNvPr id="158" name="Google Shape;158;p10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4089D7"/>
              </a:buClr>
              <a:buSzPts val="2700"/>
              <a:buFont typeface="Nunito"/>
              <a:buNone/>
              <a:defRPr sz="27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9" name="Google Shape;159;p10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0" name="Google Shape;160;p10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1" name="Google Shape;161;p10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grpSp>
        <p:nvGrpSpPr>
          <p:cNvPr id="162" name="Google Shape;162;p101"/>
          <p:cNvGrpSpPr/>
          <p:nvPr/>
        </p:nvGrpSpPr>
        <p:grpSpPr>
          <a:xfrm>
            <a:off x="3599770" y="4739645"/>
            <a:ext cx="1965000" cy="329110"/>
            <a:chOff x="3076828" y="6119929"/>
            <a:chExt cx="2983149" cy="499636"/>
          </a:xfrm>
        </p:grpSpPr>
        <p:pic>
          <p:nvPicPr>
            <p:cNvPr id="163" name="Google Shape;163;p101"/>
            <p:cNvPicPr preferRelativeResize="0"/>
            <p:nvPr/>
          </p:nvPicPr>
          <p:blipFill rotWithShape="1">
            <a:blip r:embed="rId3">
              <a:alphaModFix/>
            </a:blip>
            <a:srcRect b="0" l="0" r="0" t="0"/>
            <a:stretch/>
          </p:blipFill>
          <p:spPr>
            <a:xfrm>
              <a:off x="4689756" y="6119929"/>
              <a:ext cx="1370221" cy="499636"/>
            </a:xfrm>
            <a:prstGeom prst="rect">
              <a:avLst/>
            </a:prstGeom>
            <a:noFill/>
            <a:ln>
              <a:noFill/>
            </a:ln>
          </p:spPr>
        </p:pic>
        <p:pic>
          <p:nvPicPr>
            <p:cNvPr id="164" name="Google Shape;164;p101"/>
            <p:cNvPicPr preferRelativeResize="0"/>
            <p:nvPr/>
          </p:nvPicPr>
          <p:blipFill rotWithShape="1">
            <a:blip r:embed="rId4">
              <a:alphaModFix/>
            </a:blip>
            <a:srcRect b="0" l="0" r="0" t="0"/>
            <a:stretch/>
          </p:blipFill>
          <p:spPr>
            <a:xfrm>
              <a:off x="3076828" y="6277761"/>
              <a:ext cx="1108373" cy="183972"/>
            </a:xfrm>
            <a:prstGeom prst="rect">
              <a:avLst/>
            </a:prstGeom>
            <a:noFill/>
            <a:ln>
              <a:noFill/>
            </a:ln>
          </p:spPr>
        </p:pic>
      </p:grpSp>
      <p:pic>
        <p:nvPicPr>
          <p:cNvPr id="165" name="Google Shape;165;p101"/>
          <p:cNvPicPr preferRelativeResize="0"/>
          <p:nvPr/>
        </p:nvPicPr>
        <p:blipFill rotWithShape="1">
          <a:blip r:embed="rId5">
            <a:alphaModFix/>
          </a:blip>
          <a:srcRect b="0" l="0" r="0" t="0"/>
          <a:stretch/>
        </p:blipFill>
        <p:spPr>
          <a:xfrm>
            <a:off x="7982095" y="0"/>
            <a:ext cx="1161905" cy="111428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66" name="Shape 166"/>
        <p:cNvGrpSpPr/>
        <p:nvPr/>
      </p:nvGrpSpPr>
      <p:grpSpPr>
        <a:xfrm>
          <a:off x="0" y="0"/>
          <a:ext cx="0" cy="0"/>
          <a:chOff x="0" y="0"/>
          <a:chExt cx="0" cy="0"/>
        </a:xfrm>
      </p:grpSpPr>
      <p:pic>
        <p:nvPicPr>
          <p:cNvPr id="167" name="Google Shape;167;p102"/>
          <p:cNvPicPr preferRelativeResize="0"/>
          <p:nvPr/>
        </p:nvPicPr>
        <p:blipFill rotWithShape="1">
          <a:blip r:embed="rId2">
            <a:alphaModFix/>
          </a:blip>
          <a:srcRect b="0" l="0" r="0" t="0"/>
          <a:stretch/>
        </p:blipFill>
        <p:spPr>
          <a:xfrm>
            <a:off x="3968" y="0"/>
            <a:ext cx="9136063" cy="5143500"/>
          </a:xfrm>
          <a:prstGeom prst="rect">
            <a:avLst/>
          </a:prstGeom>
          <a:noFill/>
          <a:ln>
            <a:noFill/>
          </a:ln>
        </p:spPr>
      </p:pic>
      <p:sp>
        <p:nvSpPr>
          <p:cNvPr id="168" name="Google Shape;168;p10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rgbClr val="4089D7"/>
              </a:buClr>
              <a:buSzPts val="2100"/>
              <a:buFont typeface="Nunito"/>
              <a:buNone/>
              <a:defRPr sz="21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9" name="Google Shape;169;p102"/>
          <p:cNvSpPr/>
          <p:nvPr>
            <p:ph idx="2" type="pic"/>
          </p:nvPr>
        </p:nvSpPr>
        <p:spPr>
          <a:xfrm>
            <a:off x="3887391" y="740569"/>
            <a:ext cx="4629300" cy="3655200"/>
          </a:xfrm>
          <a:prstGeom prst="rect">
            <a:avLst/>
          </a:prstGeom>
          <a:noFill/>
          <a:ln>
            <a:noFill/>
          </a:ln>
        </p:spPr>
      </p:sp>
      <p:sp>
        <p:nvSpPr>
          <p:cNvPr id="170" name="Google Shape;170;p10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71" name="Google Shape;171;p10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2" name="Google Shape;172;p10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3" name="Google Shape;173;p10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grpSp>
        <p:nvGrpSpPr>
          <p:cNvPr id="174" name="Google Shape;174;p102"/>
          <p:cNvGrpSpPr/>
          <p:nvPr/>
        </p:nvGrpSpPr>
        <p:grpSpPr>
          <a:xfrm>
            <a:off x="3599770" y="4739645"/>
            <a:ext cx="1965000" cy="329110"/>
            <a:chOff x="3076828" y="6119929"/>
            <a:chExt cx="2983149" cy="499636"/>
          </a:xfrm>
        </p:grpSpPr>
        <p:pic>
          <p:nvPicPr>
            <p:cNvPr id="175" name="Google Shape;175;p102"/>
            <p:cNvPicPr preferRelativeResize="0"/>
            <p:nvPr/>
          </p:nvPicPr>
          <p:blipFill rotWithShape="1">
            <a:blip r:embed="rId3">
              <a:alphaModFix/>
            </a:blip>
            <a:srcRect b="0" l="0" r="0" t="0"/>
            <a:stretch/>
          </p:blipFill>
          <p:spPr>
            <a:xfrm>
              <a:off x="4689756" y="6119929"/>
              <a:ext cx="1370221" cy="499636"/>
            </a:xfrm>
            <a:prstGeom prst="rect">
              <a:avLst/>
            </a:prstGeom>
            <a:noFill/>
            <a:ln>
              <a:noFill/>
            </a:ln>
          </p:spPr>
        </p:pic>
        <p:pic>
          <p:nvPicPr>
            <p:cNvPr id="176" name="Google Shape;176;p102"/>
            <p:cNvPicPr preferRelativeResize="0"/>
            <p:nvPr/>
          </p:nvPicPr>
          <p:blipFill rotWithShape="1">
            <a:blip r:embed="rId4">
              <a:alphaModFix/>
            </a:blip>
            <a:srcRect b="0" l="0" r="0" t="0"/>
            <a:stretch/>
          </p:blipFill>
          <p:spPr>
            <a:xfrm>
              <a:off x="3076828" y="6277761"/>
              <a:ext cx="1108373" cy="183972"/>
            </a:xfrm>
            <a:prstGeom prst="rect">
              <a:avLst/>
            </a:prstGeom>
            <a:noFill/>
            <a:ln>
              <a:noFill/>
            </a:ln>
          </p:spPr>
        </p:pic>
      </p:grpSp>
      <p:pic>
        <p:nvPicPr>
          <p:cNvPr id="177" name="Google Shape;177;p102"/>
          <p:cNvPicPr preferRelativeResize="0"/>
          <p:nvPr/>
        </p:nvPicPr>
        <p:blipFill rotWithShape="1">
          <a:blip r:embed="rId5">
            <a:alphaModFix/>
          </a:blip>
          <a:srcRect b="0" l="0" r="0" t="0"/>
          <a:stretch/>
        </p:blipFill>
        <p:spPr>
          <a:xfrm>
            <a:off x="7982095" y="0"/>
            <a:ext cx="1161905" cy="111428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ular 2">
  <p:cSld name="TITLE_3">
    <p:spTree>
      <p:nvGrpSpPr>
        <p:cNvPr id="16" name="Shape 16"/>
        <p:cNvGrpSpPr/>
        <p:nvPr/>
      </p:nvGrpSpPr>
      <p:grpSpPr>
        <a:xfrm>
          <a:off x="0" y="0"/>
          <a:ext cx="0" cy="0"/>
          <a:chOff x="0" y="0"/>
          <a:chExt cx="0" cy="0"/>
        </a:xfrm>
      </p:grpSpPr>
      <p:pic>
        <p:nvPicPr>
          <p:cNvPr id="17" name="Google Shape;17;p88"/>
          <p:cNvPicPr preferRelativeResize="0"/>
          <p:nvPr/>
        </p:nvPicPr>
        <p:blipFill rotWithShape="1">
          <a:blip r:embed="rId2">
            <a:alphaModFix/>
          </a:blip>
          <a:srcRect b="0" l="0" r="0" t="0"/>
          <a:stretch/>
        </p:blipFill>
        <p:spPr>
          <a:xfrm>
            <a:off x="180000" y="240380"/>
            <a:ext cx="1080000" cy="180000"/>
          </a:xfrm>
          <a:prstGeom prst="rect">
            <a:avLst/>
          </a:prstGeom>
          <a:noFill/>
          <a:ln>
            <a:noFill/>
          </a:ln>
        </p:spPr>
      </p:pic>
      <p:sp>
        <p:nvSpPr>
          <p:cNvPr id="18" name="Google Shape;18;p88"/>
          <p:cNvSpPr txBox="1"/>
          <p:nvPr>
            <p:ph idx="12" type="sldNum"/>
          </p:nvPr>
        </p:nvSpPr>
        <p:spPr>
          <a:xfrm>
            <a:off x="8415000" y="290995"/>
            <a:ext cx="548700" cy="1374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2" name="Shape 182"/>
        <p:cNvGrpSpPr/>
        <p:nvPr/>
      </p:nvGrpSpPr>
      <p:grpSpPr>
        <a:xfrm>
          <a:off x="0" y="0"/>
          <a:ext cx="0" cy="0"/>
          <a:chOff x="0" y="0"/>
          <a:chExt cx="0" cy="0"/>
        </a:xfrm>
      </p:grpSpPr>
      <p:sp>
        <p:nvSpPr>
          <p:cNvPr id="183" name="Google Shape;183;p10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84" name="Google Shape;184;p10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5" name="Google Shape;185;p10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6" name="Shape 186"/>
        <p:cNvGrpSpPr/>
        <p:nvPr/>
      </p:nvGrpSpPr>
      <p:grpSpPr>
        <a:xfrm>
          <a:off x="0" y="0"/>
          <a:ext cx="0" cy="0"/>
          <a:chOff x="0" y="0"/>
          <a:chExt cx="0" cy="0"/>
        </a:xfrm>
      </p:grpSpPr>
      <p:sp>
        <p:nvSpPr>
          <p:cNvPr id="187" name="Google Shape;187;p10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88" name="Google Shape;188;p10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9" name="Shape 189"/>
        <p:cNvGrpSpPr/>
        <p:nvPr/>
      </p:nvGrpSpPr>
      <p:grpSpPr>
        <a:xfrm>
          <a:off x="0" y="0"/>
          <a:ext cx="0" cy="0"/>
          <a:chOff x="0" y="0"/>
          <a:chExt cx="0" cy="0"/>
        </a:xfrm>
      </p:grpSpPr>
      <p:sp>
        <p:nvSpPr>
          <p:cNvPr id="190" name="Google Shape;190;p10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1" name="Google Shape;191;p10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2" name="Google Shape;192;p10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3" name="Shape 193"/>
        <p:cNvGrpSpPr/>
        <p:nvPr/>
      </p:nvGrpSpPr>
      <p:grpSpPr>
        <a:xfrm>
          <a:off x="0" y="0"/>
          <a:ext cx="0" cy="0"/>
          <a:chOff x="0" y="0"/>
          <a:chExt cx="0" cy="0"/>
        </a:xfrm>
      </p:grpSpPr>
      <p:sp>
        <p:nvSpPr>
          <p:cNvPr id="194" name="Google Shape;194;p10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5" name="Google Shape;195;p10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96" name="Google Shape;196;p10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97" name="Google Shape;197;p10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8" name="Shape 198"/>
        <p:cNvGrpSpPr/>
        <p:nvPr/>
      </p:nvGrpSpPr>
      <p:grpSpPr>
        <a:xfrm>
          <a:off x="0" y="0"/>
          <a:ext cx="0" cy="0"/>
          <a:chOff x="0" y="0"/>
          <a:chExt cx="0" cy="0"/>
        </a:xfrm>
      </p:grpSpPr>
      <p:sp>
        <p:nvSpPr>
          <p:cNvPr id="199" name="Google Shape;199;p10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0" name="Google Shape;200;p10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01" name="Shape 201"/>
        <p:cNvGrpSpPr/>
        <p:nvPr/>
      </p:nvGrpSpPr>
      <p:grpSpPr>
        <a:xfrm>
          <a:off x="0" y="0"/>
          <a:ext cx="0" cy="0"/>
          <a:chOff x="0" y="0"/>
          <a:chExt cx="0" cy="0"/>
        </a:xfrm>
      </p:grpSpPr>
      <p:sp>
        <p:nvSpPr>
          <p:cNvPr id="202" name="Google Shape;202;p10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03" name="Google Shape;203;p10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04" name="Google Shape;204;p10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05" name="Shape 205"/>
        <p:cNvGrpSpPr/>
        <p:nvPr/>
      </p:nvGrpSpPr>
      <p:grpSpPr>
        <a:xfrm>
          <a:off x="0" y="0"/>
          <a:ext cx="0" cy="0"/>
          <a:chOff x="0" y="0"/>
          <a:chExt cx="0" cy="0"/>
        </a:xfrm>
      </p:grpSpPr>
      <p:sp>
        <p:nvSpPr>
          <p:cNvPr id="206" name="Google Shape;206;p11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07" name="Google Shape;207;p1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08" name="Shape 208"/>
        <p:cNvGrpSpPr/>
        <p:nvPr/>
      </p:nvGrpSpPr>
      <p:grpSpPr>
        <a:xfrm>
          <a:off x="0" y="0"/>
          <a:ext cx="0" cy="0"/>
          <a:chOff x="0" y="0"/>
          <a:chExt cx="0" cy="0"/>
        </a:xfrm>
      </p:grpSpPr>
      <p:sp>
        <p:nvSpPr>
          <p:cNvPr id="209" name="Google Shape;209;p11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1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11" name="Google Shape;211;p11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12" name="Google Shape;212;p11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13" name="Google Shape;213;p1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4" name="Shape 214"/>
        <p:cNvGrpSpPr/>
        <p:nvPr/>
      </p:nvGrpSpPr>
      <p:grpSpPr>
        <a:xfrm>
          <a:off x="0" y="0"/>
          <a:ext cx="0" cy="0"/>
          <a:chOff x="0" y="0"/>
          <a:chExt cx="0" cy="0"/>
        </a:xfrm>
      </p:grpSpPr>
      <p:sp>
        <p:nvSpPr>
          <p:cNvPr id="215" name="Google Shape;215;p11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216" name="Google Shape;216;p1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7" name="Shape 217"/>
        <p:cNvGrpSpPr/>
        <p:nvPr/>
      </p:nvGrpSpPr>
      <p:grpSpPr>
        <a:xfrm>
          <a:off x="0" y="0"/>
          <a:ext cx="0" cy="0"/>
          <a:chOff x="0" y="0"/>
          <a:chExt cx="0" cy="0"/>
        </a:xfrm>
      </p:grpSpPr>
      <p:sp>
        <p:nvSpPr>
          <p:cNvPr id="218" name="Google Shape;218;p11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19" name="Google Shape;219;p11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220" name="Google Shape;220;p1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ular" type="title">
  <p:cSld name="TITLE">
    <p:spTree>
      <p:nvGrpSpPr>
        <p:cNvPr id="19" name="Shape 19"/>
        <p:cNvGrpSpPr/>
        <p:nvPr/>
      </p:nvGrpSpPr>
      <p:grpSpPr>
        <a:xfrm>
          <a:off x="0" y="0"/>
          <a:ext cx="0" cy="0"/>
          <a:chOff x="0" y="0"/>
          <a:chExt cx="0" cy="0"/>
        </a:xfrm>
      </p:grpSpPr>
      <p:pic>
        <p:nvPicPr>
          <p:cNvPr id="20" name="Google Shape;20;p89"/>
          <p:cNvPicPr preferRelativeResize="0"/>
          <p:nvPr/>
        </p:nvPicPr>
        <p:blipFill rotWithShape="1">
          <a:blip r:embed="rId2">
            <a:alphaModFix/>
          </a:blip>
          <a:srcRect b="0" l="0" r="0" t="0"/>
          <a:stretch/>
        </p:blipFill>
        <p:spPr>
          <a:xfrm>
            <a:off x="180000" y="240380"/>
            <a:ext cx="1080000" cy="180000"/>
          </a:xfrm>
          <a:prstGeom prst="rect">
            <a:avLst/>
          </a:prstGeom>
          <a:noFill/>
          <a:ln>
            <a:noFill/>
          </a:ln>
        </p:spPr>
      </p:pic>
      <p:sp>
        <p:nvSpPr>
          <p:cNvPr id="21" name="Google Shape;21;p89"/>
          <p:cNvSpPr txBox="1"/>
          <p:nvPr/>
        </p:nvSpPr>
        <p:spPr>
          <a:xfrm>
            <a:off x="3424500" y="290995"/>
            <a:ext cx="2295000" cy="13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0" i="0" lang="es-AR" sz="900" u="none" cap="none" strike="noStrike">
                <a:solidFill>
                  <a:srgbClr val="515151"/>
                </a:solidFill>
                <a:latin typeface="Nunito ExtraLight"/>
                <a:ea typeface="Nunito ExtraLight"/>
                <a:cs typeface="Nunito ExtraLight"/>
                <a:sym typeface="Nunito ExtraLight"/>
              </a:rPr>
              <a:t>We connect to the information</a:t>
            </a:r>
            <a:endParaRPr b="0" i="0" sz="900" u="none" cap="none" strike="noStrike">
              <a:solidFill>
                <a:srgbClr val="515151"/>
              </a:solidFill>
              <a:latin typeface="Nunito ExtraLight"/>
              <a:ea typeface="Nunito ExtraLight"/>
              <a:cs typeface="Nunito ExtraLight"/>
              <a:sym typeface="Nunito ExtraLight"/>
            </a:endParaRPr>
          </a:p>
        </p:txBody>
      </p:sp>
      <p:sp>
        <p:nvSpPr>
          <p:cNvPr id="22" name="Google Shape;22;p89"/>
          <p:cNvSpPr txBox="1"/>
          <p:nvPr>
            <p:ph idx="12" type="sldNum"/>
          </p:nvPr>
        </p:nvSpPr>
        <p:spPr>
          <a:xfrm>
            <a:off x="8415000" y="290995"/>
            <a:ext cx="548700" cy="1374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1" name="Shape 221"/>
        <p:cNvGrpSpPr/>
        <p:nvPr/>
      </p:nvGrpSpPr>
      <p:grpSpPr>
        <a:xfrm>
          <a:off x="0" y="0"/>
          <a:ext cx="0" cy="0"/>
          <a:chOff x="0" y="0"/>
          <a:chExt cx="0" cy="0"/>
        </a:xfrm>
      </p:grpSpPr>
      <p:sp>
        <p:nvSpPr>
          <p:cNvPr id="222" name="Google Shape;222;p1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ular 1">
  <p:cSld name="TITLE_2">
    <p:spTree>
      <p:nvGrpSpPr>
        <p:cNvPr id="23" name="Shape 23"/>
        <p:cNvGrpSpPr/>
        <p:nvPr/>
      </p:nvGrpSpPr>
      <p:grpSpPr>
        <a:xfrm>
          <a:off x="0" y="0"/>
          <a:ext cx="0" cy="0"/>
          <a:chOff x="0" y="0"/>
          <a:chExt cx="0" cy="0"/>
        </a:xfrm>
      </p:grpSpPr>
      <p:sp>
        <p:nvSpPr>
          <p:cNvPr id="24" name="Google Shape;24;p90"/>
          <p:cNvSpPr/>
          <p:nvPr/>
        </p:nvSpPr>
        <p:spPr>
          <a:xfrm>
            <a:off x="7975" y="-7975"/>
            <a:ext cx="9144000" cy="5143500"/>
          </a:xfrm>
          <a:prstGeom prst="rect">
            <a:avLst/>
          </a:prstGeom>
          <a:solidFill>
            <a:srgbClr val="515151"/>
          </a:solidFill>
          <a:ln cap="flat" cmpd="sng" w="952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pic>
        <p:nvPicPr>
          <p:cNvPr id="25" name="Google Shape;25;p90"/>
          <p:cNvPicPr preferRelativeResize="0"/>
          <p:nvPr/>
        </p:nvPicPr>
        <p:blipFill rotWithShape="1">
          <a:blip r:embed="rId2">
            <a:alphaModFix/>
          </a:blip>
          <a:srcRect b="0" l="0" r="0" t="0"/>
          <a:stretch/>
        </p:blipFill>
        <p:spPr>
          <a:xfrm>
            <a:off x="180000" y="248405"/>
            <a:ext cx="180000" cy="180000"/>
          </a:xfrm>
          <a:prstGeom prst="rect">
            <a:avLst/>
          </a:prstGeom>
          <a:noFill/>
          <a:ln>
            <a:noFill/>
          </a:ln>
        </p:spPr>
      </p:pic>
      <p:sp>
        <p:nvSpPr>
          <p:cNvPr id="26" name="Google Shape;26;p90"/>
          <p:cNvSpPr txBox="1"/>
          <p:nvPr/>
        </p:nvSpPr>
        <p:spPr>
          <a:xfrm>
            <a:off x="3424500" y="290995"/>
            <a:ext cx="2295000" cy="13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0" i="0" lang="es-AR" sz="900" u="none" cap="none" strike="noStrike">
                <a:solidFill>
                  <a:srgbClr val="FFFFFF"/>
                </a:solidFill>
                <a:latin typeface="Nunito ExtraLight"/>
                <a:ea typeface="Nunito ExtraLight"/>
                <a:cs typeface="Nunito ExtraLight"/>
                <a:sym typeface="Nunito ExtraLight"/>
              </a:rPr>
              <a:t>Conectamos a la información</a:t>
            </a:r>
            <a:endParaRPr b="0" i="0" sz="900" u="none" cap="none" strike="noStrike">
              <a:solidFill>
                <a:srgbClr val="FFFFFF"/>
              </a:solidFill>
              <a:latin typeface="Nunito ExtraLight"/>
              <a:ea typeface="Nunito ExtraLight"/>
              <a:cs typeface="Nunito ExtraLight"/>
              <a:sym typeface="Nunito ExtraLight"/>
            </a:endParaRPr>
          </a:p>
        </p:txBody>
      </p:sp>
      <p:sp>
        <p:nvSpPr>
          <p:cNvPr id="27" name="Google Shape;27;p90"/>
          <p:cNvSpPr txBox="1"/>
          <p:nvPr>
            <p:ph idx="12" type="sldNum"/>
          </p:nvPr>
        </p:nvSpPr>
        <p:spPr>
          <a:xfrm>
            <a:off x="8415000" y="290995"/>
            <a:ext cx="548700" cy="1374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ular 1 1">
  <p:cSld name="TITLE_2_1">
    <p:spTree>
      <p:nvGrpSpPr>
        <p:cNvPr id="28" name="Shape 28"/>
        <p:cNvGrpSpPr/>
        <p:nvPr/>
      </p:nvGrpSpPr>
      <p:grpSpPr>
        <a:xfrm>
          <a:off x="0" y="0"/>
          <a:ext cx="0" cy="0"/>
          <a:chOff x="0" y="0"/>
          <a:chExt cx="0" cy="0"/>
        </a:xfrm>
      </p:grpSpPr>
      <p:sp>
        <p:nvSpPr>
          <p:cNvPr id="29" name="Google Shape;29;p91"/>
          <p:cNvSpPr/>
          <p:nvPr/>
        </p:nvSpPr>
        <p:spPr>
          <a:xfrm>
            <a:off x="7975" y="-7975"/>
            <a:ext cx="9144000" cy="5143500"/>
          </a:xfrm>
          <a:prstGeom prst="rect">
            <a:avLst/>
          </a:prstGeom>
          <a:solidFill>
            <a:srgbClr val="74A2D1"/>
          </a:solidFill>
          <a:ln cap="flat" cmpd="sng" w="952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pic>
        <p:nvPicPr>
          <p:cNvPr id="30" name="Google Shape;30;p91"/>
          <p:cNvPicPr preferRelativeResize="0"/>
          <p:nvPr/>
        </p:nvPicPr>
        <p:blipFill rotWithShape="1">
          <a:blip r:embed="rId2">
            <a:alphaModFix/>
          </a:blip>
          <a:srcRect b="0" l="0" r="0" t="0"/>
          <a:stretch/>
        </p:blipFill>
        <p:spPr>
          <a:xfrm>
            <a:off x="180000" y="248405"/>
            <a:ext cx="180000" cy="180000"/>
          </a:xfrm>
          <a:prstGeom prst="rect">
            <a:avLst/>
          </a:prstGeom>
          <a:noFill/>
          <a:ln>
            <a:noFill/>
          </a:ln>
        </p:spPr>
      </p:pic>
      <p:sp>
        <p:nvSpPr>
          <p:cNvPr id="31" name="Google Shape;31;p91"/>
          <p:cNvSpPr txBox="1"/>
          <p:nvPr/>
        </p:nvSpPr>
        <p:spPr>
          <a:xfrm>
            <a:off x="3424500" y="290995"/>
            <a:ext cx="2295000" cy="13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0" i="0" lang="es-AR" sz="900" u="none" cap="none" strike="noStrike">
                <a:solidFill>
                  <a:srgbClr val="FFFFFF"/>
                </a:solidFill>
                <a:latin typeface="Nunito ExtraLight"/>
                <a:ea typeface="Nunito ExtraLight"/>
                <a:cs typeface="Nunito ExtraLight"/>
                <a:sym typeface="Nunito ExtraLight"/>
              </a:rPr>
              <a:t>Conectamos a la información</a:t>
            </a:r>
            <a:endParaRPr b="0" i="0" sz="900" u="none" cap="none" strike="noStrike">
              <a:solidFill>
                <a:srgbClr val="FFFFFF"/>
              </a:solidFill>
              <a:latin typeface="Nunito ExtraLight"/>
              <a:ea typeface="Nunito ExtraLight"/>
              <a:cs typeface="Nunito ExtraLight"/>
              <a:sym typeface="Nunito ExtraLight"/>
            </a:endParaRPr>
          </a:p>
        </p:txBody>
      </p:sp>
      <p:sp>
        <p:nvSpPr>
          <p:cNvPr id="32" name="Google Shape;32;p91"/>
          <p:cNvSpPr txBox="1"/>
          <p:nvPr>
            <p:ph idx="12" type="sldNum"/>
          </p:nvPr>
        </p:nvSpPr>
        <p:spPr>
          <a:xfrm>
            <a:off x="8415000" y="290995"/>
            <a:ext cx="548700" cy="1374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Nunito ExtraLight"/>
                <a:ea typeface="Nunito ExtraLight"/>
                <a:cs typeface="Nunito ExtraLight"/>
                <a:sym typeface="Nunito ExtraLight"/>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interior">
  <p:cSld name="Contenido interior">
    <p:spTree>
      <p:nvGrpSpPr>
        <p:cNvPr id="33" name="Shape 33"/>
        <p:cNvGrpSpPr/>
        <p:nvPr/>
      </p:nvGrpSpPr>
      <p:grpSpPr>
        <a:xfrm>
          <a:off x="0" y="0"/>
          <a:ext cx="0" cy="0"/>
          <a:chOff x="0" y="0"/>
          <a:chExt cx="0" cy="0"/>
        </a:xfrm>
      </p:grpSpPr>
      <p:sp>
        <p:nvSpPr>
          <p:cNvPr id="34" name="Google Shape;34;p92"/>
          <p:cNvSpPr txBox="1"/>
          <p:nvPr/>
        </p:nvSpPr>
        <p:spPr>
          <a:xfrm>
            <a:off x="6094800" y="290995"/>
            <a:ext cx="2295000" cy="1374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900"/>
              <a:buFont typeface="Arial"/>
              <a:buNone/>
            </a:pPr>
            <a:r>
              <a:rPr b="0" i="0" lang="es-AR" sz="900" u="none" cap="none" strike="noStrike">
                <a:solidFill>
                  <a:srgbClr val="515151"/>
                </a:solidFill>
                <a:latin typeface="Nunito ExtraLight"/>
                <a:ea typeface="Nunito ExtraLight"/>
                <a:cs typeface="Nunito ExtraLight"/>
                <a:sym typeface="Nunito ExtraLight"/>
              </a:rPr>
              <a:t>DOT Hotels - Resultados de búsqueda</a:t>
            </a:r>
            <a:endParaRPr b="0" i="0" sz="900" u="none" cap="none" strike="noStrike">
              <a:solidFill>
                <a:srgbClr val="515151"/>
              </a:solidFill>
              <a:latin typeface="Nunito ExtraLight"/>
              <a:ea typeface="Nunito ExtraLight"/>
              <a:cs typeface="Nunito ExtraLight"/>
              <a:sym typeface="Nunito ExtraLight"/>
            </a:endParaRPr>
          </a:p>
        </p:txBody>
      </p:sp>
      <p:sp>
        <p:nvSpPr>
          <p:cNvPr id="35" name="Google Shape;35;p92"/>
          <p:cNvSpPr txBox="1"/>
          <p:nvPr>
            <p:ph idx="12" type="sldNum"/>
          </p:nvPr>
        </p:nvSpPr>
        <p:spPr>
          <a:xfrm>
            <a:off x="8415000" y="290995"/>
            <a:ext cx="548700" cy="1374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9pPr>
          </a:lstStyle>
          <a:p>
            <a:pPr indent="0" lvl="0" marL="0" rtl="0" algn="r">
              <a:spcBef>
                <a:spcPts val="0"/>
              </a:spcBef>
              <a:spcAft>
                <a:spcPts val="0"/>
              </a:spcAft>
              <a:buNone/>
            </a:pPr>
            <a:fld id="{00000000-1234-1234-1234-123412341234}" type="slidenum">
              <a:rPr lang="es-AR"/>
              <a:t>‹#›</a:t>
            </a:fld>
            <a:endParaRPr/>
          </a:p>
        </p:txBody>
      </p:sp>
      <p:pic>
        <p:nvPicPr>
          <p:cNvPr id="36" name="Google Shape;36;p92"/>
          <p:cNvPicPr preferRelativeResize="0"/>
          <p:nvPr/>
        </p:nvPicPr>
        <p:blipFill rotWithShape="1">
          <a:blip r:embed="rId2">
            <a:alphaModFix/>
          </a:blip>
          <a:srcRect b="0" l="0" r="0" t="0"/>
          <a:stretch/>
        </p:blipFill>
        <p:spPr>
          <a:xfrm>
            <a:off x="180000" y="248405"/>
            <a:ext cx="180000" cy="1800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ular mas redes">
  <p:cSld name="CUSTOM">
    <p:spTree>
      <p:nvGrpSpPr>
        <p:cNvPr id="37" name="Shape 37"/>
        <p:cNvGrpSpPr/>
        <p:nvPr/>
      </p:nvGrpSpPr>
      <p:grpSpPr>
        <a:xfrm>
          <a:off x="0" y="0"/>
          <a:ext cx="0" cy="0"/>
          <a:chOff x="0" y="0"/>
          <a:chExt cx="0" cy="0"/>
        </a:xfrm>
      </p:grpSpPr>
      <p:grpSp>
        <p:nvGrpSpPr>
          <p:cNvPr id="38" name="Google Shape;38;p93"/>
          <p:cNvGrpSpPr/>
          <p:nvPr/>
        </p:nvGrpSpPr>
        <p:grpSpPr>
          <a:xfrm>
            <a:off x="1670402" y="4712397"/>
            <a:ext cx="5803196" cy="180000"/>
            <a:chOff x="2531757" y="9424819"/>
            <a:chExt cx="11606393" cy="360000"/>
          </a:xfrm>
        </p:grpSpPr>
        <p:pic>
          <p:nvPicPr>
            <p:cNvPr id="39" name="Google Shape;39;p93">
              <a:hlinkClick r:id="rId2"/>
            </p:cNvPr>
            <p:cNvPicPr preferRelativeResize="0"/>
            <p:nvPr/>
          </p:nvPicPr>
          <p:blipFill rotWithShape="1">
            <a:blip r:embed="rId3">
              <a:alphaModFix/>
            </a:blip>
            <a:srcRect b="0" l="0" r="0" t="0"/>
            <a:stretch/>
          </p:blipFill>
          <p:spPr>
            <a:xfrm>
              <a:off x="2531757" y="9424819"/>
              <a:ext cx="364768" cy="360000"/>
            </a:xfrm>
            <a:prstGeom prst="rect">
              <a:avLst/>
            </a:prstGeom>
            <a:noFill/>
            <a:ln>
              <a:noFill/>
            </a:ln>
          </p:spPr>
        </p:pic>
        <p:sp>
          <p:nvSpPr>
            <p:cNvPr id="40" name="Google Shape;40;p93"/>
            <p:cNvSpPr txBox="1"/>
            <p:nvPr/>
          </p:nvSpPr>
          <p:spPr>
            <a:xfrm>
              <a:off x="2909175" y="9424819"/>
              <a:ext cx="1287900" cy="360000"/>
            </a:xfrm>
            <a:prstGeom prst="rect">
              <a:avLst/>
            </a:prstGeom>
            <a:noFill/>
            <a:ln>
              <a:noFill/>
            </a:ln>
          </p:spPr>
          <p:txBody>
            <a:bodyPr anchorCtr="0" anchor="ctr" bIns="0" lIns="90000" spcFirstLastPara="1" rIns="9000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s-AR" sz="800" u="none" cap="none" strike="noStrike">
                  <a:solidFill>
                    <a:srgbClr val="515151"/>
                  </a:solidFill>
                  <a:uFill>
                    <a:noFill/>
                  </a:uFill>
                  <a:latin typeface="Nunito"/>
                  <a:ea typeface="Nunito"/>
                  <a:cs typeface="Nunito"/>
                  <a:sym typeface="Nunito"/>
                  <a:hlinkClick r:id="rId4">
                    <a:extLst>
                      <a:ext uri="{A12FA001-AC4F-418D-AE19-62706E023703}">
                        <ahyp:hlinkClr val="tx"/>
                      </a:ext>
                    </a:extLst>
                  </a:hlinkClick>
                </a:rPr>
                <a:t>streambe</a:t>
              </a:r>
              <a:endParaRPr b="0" i="0" sz="800" u="none" cap="none" strike="noStrike">
                <a:solidFill>
                  <a:srgbClr val="515151"/>
                </a:solidFill>
                <a:latin typeface="Nunito"/>
                <a:ea typeface="Nunito"/>
                <a:cs typeface="Nunito"/>
                <a:sym typeface="Nunito"/>
              </a:endParaRPr>
            </a:p>
          </p:txBody>
        </p:sp>
        <p:pic>
          <p:nvPicPr>
            <p:cNvPr id="41" name="Google Shape;41;p93">
              <a:hlinkClick r:id="rId5"/>
            </p:cNvPr>
            <p:cNvPicPr preferRelativeResize="0"/>
            <p:nvPr/>
          </p:nvPicPr>
          <p:blipFill rotWithShape="1">
            <a:blip r:embed="rId6">
              <a:alphaModFix/>
            </a:blip>
            <a:srcRect b="0" l="0" r="0" t="0"/>
            <a:stretch/>
          </p:blipFill>
          <p:spPr>
            <a:xfrm>
              <a:off x="4209730" y="9424819"/>
              <a:ext cx="364768" cy="360000"/>
            </a:xfrm>
            <a:prstGeom prst="rect">
              <a:avLst/>
            </a:prstGeom>
            <a:noFill/>
            <a:ln>
              <a:noFill/>
            </a:ln>
          </p:spPr>
        </p:pic>
        <p:sp>
          <p:nvSpPr>
            <p:cNvPr id="42" name="Google Shape;42;p93"/>
            <p:cNvSpPr txBox="1"/>
            <p:nvPr/>
          </p:nvSpPr>
          <p:spPr>
            <a:xfrm>
              <a:off x="4569950" y="9424819"/>
              <a:ext cx="1480200" cy="360000"/>
            </a:xfrm>
            <a:prstGeom prst="rect">
              <a:avLst/>
            </a:prstGeom>
            <a:noFill/>
            <a:ln>
              <a:noFill/>
            </a:ln>
          </p:spPr>
          <p:txBody>
            <a:bodyPr anchorCtr="0" anchor="ctr" bIns="0" lIns="90000" spcFirstLastPara="1" rIns="9000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s-AR" sz="800" u="none" cap="none" strike="noStrike">
                  <a:solidFill>
                    <a:srgbClr val="515151"/>
                  </a:solidFill>
                  <a:uFill>
                    <a:noFill/>
                  </a:uFill>
                  <a:latin typeface="Nunito"/>
                  <a:ea typeface="Nunito"/>
                  <a:cs typeface="Nunito"/>
                  <a:sym typeface="Nunito"/>
                  <a:hlinkClick r:id="rId7">
                    <a:extLst>
                      <a:ext uri="{A12FA001-AC4F-418D-AE19-62706E023703}">
                        <ahyp:hlinkClr val="tx"/>
                      </a:ext>
                    </a:extLst>
                  </a:hlinkClick>
                </a:rPr>
                <a:t>@Streambe</a:t>
              </a:r>
              <a:endParaRPr b="0" i="0" sz="800" u="none" cap="none" strike="noStrike">
                <a:solidFill>
                  <a:srgbClr val="515151"/>
                </a:solidFill>
                <a:latin typeface="Nunito"/>
                <a:ea typeface="Nunito"/>
                <a:cs typeface="Nunito"/>
                <a:sym typeface="Nunito"/>
              </a:endParaRPr>
            </a:p>
          </p:txBody>
        </p:sp>
        <p:pic>
          <p:nvPicPr>
            <p:cNvPr id="43" name="Google Shape;43;p93">
              <a:hlinkClick r:id="rId8"/>
            </p:cNvPr>
            <p:cNvPicPr preferRelativeResize="0"/>
            <p:nvPr/>
          </p:nvPicPr>
          <p:blipFill rotWithShape="1">
            <a:blip r:embed="rId9">
              <a:alphaModFix/>
            </a:blip>
            <a:srcRect b="0" l="0" r="0" t="0"/>
            <a:stretch/>
          </p:blipFill>
          <p:spPr>
            <a:xfrm>
              <a:off x="6050141" y="9425579"/>
              <a:ext cx="364768" cy="358479"/>
            </a:xfrm>
            <a:prstGeom prst="rect">
              <a:avLst/>
            </a:prstGeom>
            <a:noFill/>
            <a:ln>
              <a:noFill/>
            </a:ln>
          </p:spPr>
        </p:pic>
        <p:sp>
          <p:nvSpPr>
            <p:cNvPr id="44" name="Google Shape;44;p93"/>
            <p:cNvSpPr txBox="1"/>
            <p:nvPr/>
          </p:nvSpPr>
          <p:spPr>
            <a:xfrm>
              <a:off x="6393025" y="9424819"/>
              <a:ext cx="1681500" cy="360000"/>
            </a:xfrm>
            <a:prstGeom prst="rect">
              <a:avLst/>
            </a:prstGeom>
            <a:noFill/>
            <a:ln>
              <a:noFill/>
            </a:ln>
          </p:spPr>
          <p:txBody>
            <a:bodyPr anchorCtr="0" anchor="ctr" bIns="0" lIns="90000" spcFirstLastPara="1" rIns="9000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s-AR" sz="800" u="none" cap="none" strike="noStrike">
                  <a:solidFill>
                    <a:srgbClr val="515151"/>
                  </a:solidFill>
                  <a:uFill>
                    <a:noFill/>
                  </a:uFill>
                  <a:latin typeface="Nunito"/>
                  <a:ea typeface="Nunito"/>
                  <a:cs typeface="Nunito"/>
                  <a:sym typeface="Nunito"/>
                  <a:hlinkClick r:id="rId10">
                    <a:extLst>
                      <a:ext uri="{A12FA001-AC4F-418D-AE19-62706E023703}">
                        <ahyp:hlinkClr val="tx"/>
                      </a:ext>
                    </a:extLst>
                  </a:hlinkClick>
                </a:rPr>
                <a:t>@cmstreambe</a:t>
              </a:r>
              <a:endParaRPr b="0" i="0" sz="800" u="none" cap="none" strike="noStrike">
                <a:solidFill>
                  <a:srgbClr val="515151"/>
                </a:solidFill>
                <a:latin typeface="Nunito"/>
                <a:ea typeface="Nunito"/>
                <a:cs typeface="Nunito"/>
                <a:sym typeface="Nunito"/>
              </a:endParaRPr>
            </a:p>
          </p:txBody>
        </p:sp>
        <p:pic>
          <p:nvPicPr>
            <p:cNvPr id="45" name="Google Shape;45;p93"/>
            <p:cNvPicPr preferRelativeResize="0"/>
            <p:nvPr/>
          </p:nvPicPr>
          <p:blipFill rotWithShape="1">
            <a:blip r:embed="rId11">
              <a:alphaModFix/>
            </a:blip>
            <a:srcRect b="0" l="0" r="0" t="0"/>
            <a:stretch/>
          </p:blipFill>
          <p:spPr>
            <a:xfrm>
              <a:off x="8072864" y="9424819"/>
              <a:ext cx="364768" cy="360000"/>
            </a:xfrm>
            <a:prstGeom prst="rect">
              <a:avLst/>
            </a:prstGeom>
            <a:noFill/>
            <a:ln>
              <a:noFill/>
            </a:ln>
          </p:spPr>
        </p:pic>
        <p:sp>
          <p:nvSpPr>
            <p:cNvPr id="46" name="Google Shape;46;p93"/>
            <p:cNvSpPr txBox="1"/>
            <p:nvPr/>
          </p:nvSpPr>
          <p:spPr>
            <a:xfrm>
              <a:off x="8469375" y="9424819"/>
              <a:ext cx="2168100" cy="360000"/>
            </a:xfrm>
            <a:prstGeom prst="rect">
              <a:avLst/>
            </a:prstGeom>
            <a:noFill/>
            <a:ln>
              <a:noFill/>
            </a:ln>
          </p:spPr>
          <p:txBody>
            <a:bodyPr anchorCtr="0" anchor="ctr" bIns="0" lIns="90000" spcFirstLastPara="1" rIns="9000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s-AR" sz="800" u="none" cap="none" strike="noStrike">
                  <a:solidFill>
                    <a:srgbClr val="515151"/>
                  </a:solidFill>
                  <a:latin typeface="Nunito"/>
                  <a:ea typeface="Nunito"/>
                  <a:cs typeface="Nunito"/>
                  <a:sym typeface="Nunito"/>
                </a:rPr>
                <a:t>info@streambe.com</a:t>
              </a:r>
              <a:endParaRPr b="0" i="0" sz="800" u="none" cap="none" strike="noStrike">
                <a:solidFill>
                  <a:srgbClr val="515151"/>
                </a:solidFill>
                <a:latin typeface="Nunito"/>
                <a:ea typeface="Nunito"/>
                <a:cs typeface="Nunito"/>
                <a:sym typeface="Nunito"/>
              </a:endParaRPr>
            </a:p>
          </p:txBody>
        </p:sp>
        <p:pic>
          <p:nvPicPr>
            <p:cNvPr id="47" name="Google Shape;47;p93"/>
            <p:cNvPicPr preferRelativeResize="0"/>
            <p:nvPr/>
          </p:nvPicPr>
          <p:blipFill rotWithShape="1">
            <a:blip r:embed="rId12">
              <a:alphaModFix/>
            </a:blip>
            <a:srcRect b="0" l="0" r="0" t="0"/>
            <a:stretch/>
          </p:blipFill>
          <p:spPr>
            <a:xfrm>
              <a:off x="10637470" y="9424819"/>
              <a:ext cx="364768" cy="360000"/>
            </a:xfrm>
            <a:prstGeom prst="rect">
              <a:avLst/>
            </a:prstGeom>
            <a:noFill/>
            <a:ln>
              <a:noFill/>
            </a:ln>
          </p:spPr>
        </p:pic>
        <p:sp>
          <p:nvSpPr>
            <p:cNvPr id="48" name="Google Shape;48;p93"/>
            <p:cNvSpPr txBox="1"/>
            <p:nvPr/>
          </p:nvSpPr>
          <p:spPr>
            <a:xfrm>
              <a:off x="11002250" y="9469069"/>
              <a:ext cx="3135900" cy="271500"/>
            </a:xfrm>
            <a:prstGeom prst="rect">
              <a:avLst/>
            </a:prstGeom>
            <a:noFill/>
            <a:ln>
              <a:noFill/>
            </a:ln>
          </p:spPr>
          <p:txBody>
            <a:bodyPr anchorCtr="0" anchor="ctr" bIns="0" lIns="90000" spcFirstLastPara="1" rIns="9000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s-AR" sz="800" u="none" cap="none" strike="noStrike">
                  <a:solidFill>
                    <a:srgbClr val="515151"/>
                  </a:solidFill>
                  <a:latin typeface="Nunito"/>
                  <a:ea typeface="Nunito"/>
                  <a:cs typeface="Nunito"/>
                  <a:sym typeface="Nunito"/>
                </a:rPr>
                <a:t>Tucumán 781, 5to piso, CABA</a:t>
              </a:r>
              <a:endParaRPr b="0" i="0" sz="800" u="none" cap="none" strike="noStrike">
                <a:solidFill>
                  <a:srgbClr val="515151"/>
                </a:solidFill>
                <a:latin typeface="Nunito"/>
                <a:ea typeface="Nunito"/>
                <a:cs typeface="Nunito"/>
                <a:sym typeface="Nunito"/>
              </a:endParaRPr>
            </a:p>
          </p:txBody>
        </p:sp>
      </p:grpSp>
      <p:pic>
        <p:nvPicPr>
          <p:cNvPr id="49" name="Google Shape;49;p93"/>
          <p:cNvPicPr preferRelativeResize="0"/>
          <p:nvPr/>
        </p:nvPicPr>
        <p:blipFill rotWithShape="1">
          <a:blip r:embed="rId13">
            <a:alphaModFix/>
          </a:blip>
          <a:srcRect b="0" l="0" r="0" t="0"/>
          <a:stretch/>
        </p:blipFill>
        <p:spPr>
          <a:xfrm>
            <a:off x="180000" y="240380"/>
            <a:ext cx="1080000" cy="180000"/>
          </a:xfrm>
          <a:prstGeom prst="rect">
            <a:avLst/>
          </a:prstGeom>
          <a:noFill/>
          <a:ln>
            <a:noFill/>
          </a:ln>
        </p:spPr>
      </p:pic>
      <p:sp>
        <p:nvSpPr>
          <p:cNvPr id="50" name="Google Shape;50;p93"/>
          <p:cNvSpPr txBox="1"/>
          <p:nvPr/>
        </p:nvSpPr>
        <p:spPr>
          <a:xfrm>
            <a:off x="3424500" y="290995"/>
            <a:ext cx="2295000" cy="13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b="0" i="0" lang="es-AR" sz="900" u="none" cap="none" strike="noStrike">
                <a:solidFill>
                  <a:srgbClr val="515151"/>
                </a:solidFill>
                <a:latin typeface="Nunito ExtraLight"/>
                <a:ea typeface="Nunito ExtraLight"/>
                <a:cs typeface="Nunito ExtraLight"/>
                <a:sym typeface="Nunito ExtraLight"/>
              </a:rPr>
              <a:t>Conectamos a la información</a:t>
            </a:r>
            <a:endParaRPr b="0" i="0" sz="900" u="none" cap="none" strike="noStrike">
              <a:solidFill>
                <a:srgbClr val="515151"/>
              </a:solidFill>
              <a:latin typeface="Nunito ExtraLight"/>
              <a:ea typeface="Nunito ExtraLight"/>
              <a:cs typeface="Nunito ExtraLight"/>
              <a:sym typeface="Nunito ExtraLight"/>
            </a:endParaRPr>
          </a:p>
        </p:txBody>
      </p:sp>
      <p:sp>
        <p:nvSpPr>
          <p:cNvPr id="51" name="Google Shape;51;p93"/>
          <p:cNvSpPr txBox="1"/>
          <p:nvPr>
            <p:ph idx="12" type="sldNum"/>
          </p:nvPr>
        </p:nvSpPr>
        <p:spPr>
          <a:xfrm>
            <a:off x="8415000" y="290995"/>
            <a:ext cx="548700" cy="1374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515151"/>
                </a:solidFill>
                <a:latin typeface="Nunito ExtraLight"/>
                <a:ea typeface="Nunito ExtraLight"/>
                <a:cs typeface="Nunito ExtraLight"/>
                <a:sym typeface="Nunito ExtraLight"/>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ular mas redes">
  <p:cSld name="TITLE_1">
    <p:spTree>
      <p:nvGrpSpPr>
        <p:cNvPr id="52" name="Shape 52"/>
        <p:cNvGrpSpPr/>
        <p:nvPr/>
      </p:nvGrpSpPr>
      <p:grpSpPr>
        <a:xfrm>
          <a:off x="0" y="0"/>
          <a:ext cx="0" cy="0"/>
          <a:chOff x="0" y="0"/>
          <a:chExt cx="0" cy="0"/>
        </a:xfrm>
      </p:grpSpPr>
      <p:grpSp>
        <p:nvGrpSpPr>
          <p:cNvPr id="53" name="Google Shape;53;p94"/>
          <p:cNvGrpSpPr/>
          <p:nvPr/>
        </p:nvGrpSpPr>
        <p:grpSpPr>
          <a:xfrm>
            <a:off x="1670402" y="4712397"/>
            <a:ext cx="5803196" cy="180000"/>
            <a:chOff x="2531757" y="9424819"/>
            <a:chExt cx="11606393" cy="360000"/>
          </a:xfrm>
        </p:grpSpPr>
        <p:pic>
          <p:nvPicPr>
            <p:cNvPr id="54" name="Google Shape;54;p94">
              <a:hlinkClick r:id="rId2"/>
            </p:cNvPr>
            <p:cNvPicPr preferRelativeResize="0"/>
            <p:nvPr/>
          </p:nvPicPr>
          <p:blipFill rotWithShape="1">
            <a:blip r:embed="rId3">
              <a:alphaModFix/>
            </a:blip>
            <a:srcRect b="0" l="0" r="0" t="0"/>
            <a:stretch/>
          </p:blipFill>
          <p:spPr>
            <a:xfrm>
              <a:off x="2531757" y="9424819"/>
              <a:ext cx="364768" cy="360000"/>
            </a:xfrm>
            <a:prstGeom prst="rect">
              <a:avLst/>
            </a:prstGeom>
            <a:noFill/>
            <a:ln>
              <a:noFill/>
            </a:ln>
          </p:spPr>
        </p:pic>
        <p:sp>
          <p:nvSpPr>
            <p:cNvPr id="55" name="Google Shape;55;p94"/>
            <p:cNvSpPr txBox="1"/>
            <p:nvPr/>
          </p:nvSpPr>
          <p:spPr>
            <a:xfrm>
              <a:off x="2909175" y="9424819"/>
              <a:ext cx="1287900" cy="360000"/>
            </a:xfrm>
            <a:prstGeom prst="rect">
              <a:avLst/>
            </a:prstGeom>
            <a:noFill/>
            <a:ln>
              <a:noFill/>
            </a:ln>
          </p:spPr>
          <p:txBody>
            <a:bodyPr anchorCtr="0" anchor="ctr" bIns="0" lIns="90000" spcFirstLastPara="1" rIns="9000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s-AR" sz="800" u="none" cap="none" strike="noStrike">
                  <a:solidFill>
                    <a:srgbClr val="515151"/>
                  </a:solidFill>
                  <a:uFill>
                    <a:noFill/>
                  </a:uFill>
                  <a:latin typeface="Nunito"/>
                  <a:ea typeface="Nunito"/>
                  <a:cs typeface="Nunito"/>
                  <a:sym typeface="Nunito"/>
                  <a:hlinkClick r:id="rId4">
                    <a:extLst>
                      <a:ext uri="{A12FA001-AC4F-418D-AE19-62706E023703}">
                        <ahyp:hlinkClr val="tx"/>
                      </a:ext>
                    </a:extLst>
                  </a:hlinkClick>
                </a:rPr>
                <a:t>streambe</a:t>
              </a:r>
              <a:endParaRPr b="0" i="0" sz="800" u="none" cap="none" strike="noStrike">
                <a:solidFill>
                  <a:srgbClr val="515151"/>
                </a:solidFill>
                <a:latin typeface="Nunito"/>
                <a:ea typeface="Nunito"/>
                <a:cs typeface="Nunito"/>
                <a:sym typeface="Nunito"/>
              </a:endParaRPr>
            </a:p>
          </p:txBody>
        </p:sp>
        <p:pic>
          <p:nvPicPr>
            <p:cNvPr id="56" name="Google Shape;56;p94">
              <a:hlinkClick r:id="rId5"/>
            </p:cNvPr>
            <p:cNvPicPr preferRelativeResize="0"/>
            <p:nvPr/>
          </p:nvPicPr>
          <p:blipFill rotWithShape="1">
            <a:blip r:embed="rId6">
              <a:alphaModFix/>
            </a:blip>
            <a:srcRect b="0" l="0" r="0" t="0"/>
            <a:stretch/>
          </p:blipFill>
          <p:spPr>
            <a:xfrm>
              <a:off x="4209730" y="9424819"/>
              <a:ext cx="364768" cy="360000"/>
            </a:xfrm>
            <a:prstGeom prst="rect">
              <a:avLst/>
            </a:prstGeom>
            <a:noFill/>
            <a:ln>
              <a:noFill/>
            </a:ln>
          </p:spPr>
        </p:pic>
        <p:sp>
          <p:nvSpPr>
            <p:cNvPr id="57" name="Google Shape;57;p94"/>
            <p:cNvSpPr txBox="1"/>
            <p:nvPr/>
          </p:nvSpPr>
          <p:spPr>
            <a:xfrm>
              <a:off x="4569950" y="9424819"/>
              <a:ext cx="1480200" cy="360000"/>
            </a:xfrm>
            <a:prstGeom prst="rect">
              <a:avLst/>
            </a:prstGeom>
            <a:noFill/>
            <a:ln>
              <a:noFill/>
            </a:ln>
          </p:spPr>
          <p:txBody>
            <a:bodyPr anchorCtr="0" anchor="ctr" bIns="0" lIns="90000" spcFirstLastPara="1" rIns="9000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s-AR" sz="800" u="none" cap="none" strike="noStrike">
                  <a:solidFill>
                    <a:srgbClr val="515151"/>
                  </a:solidFill>
                  <a:uFill>
                    <a:noFill/>
                  </a:uFill>
                  <a:latin typeface="Nunito"/>
                  <a:ea typeface="Nunito"/>
                  <a:cs typeface="Nunito"/>
                  <a:sym typeface="Nunito"/>
                  <a:hlinkClick r:id="rId7">
                    <a:extLst>
                      <a:ext uri="{A12FA001-AC4F-418D-AE19-62706E023703}">
                        <ahyp:hlinkClr val="tx"/>
                      </a:ext>
                    </a:extLst>
                  </a:hlinkClick>
                </a:rPr>
                <a:t>@Streambe</a:t>
              </a:r>
              <a:endParaRPr b="0" i="0" sz="800" u="none" cap="none" strike="noStrike">
                <a:solidFill>
                  <a:srgbClr val="515151"/>
                </a:solidFill>
                <a:latin typeface="Nunito"/>
                <a:ea typeface="Nunito"/>
                <a:cs typeface="Nunito"/>
                <a:sym typeface="Nunito"/>
              </a:endParaRPr>
            </a:p>
          </p:txBody>
        </p:sp>
        <p:pic>
          <p:nvPicPr>
            <p:cNvPr id="58" name="Google Shape;58;p94">
              <a:hlinkClick r:id="rId8"/>
            </p:cNvPr>
            <p:cNvPicPr preferRelativeResize="0"/>
            <p:nvPr/>
          </p:nvPicPr>
          <p:blipFill rotWithShape="1">
            <a:blip r:embed="rId9">
              <a:alphaModFix/>
            </a:blip>
            <a:srcRect b="0" l="0" r="0" t="0"/>
            <a:stretch/>
          </p:blipFill>
          <p:spPr>
            <a:xfrm>
              <a:off x="6050141" y="9425579"/>
              <a:ext cx="364768" cy="358479"/>
            </a:xfrm>
            <a:prstGeom prst="rect">
              <a:avLst/>
            </a:prstGeom>
            <a:noFill/>
            <a:ln>
              <a:noFill/>
            </a:ln>
          </p:spPr>
        </p:pic>
        <p:sp>
          <p:nvSpPr>
            <p:cNvPr id="59" name="Google Shape;59;p94"/>
            <p:cNvSpPr txBox="1"/>
            <p:nvPr/>
          </p:nvSpPr>
          <p:spPr>
            <a:xfrm>
              <a:off x="6393025" y="9424819"/>
              <a:ext cx="1681500" cy="360000"/>
            </a:xfrm>
            <a:prstGeom prst="rect">
              <a:avLst/>
            </a:prstGeom>
            <a:noFill/>
            <a:ln>
              <a:noFill/>
            </a:ln>
          </p:spPr>
          <p:txBody>
            <a:bodyPr anchorCtr="0" anchor="ctr" bIns="0" lIns="90000" spcFirstLastPara="1" rIns="9000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s-AR" sz="800" u="none" cap="none" strike="noStrike">
                  <a:solidFill>
                    <a:srgbClr val="515151"/>
                  </a:solidFill>
                  <a:uFill>
                    <a:noFill/>
                  </a:uFill>
                  <a:latin typeface="Nunito"/>
                  <a:ea typeface="Nunito"/>
                  <a:cs typeface="Nunito"/>
                  <a:sym typeface="Nunito"/>
                  <a:hlinkClick r:id="rId10">
                    <a:extLst>
                      <a:ext uri="{A12FA001-AC4F-418D-AE19-62706E023703}">
                        <ahyp:hlinkClr val="tx"/>
                      </a:ext>
                    </a:extLst>
                  </a:hlinkClick>
                </a:rPr>
                <a:t>@cmstreambe</a:t>
              </a:r>
              <a:endParaRPr b="0" i="0" sz="800" u="none" cap="none" strike="noStrike">
                <a:solidFill>
                  <a:srgbClr val="515151"/>
                </a:solidFill>
                <a:latin typeface="Nunito"/>
                <a:ea typeface="Nunito"/>
                <a:cs typeface="Nunito"/>
                <a:sym typeface="Nunito"/>
              </a:endParaRPr>
            </a:p>
          </p:txBody>
        </p:sp>
        <p:pic>
          <p:nvPicPr>
            <p:cNvPr id="60" name="Google Shape;60;p94"/>
            <p:cNvPicPr preferRelativeResize="0"/>
            <p:nvPr/>
          </p:nvPicPr>
          <p:blipFill rotWithShape="1">
            <a:blip r:embed="rId11">
              <a:alphaModFix/>
            </a:blip>
            <a:srcRect b="0" l="0" r="0" t="0"/>
            <a:stretch/>
          </p:blipFill>
          <p:spPr>
            <a:xfrm>
              <a:off x="8072864" y="9424819"/>
              <a:ext cx="364768" cy="360000"/>
            </a:xfrm>
            <a:prstGeom prst="rect">
              <a:avLst/>
            </a:prstGeom>
            <a:noFill/>
            <a:ln>
              <a:noFill/>
            </a:ln>
          </p:spPr>
        </p:pic>
        <p:sp>
          <p:nvSpPr>
            <p:cNvPr id="61" name="Google Shape;61;p94"/>
            <p:cNvSpPr txBox="1"/>
            <p:nvPr/>
          </p:nvSpPr>
          <p:spPr>
            <a:xfrm>
              <a:off x="8469375" y="9424819"/>
              <a:ext cx="2168100" cy="360000"/>
            </a:xfrm>
            <a:prstGeom prst="rect">
              <a:avLst/>
            </a:prstGeom>
            <a:noFill/>
            <a:ln>
              <a:noFill/>
            </a:ln>
          </p:spPr>
          <p:txBody>
            <a:bodyPr anchorCtr="0" anchor="ctr" bIns="0" lIns="90000" spcFirstLastPara="1" rIns="9000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s-AR" sz="800" u="none" cap="none" strike="noStrike">
                  <a:solidFill>
                    <a:srgbClr val="515151"/>
                  </a:solidFill>
                  <a:latin typeface="Nunito"/>
                  <a:ea typeface="Nunito"/>
                  <a:cs typeface="Nunito"/>
                  <a:sym typeface="Nunito"/>
                </a:rPr>
                <a:t>info@streambe.com</a:t>
              </a:r>
              <a:endParaRPr b="0" i="0" sz="800" u="none" cap="none" strike="noStrike">
                <a:solidFill>
                  <a:srgbClr val="515151"/>
                </a:solidFill>
                <a:latin typeface="Nunito"/>
                <a:ea typeface="Nunito"/>
                <a:cs typeface="Nunito"/>
                <a:sym typeface="Nunito"/>
              </a:endParaRPr>
            </a:p>
          </p:txBody>
        </p:sp>
        <p:pic>
          <p:nvPicPr>
            <p:cNvPr id="62" name="Google Shape;62;p94"/>
            <p:cNvPicPr preferRelativeResize="0"/>
            <p:nvPr/>
          </p:nvPicPr>
          <p:blipFill rotWithShape="1">
            <a:blip r:embed="rId12">
              <a:alphaModFix/>
            </a:blip>
            <a:srcRect b="0" l="0" r="0" t="0"/>
            <a:stretch/>
          </p:blipFill>
          <p:spPr>
            <a:xfrm>
              <a:off x="10637470" y="9424819"/>
              <a:ext cx="364768" cy="360000"/>
            </a:xfrm>
            <a:prstGeom prst="rect">
              <a:avLst/>
            </a:prstGeom>
            <a:noFill/>
            <a:ln>
              <a:noFill/>
            </a:ln>
          </p:spPr>
        </p:pic>
        <p:sp>
          <p:nvSpPr>
            <p:cNvPr id="63" name="Google Shape;63;p94"/>
            <p:cNvSpPr txBox="1"/>
            <p:nvPr/>
          </p:nvSpPr>
          <p:spPr>
            <a:xfrm>
              <a:off x="11002250" y="9469069"/>
              <a:ext cx="3135900" cy="271500"/>
            </a:xfrm>
            <a:prstGeom prst="rect">
              <a:avLst/>
            </a:prstGeom>
            <a:noFill/>
            <a:ln>
              <a:noFill/>
            </a:ln>
          </p:spPr>
          <p:txBody>
            <a:bodyPr anchorCtr="0" anchor="ctr" bIns="0" lIns="90000" spcFirstLastPara="1" rIns="9000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s-AR" sz="800" u="none" cap="none" strike="noStrike">
                  <a:solidFill>
                    <a:srgbClr val="515151"/>
                  </a:solidFill>
                  <a:latin typeface="Nunito"/>
                  <a:ea typeface="Nunito"/>
                  <a:cs typeface="Nunito"/>
                  <a:sym typeface="Nunito"/>
                </a:rPr>
                <a:t>Tucumán 781, 5to piso, CABA</a:t>
              </a:r>
              <a:endParaRPr b="0" i="0" sz="800" u="none" cap="none" strike="noStrike">
                <a:solidFill>
                  <a:srgbClr val="515151"/>
                </a:solidFill>
                <a:latin typeface="Nunito"/>
                <a:ea typeface="Nunito"/>
                <a:cs typeface="Nunito"/>
                <a:sym typeface="Nunito"/>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64" name="Shape 64"/>
        <p:cNvGrpSpPr/>
        <p:nvPr/>
      </p:nvGrpSpPr>
      <p:grpSpPr>
        <a:xfrm>
          <a:off x="0" y="0"/>
          <a:ext cx="0" cy="0"/>
          <a:chOff x="0" y="0"/>
          <a:chExt cx="0" cy="0"/>
        </a:xfrm>
      </p:grpSpPr>
      <p:sp>
        <p:nvSpPr>
          <p:cNvPr id="65" name="Google Shape;65;p9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1400"/>
              <a:buFont typeface="Arial"/>
              <a:buChar char="●"/>
              <a:defRPr b="0" i="0" sz="7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9pPr>
          </a:lstStyle>
          <a:p/>
        </p:txBody>
      </p:sp>
      <p:sp>
        <p:nvSpPr>
          <p:cNvPr id="66" name="Google Shape;66;p9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marR="0" rtl="0" algn="l">
              <a:lnSpc>
                <a:spcPct val="90000"/>
              </a:lnSpc>
              <a:spcBef>
                <a:spcPts val="800"/>
              </a:spcBef>
              <a:spcAft>
                <a:spcPts val="0"/>
              </a:spcAft>
              <a:buClr>
                <a:schemeClr val="dk1"/>
              </a:buClr>
              <a:buSzPts val="1400"/>
              <a:buFont typeface="Arial"/>
              <a:buChar char="●"/>
              <a:defRPr b="0" i="0" sz="700" u="none" cap="none" strike="noStrike">
                <a:solidFill>
                  <a:srgbClr val="000000"/>
                </a:solidFill>
                <a:latin typeface="Arial"/>
                <a:ea typeface="Arial"/>
                <a:cs typeface="Arial"/>
                <a:sym typeface="Arial"/>
              </a:defRPr>
            </a:lvl1pPr>
            <a:lvl2pPr indent="-317500" lvl="1" marL="914400" marR="0" rtl="0" algn="l">
              <a:lnSpc>
                <a:spcPct val="90000"/>
              </a:lnSpc>
              <a:spcBef>
                <a:spcPts val="400"/>
              </a:spcBef>
              <a:spcAft>
                <a:spcPts val="0"/>
              </a:spcAft>
              <a:buClr>
                <a:schemeClr val="dk1"/>
              </a:buClr>
              <a:buSzPts val="1400"/>
              <a:buFont typeface="Arial"/>
              <a:buChar char="○"/>
              <a:defRPr b="0" i="0" sz="700" u="none" cap="none" strike="noStrike">
                <a:solidFill>
                  <a:srgbClr val="000000"/>
                </a:solidFill>
                <a:latin typeface="Arial"/>
                <a:ea typeface="Arial"/>
                <a:cs typeface="Arial"/>
                <a:sym typeface="Arial"/>
              </a:defRPr>
            </a:lvl2pPr>
            <a:lvl3pPr indent="-317500" lvl="2" marL="1371600" marR="0" rtl="0" algn="l">
              <a:lnSpc>
                <a:spcPct val="90000"/>
              </a:lnSpc>
              <a:spcBef>
                <a:spcPts val="400"/>
              </a:spcBef>
              <a:spcAft>
                <a:spcPts val="0"/>
              </a:spcAft>
              <a:buClr>
                <a:schemeClr val="dk1"/>
              </a:buClr>
              <a:buSzPts val="1400"/>
              <a:buFont typeface="Arial"/>
              <a:buChar char="■"/>
              <a:defRPr b="0" i="0" sz="700" u="none" cap="none" strike="noStrike">
                <a:solidFill>
                  <a:srgbClr val="000000"/>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700" u="none" cap="none" strike="noStrike">
                <a:solidFill>
                  <a:srgbClr val="000000"/>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700" u="none" cap="none" strike="noStrike">
                <a:solidFill>
                  <a:srgbClr val="000000"/>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700" u="none" cap="none" strike="noStrike">
                <a:solidFill>
                  <a:srgbClr val="000000"/>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700" u="none" cap="none" strike="noStrike">
                <a:solidFill>
                  <a:srgbClr val="000000"/>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700" u="none" cap="none" strike="noStrike">
                <a:solidFill>
                  <a:srgbClr val="000000"/>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700" u="none" cap="none" strike="noStrike">
                <a:solidFill>
                  <a:srgbClr val="000000"/>
                </a:solidFill>
                <a:latin typeface="Arial"/>
                <a:ea typeface="Arial"/>
                <a:cs typeface="Arial"/>
                <a:sym typeface="Arial"/>
              </a:defRPr>
            </a:lvl9pPr>
          </a:lstStyle>
          <a:p/>
        </p:txBody>
      </p:sp>
      <p:sp>
        <p:nvSpPr>
          <p:cNvPr id="67" name="Google Shape;67;p9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9pPr>
          </a:lstStyle>
          <a:p/>
        </p:txBody>
      </p:sp>
      <p:sp>
        <p:nvSpPr>
          <p:cNvPr id="68" name="Google Shape;68;p9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700"/>
              <a:buFont typeface="Arial"/>
              <a:buNone/>
              <a:defRPr b="0" i="0" sz="700" u="none" cap="none" strike="noStrike">
                <a:solidFill>
                  <a:srgbClr val="000000"/>
                </a:solidFill>
                <a:latin typeface="Arial"/>
                <a:ea typeface="Arial"/>
                <a:cs typeface="Arial"/>
                <a:sym typeface="Arial"/>
              </a:defRPr>
            </a:lvl9pPr>
          </a:lstStyle>
          <a:p/>
        </p:txBody>
      </p:sp>
      <p:sp>
        <p:nvSpPr>
          <p:cNvPr id="69" name="Google Shape;69;p9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8.xml"/><Relationship Id="rId10" Type="http://schemas.openxmlformats.org/officeDocument/2006/relationships/slideLayout" Target="../slideLayouts/slideLayout17.xml"/><Relationship Id="rId13" Type="http://schemas.openxmlformats.org/officeDocument/2006/relationships/theme" Target="../theme/theme4.xml"/><Relationship Id="rId12" Type="http://schemas.openxmlformats.org/officeDocument/2006/relationships/slideLayout" Target="../slideLayouts/slideLayout19.xml"/><Relationship Id="rId1" Type="http://schemas.openxmlformats.org/officeDocument/2006/relationships/image" Target="../media/image3.jpg"/><Relationship Id="rId2" Type="http://schemas.openxmlformats.org/officeDocument/2006/relationships/image" Target="../media/image31.png"/><Relationship Id="rId3" Type="http://schemas.openxmlformats.org/officeDocument/2006/relationships/slideLayout" Target="../slideLayouts/slideLayout10.xml"/><Relationship Id="rId4" Type="http://schemas.openxmlformats.org/officeDocument/2006/relationships/slideLayout" Target="../slideLayouts/slideLayout11.xml"/><Relationship Id="rId9" Type="http://schemas.openxmlformats.org/officeDocument/2006/relationships/slideLayout" Target="../slideLayouts/slideLayout16.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0.xml"/><Relationship Id="rId10" Type="http://schemas.openxmlformats.org/officeDocument/2006/relationships/slideLayout" Target="../slideLayouts/slideLayout29.xml"/><Relationship Id="rId12" Type="http://schemas.openxmlformats.org/officeDocument/2006/relationships/theme" Target="../theme/theme2.xml"/><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2"/>
          <p:cNvSpPr txBox="1"/>
          <p:nvPr>
            <p:ph idx="12" type="sldNum"/>
          </p:nvPr>
        </p:nvSpPr>
        <p:spPr>
          <a:xfrm>
            <a:off x="8556784" y="4749851"/>
            <a:ext cx="548700" cy="393900"/>
          </a:xfrm>
          <a:prstGeom prst="rect">
            <a:avLst/>
          </a:prstGeom>
          <a:noFill/>
          <a:ln>
            <a:noFill/>
          </a:ln>
        </p:spPr>
        <p:txBody>
          <a:bodyPr anchorCtr="0" anchor="t" bIns="83825" lIns="83825" spcFirstLastPara="1" rIns="83825" wrap="square" tIns="8382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15:clr>
            <a:srgbClr val="EA4335"/>
          </p15:clr>
        </p15:guide>
        <p15:guide id="2" pos="480">
          <p15:clr>
            <a:srgbClr val="EA4335"/>
          </p15:clr>
        </p15:guide>
        <p15:guide id="3" pos="959">
          <p15:clr>
            <a:srgbClr val="EA4335"/>
          </p15:clr>
        </p15:guide>
        <p15:guide id="4" pos="1440">
          <p15:clr>
            <a:srgbClr val="EA4335"/>
          </p15:clr>
        </p15:guide>
        <p15:guide id="5" pos="1919">
          <p15:clr>
            <a:srgbClr val="EA4335"/>
          </p15:clr>
        </p15:guide>
        <p15:guide id="6" pos="2398">
          <p15:clr>
            <a:srgbClr val="EA4335"/>
          </p15:clr>
        </p15:guide>
        <p15:guide id="7" pos="2880">
          <p15:clr>
            <a:srgbClr val="EA4335"/>
          </p15:clr>
        </p15:guide>
        <p15:guide id="8" pos="3360">
          <p15:clr>
            <a:srgbClr val="EA4335"/>
          </p15:clr>
        </p15:guide>
        <p15:guide id="9" pos="3839">
          <p15:clr>
            <a:srgbClr val="EA4335"/>
          </p15:clr>
        </p15:guide>
        <p15:guide id="10" pos="4319">
          <p15:clr>
            <a:srgbClr val="EA4335"/>
          </p15:clr>
        </p15:guide>
        <p15:guide id="11" pos="4799">
          <p15:clr>
            <a:srgbClr val="EA4335"/>
          </p15:clr>
        </p15:guide>
        <p15:guide id="12" pos="5278">
          <p15:clr>
            <a:srgbClr val="EA4335"/>
          </p15:clr>
        </p15:guide>
        <p15:guide id="13" pos="5760">
          <p15:clr>
            <a:srgbClr val="EA4335"/>
          </p15:clr>
        </p15:guide>
        <p15:guide id="14" orient="horz">
          <p15:clr>
            <a:srgbClr val="EA4335"/>
          </p15:clr>
        </p15:guide>
        <p15:guide id="15" orient="horz" pos="270">
          <p15:clr>
            <a:srgbClr val="EA4335"/>
          </p15:clr>
        </p15:guide>
        <p15:guide id="16" orient="horz" pos="540">
          <p15:clr>
            <a:srgbClr val="EA4335"/>
          </p15:clr>
        </p15:guide>
        <p15:guide id="17" orient="horz" pos="810">
          <p15:clr>
            <a:srgbClr val="EA4335"/>
          </p15:clr>
        </p15:guide>
        <p15:guide id="18" orient="horz" pos="1080">
          <p15:clr>
            <a:srgbClr val="EA4335"/>
          </p15:clr>
        </p15:guide>
        <p15:guide id="19" orient="horz" pos="1350">
          <p15:clr>
            <a:srgbClr val="EA4335"/>
          </p15:clr>
        </p15:guide>
        <p15:guide id="20" orient="horz" pos="1619">
          <p15:clr>
            <a:srgbClr val="EA4335"/>
          </p15:clr>
        </p15:guide>
        <p15:guide id="21" orient="horz" pos="1889">
          <p15:clr>
            <a:srgbClr val="EA4335"/>
          </p15:clr>
        </p15:guide>
        <p15:guide id="22" orient="horz" pos="2159">
          <p15:clr>
            <a:srgbClr val="EA4335"/>
          </p15:clr>
        </p15:guide>
        <p15:guide id="23" orient="horz" pos="2429">
          <p15:clr>
            <a:srgbClr val="EA4335"/>
          </p15:clr>
        </p15:guide>
        <p15:guide id="24" orient="horz" pos="2699">
          <p15:clr>
            <a:srgbClr val="EA4335"/>
          </p15:clr>
        </p15:guide>
        <p15:guide id="25" orient="horz" pos="2969">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 name="Shape 70"/>
        <p:cNvGrpSpPr/>
        <p:nvPr/>
      </p:nvGrpSpPr>
      <p:grpSpPr>
        <a:xfrm>
          <a:off x="0" y="0"/>
          <a:ext cx="0" cy="0"/>
          <a:chOff x="0" y="0"/>
          <a:chExt cx="0" cy="0"/>
        </a:xfrm>
      </p:grpSpPr>
      <p:pic>
        <p:nvPicPr>
          <p:cNvPr id="71" name="Google Shape;71;p84"/>
          <p:cNvPicPr preferRelativeResize="0"/>
          <p:nvPr/>
        </p:nvPicPr>
        <p:blipFill rotWithShape="1">
          <a:blip r:embed="rId1">
            <a:alphaModFix/>
          </a:blip>
          <a:srcRect b="0" l="0" r="0" t="0"/>
          <a:stretch/>
        </p:blipFill>
        <p:spPr>
          <a:xfrm>
            <a:off x="-1" y="0"/>
            <a:ext cx="9144002" cy="5143500"/>
          </a:xfrm>
          <a:prstGeom prst="rect">
            <a:avLst/>
          </a:prstGeom>
          <a:noFill/>
          <a:ln>
            <a:noFill/>
          </a:ln>
        </p:spPr>
      </p:pic>
      <p:sp>
        <p:nvSpPr>
          <p:cNvPr id="72" name="Google Shape;72;p8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rgbClr val="4089D7"/>
              </a:buClr>
              <a:buSzPts val="3300"/>
              <a:buFont typeface="Nunito"/>
              <a:buNone/>
              <a:defRPr b="1" i="0" sz="3300" u="none" cap="none" strike="noStrike">
                <a:solidFill>
                  <a:srgbClr val="4089D7"/>
                </a:solidFill>
                <a:latin typeface="Nunito"/>
                <a:ea typeface="Nunito"/>
                <a:cs typeface="Nunito"/>
                <a:sym typeface="Nunito"/>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3" name="Google Shape;73;p8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Nunito"/>
                <a:ea typeface="Nunito"/>
                <a:cs typeface="Nunito"/>
                <a:sym typeface="Nunito"/>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Nunito"/>
                <a:ea typeface="Nunito"/>
                <a:cs typeface="Nunito"/>
                <a:sym typeface="Nunito"/>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Nunito"/>
                <a:ea typeface="Nunito"/>
                <a:cs typeface="Nunito"/>
                <a:sym typeface="Nunito"/>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Nunito"/>
                <a:ea typeface="Nunito"/>
                <a:cs typeface="Nunito"/>
                <a:sym typeface="Nunito"/>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Nunito"/>
                <a:ea typeface="Nunito"/>
                <a:cs typeface="Nunito"/>
                <a:sym typeface="Nunito"/>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4" name="Google Shape;74;p8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9E9E9E"/>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75" name="Google Shape;75;p8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9E9E9E"/>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76" name="Google Shape;76;p8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9E9E9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pic>
        <p:nvPicPr>
          <p:cNvPr id="77" name="Google Shape;77;p84"/>
          <p:cNvPicPr preferRelativeResize="0"/>
          <p:nvPr/>
        </p:nvPicPr>
        <p:blipFill rotWithShape="1">
          <a:blip r:embed="rId2">
            <a:alphaModFix/>
          </a:blip>
          <a:srcRect b="0" l="0" r="0" t="0"/>
          <a:stretch/>
        </p:blipFill>
        <p:spPr>
          <a:xfrm>
            <a:off x="7982095" y="0"/>
            <a:ext cx="1161905" cy="111428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78" name="Shape 178"/>
        <p:cNvGrpSpPr/>
        <p:nvPr/>
      </p:nvGrpSpPr>
      <p:grpSpPr>
        <a:xfrm>
          <a:off x="0" y="0"/>
          <a:ext cx="0" cy="0"/>
          <a:chOff x="0" y="0"/>
          <a:chExt cx="0" cy="0"/>
        </a:xfrm>
      </p:grpSpPr>
      <p:sp>
        <p:nvSpPr>
          <p:cNvPr id="179" name="Google Shape;179;p10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80" name="Google Shape;180;p10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81" name="Google Shape;181;p10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4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hyperlink" Target="http://librosweb.es/libro/css/capitulo_1/breve_historia_de_css.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3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21.png"/><Relationship Id="rId4" Type="http://schemas.openxmlformats.org/officeDocument/2006/relationships/hyperlink" Target="https://wa.me/5491161331747" TargetMode="External"/><Relationship Id="rId5" Type="http://schemas.openxmlformats.org/officeDocument/2006/relationships/image" Target="../media/image2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28.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30.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 Id="rId3" Type="http://schemas.openxmlformats.org/officeDocument/2006/relationships/image" Target="../media/image4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 Id="rId3"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21.png"/><Relationship Id="rId4" Type="http://schemas.openxmlformats.org/officeDocument/2006/relationships/hyperlink" Target="https://wa.me/5491161331747"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 Id="rId3" Type="http://schemas.openxmlformats.org/officeDocument/2006/relationships/image" Target="../media/image6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 Id="rId3" Type="http://schemas.openxmlformats.org/officeDocument/2006/relationships/image" Target="../media/image4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 Id="rId3" Type="http://schemas.openxmlformats.org/officeDocument/2006/relationships/image" Target="../media/image36.png"/><Relationship Id="rId4" Type="http://schemas.openxmlformats.org/officeDocument/2006/relationships/image" Target="../media/image4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 Id="rId3" Type="http://schemas.openxmlformats.org/officeDocument/2006/relationships/image" Target="../media/image4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 Id="rId3" Type="http://schemas.openxmlformats.org/officeDocument/2006/relationships/image" Target="../media/image3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9.xml"/><Relationship Id="rId3" Type="http://schemas.openxmlformats.org/officeDocument/2006/relationships/image" Target="../media/image90.png"/><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21.png"/><Relationship Id="rId4" Type="http://schemas.openxmlformats.org/officeDocument/2006/relationships/hyperlink" Target="https://wa.me/5491161331747"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1.xml"/><Relationship Id="rId3" Type="http://schemas.openxmlformats.org/officeDocument/2006/relationships/image" Target="../media/image4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3.xml"/><Relationship Id="rId3" Type="http://schemas.openxmlformats.org/officeDocument/2006/relationships/image" Target="../media/image6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4.xml"/><Relationship Id="rId3" Type="http://schemas.openxmlformats.org/officeDocument/2006/relationships/image" Target="../media/image4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21.png"/><Relationship Id="rId4" Type="http://schemas.openxmlformats.org/officeDocument/2006/relationships/hyperlink" Target="https://wa.me/5491161331747" TargetMode="External"/><Relationship Id="rId5" Type="http://schemas.openxmlformats.org/officeDocument/2006/relationships/image" Target="../media/image2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4.xml"/><Relationship Id="rId3" Type="http://schemas.openxmlformats.org/officeDocument/2006/relationships/image" Target="../media/image4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5.xml"/><Relationship Id="rId3" Type="http://schemas.openxmlformats.org/officeDocument/2006/relationships/image" Target="../media/image48.png"/><Relationship Id="rId4" Type="http://schemas.openxmlformats.org/officeDocument/2006/relationships/image" Target="../media/image5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8.xml"/><Relationship Id="rId3" Type="http://schemas.openxmlformats.org/officeDocument/2006/relationships/image" Target="../media/image5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9.xml"/><Relationship Id="rId3" Type="http://schemas.openxmlformats.org/officeDocument/2006/relationships/hyperlink" Target="https://developer.mozilla.org/es/docs/Web/CSS/Referencia_CSS" TargetMode="External"/><Relationship Id="rId4" Type="http://schemas.openxmlformats.org/officeDocument/2006/relationships/image" Target="../media/image5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0.xml"/><Relationship Id="rId3" Type="http://schemas.openxmlformats.org/officeDocument/2006/relationships/image" Target="../media/image6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1.xml"/><Relationship Id="rId3" Type="http://schemas.openxmlformats.org/officeDocument/2006/relationships/image" Target="../media/image48.png"/><Relationship Id="rId4" Type="http://schemas.openxmlformats.org/officeDocument/2006/relationships/image" Target="../media/image5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3.xml"/><Relationship Id="rId3" Type="http://schemas.openxmlformats.org/officeDocument/2006/relationships/image" Target="../media/image5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6.xml"/><Relationship Id="rId3" Type="http://schemas.openxmlformats.org/officeDocument/2006/relationships/image" Target="../media/image5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0.xml"/><Relationship Id="rId3" Type="http://schemas.openxmlformats.org/officeDocument/2006/relationships/hyperlink" Target="https://www.google.com/search?q=color+picker&amp;oq=color+picker&amp;aqs=chrome..69i57.1396j0j7&amp;sourceid=chrome&amp;ie=UTF-8" TargetMode="External"/><Relationship Id="rId4" Type="http://schemas.openxmlformats.org/officeDocument/2006/relationships/hyperlink" Target="https://www.w3schools.com/colors/colors_picker.asp" TargetMode="External"/><Relationship Id="rId5" Type="http://schemas.openxmlformats.org/officeDocument/2006/relationships/image" Target="../media/image54.png"/><Relationship Id="rId6" Type="http://schemas.openxmlformats.org/officeDocument/2006/relationships/image" Target="../media/image9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1.xml"/><Relationship Id="rId3" Type="http://schemas.openxmlformats.org/officeDocument/2006/relationships/image" Target="../media/image65.png"/><Relationship Id="rId4" Type="http://schemas.openxmlformats.org/officeDocument/2006/relationships/hyperlink" Target="https://www.w3schools.com/css/tryit.asp?filename=trycss_list-style-type_all"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3.xml"/><Relationship Id="rId3" Type="http://schemas.openxmlformats.org/officeDocument/2006/relationships/image" Target="../media/image5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4.xml"/><Relationship Id="rId3" Type="http://schemas.openxmlformats.org/officeDocument/2006/relationships/image" Target="../media/image70.png"/><Relationship Id="rId4" Type="http://schemas.openxmlformats.org/officeDocument/2006/relationships/image" Target="../media/image59.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5.xml"/><Relationship Id="rId3" Type="http://schemas.openxmlformats.org/officeDocument/2006/relationships/image" Target="../media/image6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6.xml"/><Relationship Id="rId3" Type="http://schemas.openxmlformats.org/officeDocument/2006/relationships/image" Target="../media/image6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7.xml"/><Relationship Id="rId3" Type="http://schemas.openxmlformats.org/officeDocument/2006/relationships/hyperlink" Target="https://www.cssfontstack.com/"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8.xml"/><Relationship Id="rId3" Type="http://schemas.openxmlformats.org/officeDocument/2006/relationships/image" Target="../media/image61.png"/><Relationship Id="rId4" Type="http://schemas.openxmlformats.org/officeDocument/2006/relationships/image" Target="../media/image6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9.xml"/><Relationship Id="rId3" Type="http://schemas.openxmlformats.org/officeDocument/2006/relationships/image" Target="../media/image66.png"/><Relationship Id="rId4" Type="http://schemas.openxmlformats.org/officeDocument/2006/relationships/image" Target="../media/image6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0.xml"/><Relationship Id="rId3" Type="http://schemas.openxmlformats.org/officeDocument/2006/relationships/image" Target="../media/image75.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1.xml"/><Relationship Id="rId3" Type="http://schemas.openxmlformats.org/officeDocument/2006/relationships/image" Target="../media/image7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3.xml"/><Relationship Id="rId3" Type="http://schemas.openxmlformats.org/officeDocument/2006/relationships/image" Target="../media/image74.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4.xml"/><Relationship Id="rId3" Type="http://schemas.openxmlformats.org/officeDocument/2006/relationships/image" Target="../media/image78.png"/><Relationship Id="rId4" Type="http://schemas.openxmlformats.org/officeDocument/2006/relationships/image" Target="../media/image7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5.xml"/><Relationship Id="rId3" Type="http://schemas.openxmlformats.org/officeDocument/2006/relationships/image" Target="../media/image71.png"/><Relationship Id="rId4" Type="http://schemas.openxmlformats.org/officeDocument/2006/relationships/image" Target="../media/image80.png"/><Relationship Id="rId5" Type="http://schemas.openxmlformats.org/officeDocument/2006/relationships/hyperlink" Target="https://www.w3schools.com/cssref/playit.asp?filename=playcss_background-repeat"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6.xml"/><Relationship Id="rId3" Type="http://schemas.openxmlformats.org/officeDocument/2006/relationships/image" Target="../media/image83.png"/><Relationship Id="rId4" Type="http://schemas.openxmlformats.org/officeDocument/2006/relationships/hyperlink" Target="https://www.w3schools.com/cssref/playit.asp?filename=playcss_background-position&amp;preval=50%25%2050%25"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7.xml"/><Relationship Id="rId3" Type="http://schemas.openxmlformats.org/officeDocument/2006/relationships/hyperlink" Target="https://www.w3schools.com/cssref/playit.asp?filename=playcss_background-size&amp;preval=auto" TargetMode="External"/><Relationship Id="rId4" Type="http://schemas.openxmlformats.org/officeDocument/2006/relationships/image" Target="../media/image76.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8.xml"/><Relationship Id="rId3" Type="http://schemas.openxmlformats.org/officeDocument/2006/relationships/hyperlink" Target="https://codepen.io/mablen/pen/bZKPNB" TargetMode="External"/><Relationship Id="rId4" Type="http://schemas.openxmlformats.org/officeDocument/2006/relationships/image" Target="../media/image82.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0.xml"/><Relationship Id="rId3" Type="http://schemas.openxmlformats.org/officeDocument/2006/relationships/image" Target="../media/image77.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2.xml"/><Relationship Id="rId3" Type="http://schemas.openxmlformats.org/officeDocument/2006/relationships/image" Target="../media/image79.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3.xml"/><Relationship Id="rId3" Type="http://schemas.openxmlformats.org/officeDocument/2006/relationships/hyperlink" Target="https://fonts.google.com/" TargetMode="External"/><Relationship Id="rId4" Type="http://schemas.openxmlformats.org/officeDocument/2006/relationships/image" Target="../media/image8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5.xml"/><Relationship Id="rId3" Type="http://schemas.openxmlformats.org/officeDocument/2006/relationships/image" Target="../media/image89.png"/><Relationship Id="rId4" Type="http://schemas.openxmlformats.org/officeDocument/2006/relationships/image" Target="../media/image88.png"/><Relationship Id="rId9" Type="http://schemas.openxmlformats.org/officeDocument/2006/relationships/image" Target="../media/image92.png"/><Relationship Id="rId5" Type="http://schemas.openxmlformats.org/officeDocument/2006/relationships/image" Target="../media/image86.png"/><Relationship Id="rId6" Type="http://schemas.openxmlformats.org/officeDocument/2006/relationships/image" Target="../media/image84.png"/><Relationship Id="rId7" Type="http://schemas.openxmlformats.org/officeDocument/2006/relationships/image" Target="../media/image85.png"/><Relationship Id="rId8" Type="http://schemas.openxmlformats.org/officeDocument/2006/relationships/image" Target="../media/image87.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6.xml"/><Relationship Id="rId3" Type="http://schemas.openxmlformats.org/officeDocument/2006/relationships/image" Target="../media/image21.png"/><Relationship Id="rId4" Type="http://schemas.openxmlformats.org/officeDocument/2006/relationships/hyperlink" Target="https://wa.me/5491161331747" TargetMode="External"/><Relationship Id="rId9" Type="http://schemas.openxmlformats.org/officeDocument/2006/relationships/hyperlink" Target="https://wa.me/5491161331747" TargetMode="External"/><Relationship Id="rId5" Type="http://schemas.openxmlformats.org/officeDocument/2006/relationships/hyperlink" Target="http://www.generaciont.org" TargetMode="External"/><Relationship Id="rId6" Type="http://schemas.openxmlformats.org/officeDocument/2006/relationships/hyperlink" Target="http://www.streambe.com" TargetMode="External"/><Relationship Id="rId7" Type="http://schemas.openxmlformats.org/officeDocument/2006/relationships/hyperlink" Target="http://www.instagram.com/generaciont_ar" TargetMode="External"/><Relationship Id="rId8" Type="http://schemas.openxmlformats.org/officeDocument/2006/relationships/hyperlink" Target="http://www.tiktok.com/@generaciont"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1"/>
          <p:cNvPicPr preferRelativeResize="0"/>
          <p:nvPr/>
        </p:nvPicPr>
        <p:blipFill rotWithShape="1">
          <a:blip r:embed="rId3">
            <a:alphaModFix/>
          </a:blip>
          <a:srcRect b="0" l="0" r="0" t="0"/>
          <a:stretch/>
        </p:blipFill>
        <p:spPr>
          <a:xfrm>
            <a:off x="3968" y="0"/>
            <a:ext cx="9136063"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0"/>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t/>
            </a:r>
            <a:endParaRPr/>
          </a:p>
        </p:txBody>
      </p:sp>
      <p:sp>
        <p:nvSpPr>
          <p:cNvPr id="292" name="Google Shape;292;p10"/>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t/>
            </a:r>
            <a:endParaRPr/>
          </a:p>
        </p:txBody>
      </p:sp>
      <p:pic>
        <p:nvPicPr>
          <p:cNvPr id="293" name="Google Shape;293;p10"/>
          <p:cNvPicPr preferRelativeResize="0"/>
          <p:nvPr/>
        </p:nvPicPr>
        <p:blipFill rotWithShape="1">
          <a:blip r:embed="rId3">
            <a:alphaModFix/>
          </a:blip>
          <a:srcRect b="0" l="0" r="0" t="0"/>
          <a:stretch/>
        </p:blipFill>
        <p:spPr>
          <a:xfrm>
            <a:off x="560174" y="517955"/>
            <a:ext cx="7801231" cy="389683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1"/>
          <p:cNvSpPr txBox="1"/>
          <p:nvPr>
            <p:ph type="ctrTitle"/>
          </p:nvPr>
        </p:nvSpPr>
        <p:spPr>
          <a:xfrm>
            <a:off x="1143000" y="471069"/>
            <a:ext cx="6858000" cy="731655"/>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AR"/>
              <a:t>CSS</a:t>
            </a:r>
            <a:endParaRPr/>
          </a:p>
        </p:txBody>
      </p:sp>
      <p:sp>
        <p:nvSpPr>
          <p:cNvPr id="299" name="Google Shape;299;p11"/>
          <p:cNvSpPr txBox="1"/>
          <p:nvPr>
            <p:ph idx="1" type="subTitle"/>
          </p:nvPr>
        </p:nvSpPr>
        <p:spPr>
          <a:xfrm>
            <a:off x="823783" y="1515762"/>
            <a:ext cx="7578811" cy="3080952"/>
          </a:xfrm>
          <a:prstGeom prst="rect">
            <a:avLst/>
          </a:prstGeom>
          <a:noFill/>
          <a:ln>
            <a:noFill/>
          </a:ln>
        </p:spPr>
        <p:txBody>
          <a:bodyPr anchorCtr="0" anchor="t" bIns="34275" lIns="68575" spcFirstLastPara="1" rIns="68575" wrap="square" tIns="34275">
            <a:normAutofit lnSpcReduction="10000"/>
          </a:bodyPr>
          <a:lstStyle/>
          <a:p>
            <a:pPr indent="-361950" lvl="0" marL="457200" rtl="0" algn="ctr">
              <a:lnSpc>
                <a:spcPct val="90000"/>
              </a:lnSpc>
              <a:spcBef>
                <a:spcPts val="800"/>
              </a:spcBef>
              <a:spcAft>
                <a:spcPts val="0"/>
              </a:spcAft>
              <a:buClr>
                <a:schemeClr val="dk1"/>
              </a:buClr>
              <a:buSzPts val="1800"/>
              <a:buNone/>
            </a:pPr>
            <a:r>
              <a:rPr lang="es-AR"/>
              <a:t>Recapitulando, CSS son las </a:t>
            </a:r>
            <a:r>
              <a:rPr b="1" lang="es-AR"/>
              <a:t>hojas de estilo</a:t>
            </a:r>
            <a:r>
              <a:rPr lang="es-AR"/>
              <a:t> que le indican al navegador cómo deben verse los distintos elementos HTML (&lt;p&gt;, &lt;h1&gt;, &lt;ul&gt;, etc.).</a:t>
            </a:r>
            <a:endParaRPr/>
          </a:p>
          <a:p>
            <a:pPr indent="-361950" lvl="0" marL="457200" rtl="0" algn="ctr">
              <a:lnSpc>
                <a:spcPct val="90000"/>
              </a:lnSpc>
              <a:spcBef>
                <a:spcPts val="800"/>
              </a:spcBef>
              <a:spcAft>
                <a:spcPts val="0"/>
              </a:spcAft>
              <a:buClr>
                <a:schemeClr val="dk1"/>
              </a:buClr>
              <a:buSzPts val="1800"/>
              <a:buNone/>
            </a:pPr>
            <a:r>
              <a:rPr lang="es-AR"/>
              <a:t>Estas, también llamadas </a:t>
            </a:r>
            <a:r>
              <a:rPr b="1" i="1" lang="es-AR">
                <a:solidFill>
                  <a:srgbClr val="2466AD"/>
                </a:solidFill>
              </a:rPr>
              <a:t>stylesheets</a:t>
            </a:r>
            <a:r>
              <a:rPr lang="es-AR"/>
              <a:t>, son archivos con extensión </a:t>
            </a:r>
            <a:r>
              <a:rPr b="1" lang="es-AR"/>
              <a:t>.css</a:t>
            </a:r>
            <a:r>
              <a:rPr lang="es-AR"/>
              <a:t> que se vinculan y modifican uno, o más, documentos HTML.</a:t>
            </a:r>
            <a:endParaRPr/>
          </a:p>
          <a:p>
            <a:pPr indent="-361950" lvl="0" marL="457200" rtl="0" algn="ctr">
              <a:lnSpc>
                <a:spcPct val="90000"/>
              </a:lnSpc>
              <a:spcBef>
                <a:spcPts val="800"/>
              </a:spcBef>
              <a:spcAft>
                <a:spcPts val="0"/>
              </a:spcAft>
              <a:buClr>
                <a:schemeClr val="dk1"/>
              </a:buClr>
              <a:buSzPts val="1800"/>
              <a:buNone/>
            </a:pPr>
            <a:r>
              <a:rPr lang="es-AR"/>
              <a:t>Volviendo a la metáfora de la persona, si HTML es el esqueleto, CSS es la estética: el color de pelo, la ropa que usa, etc.</a:t>
            </a:r>
            <a:endParaRPr/>
          </a:p>
          <a:p>
            <a:pPr indent="-361950" lvl="0" marL="457200" rtl="0" algn="ctr">
              <a:lnSpc>
                <a:spcPct val="90000"/>
              </a:lnSpc>
              <a:spcBef>
                <a:spcPts val="800"/>
              </a:spcBef>
              <a:spcAft>
                <a:spcPts val="0"/>
              </a:spcAft>
              <a:buClr>
                <a:schemeClr val="dk1"/>
              </a:buClr>
              <a:buSzPts val="1800"/>
              <a:buNone/>
            </a:pPr>
            <a:r>
              <a:rPr lang="es-AR"/>
              <a:t>Es decir, de la misma manera que una sola persona puede tener distintas apariencias, con CSS podemos darle diferentes presentaciones a un mismo documento HTML.</a:t>
            </a:r>
            <a:endParaRPr/>
          </a:p>
          <a:p>
            <a:pPr indent="-361950" lvl="0" marL="457200" rtl="0" algn="ctr">
              <a:lnSpc>
                <a:spcPct val="90000"/>
              </a:lnSpc>
              <a:spcBef>
                <a:spcPts val="800"/>
              </a:spcBef>
              <a:spcAft>
                <a:spcPts val="0"/>
              </a:spcAft>
              <a:buClr>
                <a:schemeClr val="dk1"/>
              </a:buClr>
              <a:buSzPts val="1800"/>
              <a:buNone/>
            </a:pPr>
            <a:r>
              <a:t/>
            </a:r>
            <a:endParaRPr/>
          </a:p>
          <a:p>
            <a:pPr indent="-361950" lvl="0" marL="457200" rtl="0" algn="ctr">
              <a:lnSpc>
                <a:spcPct val="90000"/>
              </a:lnSpc>
              <a:spcBef>
                <a:spcPts val="800"/>
              </a:spcBef>
              <a:spcAft>
                <a:spcPts val="0"/>
              </a:spcAft>
              <a:buClr>
                <a:schemeClr val="dk1"/>
              </a:buClr>
              <a:buSzPts val="1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2"/>
          <p:cNvSpPr txBox="1"/>
          <p:nvPr>
            <p:ph type="ctrTitle"/>
          </p:nvPr>
        </p:nvSpPr>
        <p:spPr>
          <a:xfrm>
            <a:off x="914400" y="296561"/>
            <a:ext cx="7234880" cy="869575"/>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AR"/>
              <a:t>CSS</a:t>
            </a:r>
            <a:endParaRPr/>
          </a:p>
        </p:txBody>
      </p:sp>
      <p:sp>
        <p:nvSpPr>
          <p:cNvPr id="305" name="Google Shape;305;p12"/>
          <p:cNvSpPr txBox="1"/>
          <p:nvPr>
            <p:ph idx="1" type="subTitle"/>
          </p:nvPr>
        </p:nvSpPr>
        <p:spPr>
          <a:xfrm>
            <a:off x="749643" y="1432900"/>
            <a:ext cx="7457303" cy="2125845"/>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AR"/>
              <a:t>Tanto HTML como CSS van evolucionando en el tiempo a través de distintas versiones. Por eso, los verás escritos seguidos de un número indicador (por ejemplo, HTML5 o CSS3). A fines prácticos, los llamaremos directamente HTML y CSS sin importar su versión. Si querés saber más acerca de la evolución de CSS, encontrá acá </a:t>
            </a:r>
            <a:r>
              <a:rPr b="1" lang="es-AR" u="sng">
                <a:solidFill>
                  <a:schemeClr val="hlink"/>
                </a:solidFill>
                <a:hlinkClick r:id="rId3"/>
              </a:rPr>
              <a:t>una breve historia del lenguaje</a:t>
            </a:r>
            <a:r>
              <a:rPr lang="es-AR"/>
              <a:t>.</a:t>
            </a:r>
            <a:br>
              <a:rPr lang="es-AR"/>
            </a:b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2ddda6bf2ee_0_0"/>
          <p:cNvSpPr txBox="1"/>
          <p:nvPr>
            <p:ph type="ctrTitle"/>
          </p:nvPr>
        </p:nvSpPr>
        <p:spPr>
          <a:xfrm>
            <a:off x="1037300" y="239549"/>
            <a:ext cx="6858000" cy="13242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SzPts val="990"/>
              <a:buNone/>
            </a:pPr>
            <a:r>
              <a:rPr lang="es-AR" sz="2890"/>
              <a:t>Ejemplo práctico:</a:t>
            </a:r>
            <a:endParaRPr sz="2890"/>
          </a:p>
          <a:p>
            <a:pPr indent="0" lvl="0" marL="0" rtl="0" algn="ctr">
              <a:spcBef>
                <a:spcPts val="0"/>
              </a:spcBef>
              <a:spcAft>
                <a:spcPts val="0"/>
              </a:spcAft>
              <a:buSzPts val="990"/>
              <a:buNone/>
            </a:pPr>
            <a:r>
              <a:t/>
            </a:r>
            <a:endParaRPr sz="2890"/>
          </a:p>
          <a:p>
            <a:pPr indent="0" lvl="0" marL="0" rtl="0" algn="ctr">
              <a:spcBef>
                <a:spcPts val="0"/>
              </a:spcBef>
              <a:spcAft>
                <a:spcPts val="0"/>
              </a:spcAft>
              <a:buSzPts val="990"/>
              <a:buNone/>
            </a:pPr>
            <a:r>
              <a:t/>
            </a:r>
            <a:endParaRPr sz="2890"/>
          </a:p>
        </p:txBody>
      </p:sp>
      <p:sp>
        <p:nvSpPr>
          <p:cNvPr id="311" name="Google Shape;311;g2ddda6bf2ee_0_0"/>
          <p:cNvSpPr txBox="1"/>
          <p:nvPr>
            <p:ph idx="1" type="subTitle"/>
          </p:nvPr>
        </p:nvSpPr>
        <p:spPr>
          <a:xfrm>
            <a:off x="1037300" y="1210154"/>
            <a:ext cx="6858000" cy="1241700"/>
          </a:xfrm>
          <a:prstGeom prst="rect">
            <a:avLst/>
          </a:prstGeom>
        </p:spPr>
        <p:txBody>
          <a:bodyPr anchorCtr="0" anchor="t" bIns="34275" lIns="68575" spcFirstLastPara="1" rIns="68575" wrap="square" tIns="34275">
            <a:normAutofit/>
          </a:bodyPr>
          <a:lstStyle/>
          <a:p>
            <a:pPr indent="0" lvl="0" marL="0" rtl="0" algn="ctr">
              <a:spcBef>
                <a:spcPts val="0"/>
              </a:spcBef>
              <a:spcAft>
                <a:spcPts val="0"/>
              </a:spcAft>
              <a:buClr>
                <a:srgbClr val="000000"/>
              </a:buClr>
              <a:buSzPts val="990"/>
              <a:buFont typeface="Arial"/>
              <a:buNone/>
            </a:pPr>
            <a:r>
              <a:rPr b="1" lang="es-AR" sz="2890">
                <a:solidFill>
                  <a:schemeClr val="accent3"/>
                </a:solidFill>
              </a:rPr>
              <a:t>Supongamos que tienes un documento HTML con un encabezado definido así:</a:t>
            </a:r>
            <a:endParaRPr/>
          </a:p>
        </p:txBody>
      </p:sp>
      <p:pic>
        <p:nvPicPr>
          <p:cNvPr id="312" name="Google Shape;312;g2ddda6bf2ee_0_0"/>
          <p:cNvPicPr preferRelativeResize="0"/>
          <p:nvPr/>
        </p:nvPicPr>
        <p:blipFill>
          <a:blip r:embed="rId3">
            <a:alphaModFix/>
          </a:blip>
          <a:stretch>
            <a:fillRect/>
          </a:stretch>
        </p:blipFill>
        <p:spPr>
          <a:xfrm>
            <a:off x="2548000" y="2627754"/>
            <a:ext cx="4400550" cy="523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2ddda6bf2ee_0_10"/>
          <p:cNvSpPr txBox="1"/>
          <p:nvPr>
            <p:ph idx="1" type="subTitle"/>
          </p:nvPr>
        </p:nvSpPr>
        <p:spPr>
          <a:xfrm>
            <a:off x="1143000" y="693454"/>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rPr lang="es-AR"/>
              <a:t>Sin CSS, este encabezado se mostrará en el navegador con un estilo predeterminado. Sin embargo, con CSS, puedes modificar su apariencia de la siguiente manera:</a:t>
            </a:r>
            <a:endParaRPr/>
          </a:p>
        </p:txBody>
      </p:sp>
      <p:sp>
        <p:nvSpPr>
          <p:cNvPr id="318" name="Google Shape;318;g2ddda6bf2ee_0_10"/>
          <p:cNvSpPr txBox="1"/>
          <p:nvPr/>
        </p:nvSpPr>
        <p:spPr>
          <a:xfrm>
            <a:off x="2653950" y="1843675"/>
            <a:ext cx="44178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1750">
                <a:solidFill>
                  <a:srgbClr val="FFFFFF"/>
                </a:solidFill>
                <a:highlight>
                  <a:srgbClr val="0D0D0D"/>
                </a:highlight>
                <a:latin typeface="Courier New"/>
                <a:ea typeface="Courier New"/>
                <a:cs typeface="Courier New"/>
                <a:sym typeface="Courier New"/>
              </a:rPr>
              <a:t>h1 {</a:t>
            </a:r>
            <a:endParaRPr sz="1750">
              <a:solidFill>
                <a:srgbClr val="FFFFFF"/>
              </a:solidFill>
              <a:highlight>
                <a:srgbClr val="0D0D0D"/>
              </a:highlight>
              <a:latin typeface="Courier New"/>
              <a:ea typeface="Courier New"/>
              <a:cs typeface="Courier New"/>
              <a:sym typeface="Courier New"/>
            </a:endParaRPr>
          </a:p>
          <a:p>
            <a:pPr indent="0" lvl="0" marL="0" rtl="0" algn="l">
              <a:spcBef>
                <a:spcPts val="0"/>
              </a:spcBef>
              <a:spcAft>
                <a:spcPts val="0"/>
              </a:spcAft>
              <a:buNone/>
            </a:pPr>
            <a:r>
              <a:rPr lang="es-AR" sz="1750">
                <a:solidFill>
                  <a:srgbClr val="FFFFFF"/>
                </a:solidFill>
                <a:highlight>
                  <a:srgbClr val="0D0D0D"/>
                </a:highlight>
                <a:latin typeface="Courier New"/>
                <a:ea typeface="Courier New"/>
                <a:cs typeface="Courier New"/>
                <a:sym typeface="Courier New"/>
              </a:rPr>
              <a:t>    </a:t>
            </a:r>
            <a:r>
              <a:rPr lang="es-AR" sz="1750">
                <a:solidFill>
                  <a:srgbClr val="00A67D"/>
                </a:solidFill>
                <a:highlight>
                  <a:srgbClr val="0D0D0D"/>
                </a:highlight>
                <a:latin typeface="Courier New"/>
                <a:ea typeface="Courier New"/>
                <a:cs typeface="Courier New"/>
                <a:sym typeface="Courier New"/>
              </a:rPr>
              <a:t>color</a:t>
            </a:r>
            <a:r>
              <a:rPr lang="es-AR" sz="1750">
                <a:solidFill>
                  <a:srgbClr val="FFFFFF"/>
                </a:solidFill>
                <a:highlight>
                  <a:srgbClr val="0D0D0D"/>
                </a:highlight>
                <a:latin typeface="Courier New"/>
                <a:ea typeface="Courier New"/>
                <a:cs typeface="Courier New"/>
                <a:sym typeface="Courier New"/>
              </a:rPr>
              <a:t>: navy;</a:t>
            </a:r>
            <a:endParaRPr sz="1750">
              <a:solidFill>
                <a:srgbClr val="FFFFFF"/>
              </a:solidFill>
              <a:highlight>
                <a:srgbClr val="0D0D0D"/>
              </a:highlight>
              <a:latin typeface="Courier New"/>
              <a:ea typeface="Courier New"/>
              <a:cs typeface="Courier New"/>
              <a:sym typeface="Courier New"/>
            </a:endParaRPr>
          </a:p>
          <a:p>
            <a:pPr indent="0" lvl="0" marL="0" rtl="0" algn="l">
              <a:spcBef>
                <a:spcPts val="0"/>
              </a:spcBef>
              <a:spcAft>
                <a:spcPts val="0"/>
              </a:spcAft>
              <a:buNone/>
            </a:pPr>
            <a:r>
              <a:rPr lang="es-AR" sz="1750">
                <a:solidFill>
                  <a:srgbClr val="FFFFFF"/>
                </a:solidFill>
                <a:highlight>
                  <a:srgbClr val="0D0D0D"/>
                </a:highlight>
                <a:latin typeface="Courier New"/>
                <a:ea typeface="Courier New"/>
                <a:cs typeface="Courier New"/>
                <a:sym typeface="Courier New"/>
              </a:rPr>
              <a:t>    </a:t>
            </a:r>
            <a:r>
              <a:rPr lang="es-AR" sz="1750">
                <a:solidFill>
                  <a:srgbClr val="00A67D"/>
                </a:solidFill>
                <a:highlight>
                  <a:srgbClr val="0D0D0D"/>
                </a:highlight>
                <a:latin typeface="Courier New"/>
                <a:ea typeface="Courier New"/>
                <a:cs typeface="Courier New"/>
                <a:sym typeface="Courier New"/>
              </a:rPr>
              <a:t>font-family</a:t>
            </a:r>
            <a:r>
              <a:rPr lang="es-AR" sz="1750">
                <a:solidFill>
                  <a:srgbClr val="FFFFFF"/>
                </a:solidFill>
                <a:highlight>
                  <a:srgbClr val="0D0D0D"/>
                </a:highlight>
                <a:latin typeface="Courier New"/>
                <a:ea typeface="Courier New"/>
                <a:cs typeface="Courier New"/>
                <a:sym typeface="Courier New"/>
              </a:rPr>
              <a:t>: Arial, sans-serif;</a:t>
            </a:r>
            <a:endParaRPr sz="1750">
              <a:solidFill>
                <a:srgbClr val="FFFFFF"/>
              </a:solidFill>
              <a:highlight>
                <a:srgbClr val="0D0D0D"/>
              </a:highlight>
              <a:latin typeface="Courier New"/>
              <a:ea typeface="Courier New"/>
              <a:cs typeface="Courier New"/>
              <a:sym typeface="Courier New"/>
            </a:endParaRPr>
          </a:p>
          <a:p>
            <a:pPr indent="0" lvl="0" marL="0" rtl="0" algn="l">
              <a:spcBef>
                <a:spcPts val="0"/>
              </a:spcBef>
              <a:spcAft>
                <a:spcPts val="0"/>
              </a:spcAft>
              <a:buNone/>
            </a:pPr>
            <a:r>
              <a:rPr lang="es-AR" sz="1750">
                <a:solidFill>
                  <a:srgbClr val="FFFFFF"/>
                </a:solidFill>
                <a:highlight>
                  <a:srgbClr val="0D0D0D"/>
                </a:highlight>
                <a:latin typeface="Courier New"/>
                <a:ea typeface="Courier New"/>
                <a:cs typeface="Courier New"/>
                <a:sym typeface="Courier New"/>
              </a:rPr>
              <a:t>    </a:t>
            </a:r>
            <a:r>
              <a:rPr lang="es-AR" sz="1750">
                <a:solidFill>
                  <a:srgbClr val="00A67D"/>
                </a:solidFill>
                <a:highlight>
                  <a:srgbClr val="0D0D0D"/>
                </a:highlight>
                <a:latin typeface="Courier New"/>
                <a:ea typeface="Courier New"/>
                <a:cs typeface="Courier New"/>
                <a:sym typeface="Courier New"/>
              </a:rPr>
              <a:t>text-align</a:t>
            </a:r>
            <a:r>
              <a:rPr lang="es-AR" sz="1750">
                <a:solidFill>
                  <a:srgbClr val="FFFFFF"/>
                </a:solidFill>
                <a:highlight>
                  <a:srgbClr val="0D0D0D"/>
                </a:highlight>
                <a:latin typeface="Courier New"/>
                <a:ea typeface="Courier New"/>
                <a:cs typeface="Courier New"/>
                <a:sym typeface="Courier New"/>
              </a:rPr>
              <a:t>: center;</a:t>
            </a:r>
            <a:endParaRPr sz="1750">
              <a:solidFill>
                <a:srgbClr val="FFFFFF"/>
              </a:solidFill>
              <a:highlight>
                <a:srgbClr val="0D0D0D"/>
              </a:highlight>
              <a:latin typeface="Courier New"/>
              <a:ea typeface="Courier New"/>
              <a:cs typeface="Courier New"/>
              <a:sym typeface="Courier New"/>
            </a:endParaRPr>
          </a:p>
          <a:p>
            <a:pPr indent="0" lvl="0" marL="0" rtl="0" algn="l">
              <a:spcBef>
                <a:spcPts val="0"/>
              </a:spcBef>
              <a:spcAft>
                <a:spcPts val="0"/>
              </a:spcAft>
              <a:buNone/>
            </a:pPr>
            <a:r>
              <a:rPr lang="es-AR" sz="1750">
                <a:solidFill>
                  <a:srgbClr val="FFFFFF"/>
                </a:solidFill>
                <a:highlight>
                  <a:srgbClr val="0D0D0D"/>
                </a:highlight>
                <a:latin typeface="Courier New"/>
                <a:ea typeface="Courier New"/>
                <a:cs typeface="Courier New"/>
                <a:sym typeface="Courier New"/>
              </a:rPr>
              <a:t>}</a:t>
            </a:r>
            <a:endParaRPr sz="2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2ddda6bf2ee_0_19"/>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b="0" lang="es-AR"/>
              <a:t>Historia breve de CSS</a:t>
            </a:r>
            <a:endParaRPr b="0"/>
          </a:p>
        </p:txBody>
      </p:sp>
      <p:sp>
        <p:nvSpPr>
          <p:cNvPr id="324" name="Google Shape;324;g2ddda6bf2ee_0_19"/>
          <p:cNvSpPr txBox="1"/>
          <p:nvPr>
            <p:ph idx="1" type="subTitle"/>
          </p:nvPr>
        </p:nvSpPr>
        <p:spPr>
          <a:xfrm>
            <a:off x="1143000" y="2701529"/>
            <a:ext cx="6858000" cy="1241700"/>
          </a:xfrm>
          <a:prstGeom prst="rect">
            <a:avLst/>
          </a:prstGeom>
        </p:spPr>
        <p:txBody>
          <a:bodyPr anchorCtr="0" anchor="t" bIns="34275" lIns="68575" spcFirstLastPara="1" rIns="68575" wrap="square" tIns="34275">
            <a:normAutofit lnSpcReduction="20000"/>
          </a:bodyPr>
          <a:lstStyle/>
          <a:p>
            <a:pPr indent="0" lvl="0" marL="0" rtl="0" algn="ctr">
              <a:spcBef>
                <a:spcPts val="800"/>
              </a:spcBef>
              <a:spcAft>
                <a:spcPts val="0"/>
              </a:spcAft>
              <a:buNone/>
            </a:pPr>
            <a:r>
              <a:rPr lang="es-AR"/>
              <a:t>CSS fue desarrollado por el World Wide Web Consortium (W3C) con el fin de mejorar la accesibilidad del contenido web y proporcionar más flexibilidad y control en la especificación de características de presentación. La primera versión de CSS, CSS1, fue lanzada en 1996 y consistía principalmente en soporte para diseño de fuentes, colores y espacios.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2ddda6bf2ee_0_26"/>
          <p:cNvSpPr txBox="1"/>
          <p:nvPr>
            <p:ph type="ctrTitle"/>
          </p:nvPr>
        </p:nvSpPr>
        <p:spPr>
          <a:xfrm>
            <a:off x="1201700" y="462673"/>
            <a:ext cx="6858000" cy="7605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s-AR"/>
              <a:t>Evolución:</a:t>
            </a:r>
            <a:endParaRPr/>
          </a:p>
        </p:txBody>
      </p:sp>
      <p:sp>
        <p:nvSpPr>
          <p:cNvPr id="330" name="Google Shape;330;g2ddda6bf2ee_0_26"/>
          <p:cNvSpPr txBox="1"/>
          <p:nvPr>
            <p:ph idx="1" type="subTitle"/>
          </p:nvPr>
        </p:nvSpPr>
        <p:spPr>
          <a:xfrm>
            <a:off x="1143000" y="1519571"/>
            <a:ext cx="6858000" cy="2423700"/>
          </a:xfrm>
          <a:prstGeom prst="rect">
            <a:avLst/>
          </a:prstGeom>
        </p:spPr>
        <p:txBody>
          <a:bodyPr anchorCtr="0" anchor="t" bIns="34275" lIns="68575" spcFirstLastPara="1" rIns="68575" wrap="square" tIns="34275">
            <a:normAutofit lnSpcReduction="20000"/>
          </a:bodyPr>
          <a:lstStyle/>
          <a:p>
            <a:pPr indent="0" lvl="0" marL="0" rtl="0" algn="ctr">
              <a:spcBef>
                <a:spcPts val="800"/>
              </a:spcBef>
              <a:spcAft>
                <a:spcPts val="0"/>
              </a:spcAft>
              <a:buNone/>
            </a:pPr>
            <a:r>
              <a:t/>
            </a:r>
            <a:endParaRPr b="1"/>
          </a:p>
          <a:p>
            <a:pPr indent="0" lvl="0" marL="0" rtl="0" algn="ctr">
              <a:spcBef>
                <a:spcPts val="800"/>
              </a:spcBef>
              <a:spcAft>
                <a:spcPts val="0"/>
              </a:spcAft>
              <a:buNone/>
            </a:pPr>
            <a:r>
              <a:t/>
            </a:r>
            <a:endParaRPr b="1"/>
          </a:p>
          <a:p>
            <a:pPr indent="-342900" lvl="0" marL="457200" rtl="0" algn="l">
              <a:spcBef>
                <a:spcPts val="800"/>
              </a:spcBef>
              <a:spcAft>
                <a:spcPts val="0"/>
              </a:spcAft>
              <a:buSzPts val="1800"/>
              <a:buChar char="●"/>
            </a:pPr>
            <a:r>
              <a:rPr b="1" lang="es-AR"/>
              <a:t>CSS1 (1996): Se centró en los estilos básicos de texto y el espaciado.</a:t>
            </a:r>
            <a:endParaRPr b="1"/>
          </a:p>
          <a:p>
            <a:pPr indent="-342900" lvl="0" marL="457200" rtl="0" algn="l">
              <a:spcBef>
                <a:spcPts val="0"/>
              </a:spcBef>
              <a:spcAft>
                <a:spcPts val="0"/>
              </a:spcAft>
              <a:buSzPts val="1800"/>
              <a:buChar char="●"/>
            </a:pPr>
            <a:r>
              <a:rPr b="1" lang="es-AR"/>
              <a:t>CSS2 (1998): Introdujo más capacidades de posicionamiento y diseño visual, incluyendo el z-index y la visibilidad.</a:t>
            </a:r>
            <a:endParaRPr b="1"/>
          </a:p>
          <a:p>
            <a:pPr indent="-342900" lvl="0" marL="457200" rtl="0" algn="l">
              <a:spcBef>
                <a:spcPts val="0"/>
              </a:spcBef>
              <a:spcAft>
                <a:spcPts val="0"/>
              </a:spcAft>
              <a:buSzPts val="1800"/>
              <a:buChar char="●"/>
            </a:pPr>
            <a:r>
              <a:rPr b="1" lang="es-AR"/>
              <a:t>CSS3 (dividido en módulos a partir de 2005): Añadió características como animaciones, múltiples columnas, y gradientes.</a:t>
            </a:r>
            <a:endParaRPr b="1"/>
          </a:p>
          <a:p>
            <a:pPr indent="-342900" lvl="0" marL="457200" rtl="0" algn="l">
              <a:spcBef>
                <a:spcPts val="0"/>
              </a:spcBef>
              <a:spcAft>
                <a:spcPts val="0"/>
              </a:spcAft>
              <a:buSzPts val="1800"/>
              <a:buChar char="●"/>
            </a:pPr>
            <a:r>
              <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2ddda6bf2ee_0_33"/>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s-AR"/>
              <a:t>Importancia de CSS en el desarrollo web moderno</a:t>
            </a:r>
            <a:endParaRPr/>
          </a:p>
        </p:txBody>
      </p:sp>
      <p:sp>
        <p:nvSpPr>
          <p:cNvPr id="336" name="Google Shape;336;g2ddda6bf2ee_0_33"/>
          <p:cNvSpPr txBox="1"/>
          <p:nvPr>
            <p:ph idx="1" type="subTitle"/>
          </p:nvPr>
        </p:nvSpPr>
        <p:spPr>
          <a:xfrm>
            <a:off x="1143000" y="2701523"/>
            <a:ext cx="6858000" cy="1790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t/>
            </a:r>
            <a:endParaRPr/>
          </a:p>
          <a:p>
            <a:pPr indent="0" lvl="0" marL="0" rtl="0" algn="ctr">
              <a:spcBef>
                <a:spcPts val="800"/>
              </a:spcBef>
              <a:spcAft>
                <a:spcPts val="0"/>
              </a:spcAft>
              <a:buNone/>
            </a:pPr>
            <a:r>
              <a:rPr lang="es-AR"/>
              <a:t>CSS es crucial en el desarrollo web porque separa el contenido de la presentación, lo que permite una mayor flexibilidad y control, mejora la accesibilidad, y reduce la complejidad y repetición en el contenido estructural.</a:t>
            </a:r>
            <a:endParaRPr/>
          </a:p>
          <a:p>
            <a:pPr indent="0" lvl="0" marL="0" rtl="0" algn="ctr">
              <a:spcBef>
                <a:spcPts val="8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2ddda6bf2ee_0_40"/>
          <p:cNvSpPr txBox="1"/>
          <p:nvPr>
            <p:ph type="ctrTitle"/>
          </p:nvPr>
        </p:nvSpPr>
        <p:spPr>
          <a:xfrm>
            <a:off x="1143000" y="356998"/>
            <a:ext cx="6858000" cy="572700"/>
          </a:xfrm>
          <a:prstGeom prst="rect">
            <a:avLst/>
          </a:prstGeom>
        </p:spPr>
        <p:txBody>
          <a:bodyPr anchorCtr="0" anchor="b" bIns="34275" lIns="68575" spcFirstLastPara="1" rIns="68575" wrap="square" tIns="34275">
            <a:normAutofit fontScale="90000"/>
          </a:bodyPr>
          <a:lstStyle/>
          <a:p>
            <a:pPr indent="0" lvl="0" marL="0" rtl="0" algn="ctr">
              <a:spcBef>
                <a:spcPts val="0"/>
              </a:spcBef>
              <a:spcAft>
                <a:spcPts val="0"/>
              </a:spcAft>
              <a:buNone/>
            </a:pPr>
            <a:r>
              <a:rPr lang="es-AR"/>
              <a:t>Ventajas clave:</a:t>
            </a:r>
            <a:endParaRPr/>
          </a:p>
        </p:txBody>
      </p:sp>
      <p:sp>
        <p:nvSpPr>
          <p:cNvPr id="342" name="Google Shape;342;g2ddda6bf2ee_0_40"/>
          <p:cNvSpPr txBox="1"/>
          <p:nvPr>
            <p:ph idx="1" type="subTitle"/>
          </p:nvPr>
        </p:nvSpPr>
        <p:spPr>
          <a:xfrm>
            <a:off x="1143000" y="1343426"/>
            <a:ext cx="6858000" cy="3088500"/>
          </a:xfrm>
          <a:prstGeom prst="rect">
            <a:avLst/>
          </a:prstGeom>
        </p:spPr>
        <p:txBody>
          <a:bodyPr anchorCtr="0" anchor="t" bIns="34275" lIns="68575" spcFirstLastPara="1" rIns="68575" wrap="square" tIns="34275">
            <a:normAutofit fontScale="92500" lnSpcReduction="10000"/>
          </a:bodyPr>
          <a:lstStyle/>
          <a:p>
            <a:pPr indent="-334327" lvl="0" marL="457200" rtl="0" algn="l">
              <a:spcBef>
                <a:spcPts val="800"/>
              </a:spcBef>
              <a:spcAft>
                <a:spcPts val="0"/>
              </a:spcAft>
              <a:buSzPct val="100000"/>
              <a:buChar char="●"/>
            </a:pPr>
            <a:r>
              <a:rPr lang="es-AR"/>
              <a:t>Mantenimiento y Consistencia: CSS permite un control centralizado del estilo en múltiples páginas web. Cambiar el estilo de elementos a lo largo de un sitio completo puede ser tan simple como modificar unas pocas líneas en un archivo CSS.</a:t>
            </a:r>
            <a:endParaRPr/>
          </a:p>
          <a:p>
            <a:pPr indent="0" lvl="0" marL="457200" rtl="0" algn="l">
              <a:spcBef>
                <a:spcPts val="800"/>
              </a:spcBef>
              <a:spcAft>
                <a:spcPts val="0"/>
              </a:spcAft>
              <a:buNone/>
            </a:pPr>
            <a:r>
              <a:t/>
            </a:r>
            <a:endParaRPr/>
          </a:p>
          <a:p>
            <a:pPr indent="-334327" lvl="0" marL="457200" rtl="0" algn="l">
              <a:spcBef>
                <a:spcPts val="800"/>
              </a:spcBef>
              <a:spcAft>
                <a:spcPts val="0"/>
              </a:spcAft>
              <a:buSzPct val="100000"/>
              <a:buChar char="●"/>
            </a:pPr>
            <a:r>
              <a:rPr lang="es-AR"/>
              <a:t>Páginas más rápidas: Usar CSS externo generalmente hace que las páginas web carguen más rápido.</a:t>
            </a:r>
            <a:endParaRPr/>
          </a:p>
          <a:p>
            <a:pPr indent="0" lvl="0" marL="457200" rtl="0" algn="l">
              <a:spcBef>
                <a:spcPts val="800"/>
              </a:spcBef>
              <a:spcAft>
                <a:spcPts val="0"/>
              </a:spcAft>
              <a:buNone/>
            </a:pPr>
            <a:r>
              <a:t/>
            </a:r>
            <a:endParaRPr/>
          </a:p>
          <a:p>
            <a:pPr indent="-334327" lvl="0" marL="457200" rtl="0" algn="l">
              <a:spcBef>
                <a:spcPts val="800"/>
              </a:spcBef>
              <a:spcAft>
                <a:spcPts val="0"/>
              </a:spcAft>
              <a:buSzPct val="100000"/>
              <a:buChar char="●"/>
            </a:pPr>
            <a:r>
              <a:rPr lang="es-AR"/>
              <a:t>Flexibilidad: Con CSS, los diseñadores pueden crear varios estilos para diferentes dispositivos (pantallas de computadora, impresoras, dispositivos móviles) sin cambiar el contenido.</a:t>
            </a:r>
            <a:endParaRPr/>
          </a:p>
          <a:p>
            <a:pPr indent="0" lvl="0" marL="0" rtl="0" algn="ctr">
              <a:spcBef>
                <a:spcPts val="8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3"/>
          <p:cNvSpPr txBox="1"/>
          <p:nvPr>
            <p:ph type="ctrTitle"/>
          </p:nvPr>
        </p:nvSpPr>
        <p:spPr>
          <a:xfrm>
            <a:off x="1101811" y="1828800"/>
            <a:ext cx="6858000" cy="902526"/>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AR"/>
              <a:t>Sintaxis de CSS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2"/>
          <p:cNvPicPr preferRelativeResize="0"/>
          <p:nvPr/>
        </p:nvPicPr>
        <p:blipFill rotWithShape="1">
          <a:blip r:embed="rId3">
            <a:alphaModFix/>
          </a:blip>
          <a:srcRect b="0" l="0" r="0" t="0"/>
          <a:stretch/>
        </p:blipFill>
        <p:spPr>
          <a:xfrm>
            <a:off x="342863" y="4715297"/>
            <a:ext cx="315319" cy="322856"/>
          </a:xfrm>
          <a:prstGeom prst="rect">
            <a:avLst/>
          </a:prstGeom>
          <a:noFill/>
          <a:ln>
            <a:noFill/>
          </a:ln>
        </p:spPr>
      </p:pic>
      <p:sp>
        <p:nvSpPr>
          <p:cNvPr id="233" name="Google Shape;233;p2"/>
          <p:cNvSpPr txBox="1"/>
          <p:nvPr/>
        </p:nvSpPr>
        <p:spPr>
          <a:xfrm>
            <a:off x="640294" y="4715055"/>
            <a:ext cx="2256900" cy="3231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sng" cap="none" strike="noStrike">
                <a:solidFill>
                  <a:schemeClr val="hlink"/>
                </a:solidFill>
                <a:latin typeface="Nunito"/>
                <a:ea typeface="Nunito"/>
                <a:cs typeface="Nunito"/>
                <a:sym typeface="Nunito"/>
                <a:hlinkClick r:id="rId4"/>
              </a:rPr>
              <a:t>11 6133-1747</a:t>
            </a:r>
            <a:endParaRPr b="0" i="0" sz="1200" u="none" cap="none" strike="noStrike">
              <a:solidFill>
                <a:srgbClr val="4089D7"/>
              </a:solidFill>
              <a:latin typeface="Nunito"/>
              <a:ea typeface="Nunito"/>
              <a:cs typeface="Nunito"/>
              <a:sym typeface="Nunito"/>
            </a:endParaRPr>
          </a:p>
        </p:txBody>
      </p:sp>
      <p:sp>
        <p:nvSpPr>
          <p:cNvPr id="234" name="Google Shape;234;p2"/>
          <p:cNvSpPr txBox="1"/>
          <p:nvPr/>
        </p:nvSpPr>
        <p:spPr>
          <a:xfrm>
            <a:off x="6716700" y="4714099"/>
            <a:ext cx="2256900" cy="3231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4089D7"/>
                </a:solidFill>
                <a:latin typeface="Nunito"/>
                <a:ea typeface="Nunito"/>
                <a:cs typeface="Nunito"/>
                <a:sym typeface="Nunito"/>
              </a:rPr>
              <a:t>generaciont@generaciont.org</a:t>
            </a:r>
            <a:endParaRPr b="0" i="0" sz="1200" u="none" cap="none" strike="noStrike">
              <a:solidFill>
                <a:srgbClr val="4089D7"/>
              </a:solidFill>
              <a:latin typeface="Nunito"/>
              <a:ea typeface="Nunito"/>
              <a:cs typeface="Nunito"/>
              <a:sym typeface="Nunito"/>
            </a:endParaRPr>
          </a:p>
        </p:txBody>
      </p:sp>
      <p:pic>
        <p:nvPicPr>
          <p:cNvPr descr="Memes #Programadores #HTML #CSS #JavaScript | Programmer humor, Programming  humor, Programmer jokes" id="235" name="Google Shape;235;p2"/>
          <p:cNvPicPr preferRelativeResize="0"/>
          <p:nvPr/>
        </p:nvPicPr>
        <p:blipFill rotWithShape="1">
          <a:blip r:embed="rId5">
            <a:alphaModFix/>
          </a:blip>
          <a:srcRect b="0" l="0" r="0" t="0"/>
          <a:stretch/>
        </p:blipFill>
        <p:spPr>
          <a:xfrm>
            <a:off x="2792627" y="506627"/>
            <a:ext cx="3644298" cy="354812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14"/>
          <p:cNvSpPr txBox="1"/>
          <p:nvPr>
            <p:ph type="ctrTitle"/>
          </p:nvPr>
        </p:nvSpPr>
        <p:spPr>
          <a:xfrm>
            <a:off x="1110049" y="164756"/>
            <a:ext cx="6858000" cy="820148"/>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AR"/>
              <a:t>Cómo Escribir CSS</a:t>
            </a:r>
            <a:endParaRPr/>
          </a:p>
        </p:txBody>
      </p:sp>
      <p:sp>
        <p:nvSpPr>
          <p:cNvPr id="353" name="Google Shape;353;p14"/>
          <p:cNvSpPr txBox="1"/>
          <p:nvPr>
            <p:ph idx="1" type="subTitle"/>
          </p:nvPr>
        </p:nvSpPr>
        <p:spPr>
          <a:xfrm>
            <a:off x="0" y="902898"/>
            <a:ext cx="8106033" cy="662292"/>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AR" sz="1400"/>
              <a:t>La sintaxis básica de CSS se compone de estos elementos:</a:t>
            </a:r>
            <a:endParaRPr b="1" sz="1400">
              <a:solidFill>
                <a:srgbClr val="2466AD"/>
              </a:solidFill>
            </a:endParaRPr>
          </a:p>
        </p:txBody>
      </p:sp>
      <p:pic>
        <p:nvPicPr>
          <p:cNvPr descr="csspartes.png" id="354" name="Google Shape;354;p14"/>
          <p:cNvPicPr preferRelativeResize="0"/>
          <p:nvPr/>
        </p:nvPicPr>
        <p:blipFill rotWithShape="1">
          <a:blip r:embed="rId3">
            <a:alphaModFix/>
          </a:blip>
          <a:srcRect b="0" l="0" r="0" t="0"/>
          <a:stretch/>
        </p:blipFill>
        <p:spPr>
          <a:xfrm>
            <a:off x="707511" y="1875567"/>
            <a:ext cx="3502025" cy="1977614"/>
          </a:xfrm>
          <a:prstGeom prst="rect">
            <a:avLst/>
          </a:prstGeom>
          <a:noFill/>
          <a:ln>
            <a:noFill/>
          </a:ln>
        </p:spPr>
      </p:pic>
      <p:sp>
        <p:nvSpPr>
          <p:cNvPr id="355" name="Google Shape;355;p14"/>
          <p:cNvSpPr/>
          <p:nvPr/>
        </p:nvSpPr>
        <p:spPr>
          <a:xfrm>
            <a:off x="4456670" y="1354600"/>
            <a:ext cx="4572000" cy="353943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1" i="0" lang="es-AR" sz="1400" u="none" cap="none" strike="noStrike">
                <a:solidFill>
                  <a:srgbClr val="2466AD"/>
                </a:solidFill>
                <a:latin typeface="Nunito"/>
                <a:ea typeface="Nunito"/>
                <a:cs typeface="Nunito"/>
                <a:sym typeface="Nunito"/>
              </a:rPr>
              <a:t>Selector</a:t>
            </a:r>
            <a:r>
              <a:rPr b="0" i="0" lang="es-AR" sz="1400" u="none" cap="none" strike="noStrike">
                <a:solidFill>
                  <a:schemeClr val="dk1"/>
                </a:solidFill>
                <a:latin typeface="Nunito"/>
                <a:ea typeface="Nunito"/>
                <a:cs typeface="Nunito"/>
                <a:sym typeface="Nunito"/>
              </a:rPr>
              <a:t>: Es un comando que selecciona uno o más elementos del documento HTML. Por ejemplo, podemos darle un estilo particular a todo un párrafo dentro de nuestro documento HTML, o solo una palabra dentro de ese mismo párrafo.</a:t>
            </a:r>
            <a:endParaRPr/>
          </a:p>
          <a:p>
            <a:pPr indent="-285750" lvl="0" marL="285750" marR="0" rtl="0" algn="l">
              <a:lnSpc>
                <a:spcPct val="100000"/>
              </a:lnSpc>
              <a:spcBef>
                <a:spcPts val="0"/>
              </a:spcBef>
              <a:spcAft>
                <a:spcPts val="0"/>
              </a:spcAft>
              <a:buClr>
                <a:srgbClr val="000000"/>
              </a:buClr>
              <a:buSzPts val="1400"/>
              <a:buFont typeface="Arial"/>
              <a:buChar char="•"/>
            </a:pPr>
            <a:r>
              <a:rPr b="1" i="0" lang="es-AR" sz="1400" u="none" cap="none" strike="noStrike">
                <a:solidFill>
                  <a:srgbClr val="2466AD"/>
                </a:solidFill>
                <a:latin typeface="Nunito"/>
                <a:ea typeface="Nunito"/>
                <a:cs typeface="Nunito"/>
                <a:sym typeface="Nunito"/>
              </a:rPr>
              <a:t>Declaración</a:t>
            </a:r>
            <a:r>
              <a:rPr b="0" i="0" lang="es-AR" sz="1400" u="none" cap="none" strike="noStrike">
                <a:solidFill>
                  <a:schemeClr val="dk1"/>
                </a:solidFill>
                <a:latin typeface="Nunito"/>
                <a:ea typeface="Nunito"/>
                <a:cs typeface="Nunito"/>
                <a:sym typeface="Nunito"/>
              </a:rPr>
              <a:t>: Es lo que indica qué cambiaremos y se escribe dentro de llaves ({}). A su vez, se compone de:</a:t>
            </a:r>
            <a:endParaRPr b="0" i="0" sz="1400" u="none" cap="none" strike="noStrike">
              <a:solidFill>
                <a:schemeClr val="dk1"/>
              </a:solidFill>
              <a:latin typeface="Nunito"/>
              <a:ea typeface="Nunito"/>
              <a:cs typeface="Nunito"/>
              <a:sym typeface="Nunito"/>
            </a:endParaRPr>
          </a:p>
          <a:p>
            <a:pPr indent="-285750" lvl="3" marL="285750" marR="0" rtl="0" algn="l">
              <a:lnSpc>
                <a:spcPct val="100000"/>
              </a:lnSpc>
              <a:spcBef>
                <a:spcPts val="0"/>
              </a:spcBef>
              <a:spcAft>
                <a:spcPts val="0"/>
              </a:spcAft>
              <a:buClr>
                <a:srgbClr val="000000"/>
              </a:buClr>
              <a:buSzPts val="1400"/>
              <a:buFont typeface="Arial"/>
              <a:buChar char="•"/>
            </a:pPr>
            <a:r>
              <a:rPr b="1" i="0" lang="es-AR" sz="1400" u="none" cap="none" strike="noStrike">
                <a:solidFill>
                  <a:srgbClr val="2466AD"/>
                </a:solidFill>
                <a:latin typeface="Nunito"/>
                <a:ea typeface="Nunito"/>
                <a:cs typeface="Nunito"/>
                <a:sym typeface="Nunito"/>
              </a:rPr>
              <a:t>           La propiedad: </a:t>
            </a:r>
            <a:r>
              <a:rPr b="0" i="0" lang="es-AR" sz="1400" u="none" cap="none" strike="noStrike">
                <a:solidFill>
                  <a:schemeClr val="dk1"/>
                </a:solidFill>
                <a:latin typeface="Nunito"/>
                <a:ea typeface="Nunito"/>
                <a:cs typeface="Nunito"/>
                <a:sym typeface="Nunito"/>
              </a:rPr>
              <a:t>Es el aspecto del elemento que queremos modificar (por ejemplo, el color, el tamaño de la letra, etc.).</a:t>
            </a:r>
            <a:endParaRPr/>
          </a:p>
          <a:p>
            <a:pPr indent="-285750" lvl="3" marL="285750" marR="0" rtl="0" algn="l">
              <a:lnSpc>
                <a:spcPct val="100000"/>
              </a:lnSpc>
              <a:spcBef>
                <a:spcPts val="0"/>
              </a:spcBef>
              <a:spcAft>
                <a:spcPts val="0"/>
              </a:spcAft>
              <a:buClr>
                <a:srgbClr val="000000"/>
              </a:buClr>
              <a:buSzPts val="1400"/>
              <a:buFont typeface="Arial"/>
              <a:buChar char="•"/>
            </a:pPr>
            <a:r>
              <a:rPr b="1" i="0" lang="es-AR" sz="1400" u="none" cap="none" strike="noStrike">
                <a:solidFill>
                  <a:srgbClr val="2466AD"/>
                </a:solidFill>
                <a:latin typeface="Nunito"/>
                <a:ea typeface="Nunito"/>
                <a:cs typeface="Nunito"/>
                <a:sym typeface="Nunito"/>
              </a:rPr>
              <a:t>          Un valor para esa propiedad: </a:t>
            </a:r>
            <a:r>
              <a:rPr b="0" i="0" lang="es-AR" sz="1400" u="none" cap="none" strike="noStrike">
                <a:solidFill>
                  <a:schemeClr val="dk1"/>
                </a:solidFill>
                <a:latin typeface="Nunito"/>
                <a:ea typeface="Nunito"/>
                <a:cs typeface="Nunito"/>
                <a:sym typeface="Nunito"/>
              </a:rPr>
              <a:t>Es lo que define de qué manera modificaremos la propiedad y se separa por dos puntos (:). En el siguiente ejemplo, seleccionaremos los párrafos para darles un color rojo a su tipografía.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15"/>
          <p:cNvSpPr/>
          <p:nvPr/>
        </p:nvSpPr>
        <p:spPr>
          <a:xfrm>
            <a:off x="2486025" y="27511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1" name="Google Shape;361;p15"/>
          <p:cNvSpPr/>
          <p:nvPr/>
        </p:nvSpPr>
        <p:spPr>
          <a:xfrm>
            <a:off x="558799" y="285570"/>
            <a:ext cx="7857067"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000000"/>
                </a:solidFill>
                <a:latin typeface="Arial"/>
                <a:ea typeface="Arial"/>
                <a:cs typeface="Arial"/>
                <a:sym typeface="Arial"/>
              </a:rPr>
              <a:t>⚠️ </a:t>
            </a:r>
            <a:r>
              <a:rPr b="1" i="0" lang="es-AR" sz="1800" u="none" cap="none" strike="noStrike">
                <a:solidFill>
                  <a:schemeClr val="dk1"/>
                </a:solidFill>
                <a:latin typeface="Nunito"/>
                <a:ea typeface="Nunito"/>
                <a:cs typeface="Nunito"/>
                <a:sym typeface="Nunito"/>
              </a:rPr>
              <a:t>Importante</a:t>
            </a:r>
            <a:r>
              <a:rPr b="0" i="0" lang="es-AR" sz="1800" u="none" cap="none" strike="noStrike">
                <a:solidFill>
                  <a:schemeClr val="dk1"/>
                </a:solidFill>
                <a:latin typeface="Nunito"/>
                <a:ea typeface="Nunito"/>
                <a:cs typeface="Nunito"/>
                <a:sym typeface="Nunito"/>
              </a:rPr>
              <a:t>: Si querés modificar al mismo tiempo varias propiedades, podés separarlas con un punto y coma (;). El código se verá de esta forma:</a:t>
            </a:r>
            <a:endParaRPr b="0" i="0" sz="1800" u="none" cap="none" strike="noStrike">
              <a:solidFill>
                <a:schemeClr val="dk1"/>
              </a:solidFill>
              <a:latin typeface="Nunito"/>
              <a:ea typeface="Nunito"/>
              <a:cs typeface="Nunito"/>
              <a:sym typeface="Nunito"/>
            </a:endParaRPr>
          </a:p>
        </p:txBody>
      </p:sp>
      <p:pic>
        <p:nvPicPr>
          <p:cNvPr id="362" name="Google Shape;362;p15"/>
          <p:cNvPicPr preferRelativeResize="0"/>
          <p:nvPr/>
        </p:nvPicPr>
        <p:blipFill rotWithShape="1">
          <a:blip r:embed="rId3">
            <a:alphaModFix/>
          </a:blip>
          <a:srcRect b="0" l="0" r="0" t="0"/>
          <a:stretch/>
        </p:blipFill>
        <p:spPr>
          <a:xfrm>
            <a:off x="1295400" y="1064966"/>
            <a:ext cx="6553200" cy="1019175"/>
          </a:xfrm>
          <a:prstGeom prst="rect">
            <a:avLst/>
          </a:prstGeom>
          <a:noFill/>
          <a:ln>
            <a:noFill/>
          </a:ln>
        </p:spPr>
      </p:pic>
      <p:sp>
        <p:nvSpPr>
          <p:cNvPr id="363" name="Google Shape;363;p15"/>
          <p:cNvSpPr/>
          <p:nvPr/>
        </p:nvSpPr>
        <p:spPr>
          <a:xfrm>
            <a:off x="770465" y="2289473"/>
            <a:ext cx="7645401"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800" u="none" cap="none" strike="noStrike">
                <a:solidFill>
                  <a:schemeClr val="dk1"/>
                </a:solidFill>
                <a:latin typeface="Nunito"/>
                <a:ea typeface="Nunito"/>
                <a:cs typeface="Nunito"/>
                <a:sym typeface="Nunito"/>
              </a:rPr>
              <a:t>Siguiendo el ejemplo anterior, podríamos cambiar la familia tipográfica de los párrafos agregando la propiedad font-family y dándole el valor verdana</a:t>
            </a:r>
            <a:r>
              <a:rPr b="0" i="0" lang="es-AR" sz="1400" u="none" cap="none" strike="noStrike">
                <a:solidFill>
                  <a:srgbClr val="000000"/>
                </a:solidFill>
                <a:latin typeface="Arial"/>
                <a:ea typeface="Arial"/>
                <a:cs typeface="Arial"/>
                <a:sym typeface="Arial"/>
              </a:rPr>
              <a:t>:</a:t>
            </a:r>
            <a:endParaRPr b="0" i="0" sz="1800" u="none" cap="none" strike="noStrike">
              <a:solidFill>
                <a:schemeClr val="dk1"/>
              </a:solidFill>
              <a:latin typeface="Nunito"/>
              <a:ea typeface="Nunito"/>
              <a:cs typeface="Nunito"/>
              <a:sym typeface="Nunito"/>
            </a:endParaRPr>
          </a:p>
        </p:txBody>
      </p:sp>
      <p:pic>
        <p:nvPicPr>
          <p:cNvPr id="364" name="Google Shape;364;p15"/>
          <p:cNvPicPr preferRelativeResize="0"/>
          <p:nvPr/>
        </p:nvPicPr>
        <p:blipFill rotWithShape="1">
          <a:blip r:embed="rId4">
            <a:alphaModFix/>
          </a:blip>
          <a:srcRect b="0" l="0" r="0" t="0"/>
          <a:stretch/>
        </p:blipFill>
        <p:spPr>
          <a:xfrm>
            <a:off x="1247775" y="3212803"/>
            <a:ext cx="6600825" cy="1076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16"/>
          <p:cNvSpPr txBox="1"/>
          <p:nvPr>
            <p:ph idx="1" type="subTitle"/>
          </p:nvPr>
        </p:nvSpPr>
        <p:spPr>
          <a:xfrm>
            <a:off x="1068859" y="724448"/>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AR"/>
              <a:t>Para modificar varias propiedades de un mismo elemento, mirá el siguiente ejemplo:</a:t>
            </a:r>
            <a:endParaRPr/>
          </a:p>
        </p:txBody>
      </p:sp>
      <p:pic>
        <p:nvPicPr>
          <p:cNvPr id="370" name="Google Shape;370;p16"/>
          <p:cNvPicPr preferRelativeResize="0"/>
          <p:nvPr/>
        </p:nvPicPr>
        <p:blipFill rotWithShape="1">
          <a:blip r:embed="rId3">
            <a:alphaModFix/>
          </a:blip>
          <a:srcRect b="0" l="0" r="0" t="0"/>
          <a:stretch/>
        </p:blipFill>
        <p:spPr>
          <a:xfrm>
            <a:off x="1364778" y="1641776"/>
            <a:ext cx="6562725" cy="1266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2ddda6bf2ee_0_47"/>
          <p:cNvSpPr txBox="1"/>
          <p:nvPr>
            <p:ph type="ctrTitle"/>
          </p:nvPr>
        </p:nvSpPr>
        <p:spPr>
          <a:xfrm>
            <a:off x="1143000" y="368724"/>
            <a:ext cx="6858000" cy="14181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s-AR"/>
              <a:t>Estructura básica de una regla CSS:</a:t>
            </a:r>
            <a:endParaRPr/>
          </a:p>
        </p:txBody>
      </p:sp>
      <p:sp>
        <p:nvSpPr>
          <p:cNvPr id="376" name="Google Shape;376;g2ddda6bf2ee_0_47"/>
          <p:cNvSpPr txBox="1"/>
          <p:nvPr>
            <p:ph idx="1" type="subTitle"/>
          </p:nvPr>
        </p:nvSpPr>
        <p:spPr>
          <a:xfrm>
            <a:off x="1143000" y="2701529"/>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t/>
            </a:r>
            <a:endParaRPr/>
          </a:p>
        </p:txBody>
      </p:sp>
      <p:pic>
        <p:nvPicPr>
          <p:cNvPr id="377" name="Google Shape;377;g2ddda6bf2ee_0_47"/>
          <p:cNvPicPr preferRelativeResize="0"/>
          <p:nvPr/>
        </p:nvPicPr>
        <p:blipFill>
          <a:blip r:embed="rId3">
            <a:alphaModFix/>
          </a:blip>
          <a:stretch>
            <a:fillRect/>
          </a:stretch>
        </p:blipFill>
        <p:spPr>
          <a:xfrm>
            <a:off x="1843400" y="2092511"/>
            <a:ext cx="5298774" cy="1146525"/>
          </a:xfrm>
          <a:prstGeom prst="rect">
            <a:avLst/>
          </a:prstGeom>
          <a:noFill/>
          <a:ln>
            <a:noFill/>
          </a:ln>
        </p:spPr>
      </p:pic>
      <p:pic>
        <p:nvPicPr>
          <p:cNvPr id="378" name="Google Shape;378;g2ddda6bf2ee_0_47"/>
          <p:cNvPicPr preferRelativeResize="0"/>
          <p:nvPr/>
        </p:nvPicPr>
        <p:blipFill>
          <a:blip r:embed="rId4">
            <a:alphaModFix/>
          </a:blip>
          <a:stretch>
            <a:fillRect/>
          </a:stretch>
        </p:blipFill>
        <p:spPr>
          <a:xfrm>
            <a:off x="1199813" y="3239025"/>
            <a:ext cx="7096125" cy="1295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17"/>
          <p:cNvSpPr txBox="1"/>
          <p:nvPr>
            <p:ph type="ctrTitle"/>
          </p:nvPr>
        </p:nvSpPr>
        <p:spPr>
          <a:xfrm>
            <a:off x="1110049" y="609599"/>
            <a:ext cx="6858000" cy="638915"/>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AR"/>
              <a:t>Reglas sintácticas</a:t>
            </a:r>
            <a:endParaRPr/>
          </a:p>
        </p:txBody>
      </p:sp>
      <p:pic>
        <p:nvPicPr>
          <p:cNvPr id="384" name="Google Shape;384;p17"/>
          <p:cNvPicPr preferRelativeResize="0"/>
          <p:nvPr/>
        </p:nvPicPr>
        <p:blipFill rotWithShape="1">
          <a:blip r:embed="rId3">
            <a:alphaModFix/>
          </a:blip>
          <a:srcRect b="0" l="0" r="0" t="0"/>
          <a:stretch/>
        </p:blipFill>
        <p:spPr>
          <a:xfrm>
            <a:off x="419100" y="1314450"/>
            <a:ext cx="8305800" cy="2514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18"/>
          <p:cNvSpPr txBox="1"/>
          <p:nvPr>
            <p:ph type="ctrTitle"/>
          </p:nvPr>
        </p:nvSpPr>
        <p:spPr>
          <a:xfrm>
            <a:off x="1241854" y="486032"/>
            <a:ext cx="6858000" cy="721294"/>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rgbClr val="4089D7"/>
              </a:buClr>
              <a:buSzPct val="111111"/>
              <a:buFont typeface="Nunito"/>
              <a:buNone/>
            </a:pPr>
            <a:r>
              <a:rPr lang="es-AR"/>
              <a:t>Formas De Aplicar CSS A Un Documento HTML</a:t>
            </a:r>
            <a:endParaRPr/>
          </a:p>
        </p:txBody>
      </p:sp>
      <p:sp>
        <p:nvSpPr>
          <p:cNvPr id="390" name="Google Shape;390;p18"/>
          <p:cNvSpPr txBox="1"/>
          <p:nvPr>
            <p:ph idx="1" type="subTitle"/>
          </p:nvPr>
        </p:nvSpPr>
        <p:spPr>
          <a:xfrm>
            <a:off x="2543433" y="1861268"/>
            <a:ext cx="3964459" cy="2570687"/>
          </a:xfrm>
          <a:prstGeom prst="rect">
            <a:avLst/>
          </a:prstGeom>
          <a:noFill/>
          <a:ln>
            <a:noFill/>
          </a:ln>
        </p:spPr>
        <p:txBody>
          <a:bodyPr anchorCtr="0" anchor="t" bIns="34275" lIns="68575" spcFirstLastPara="1" rIns="68575" wrap="square" tIns="34275">
            <a:normAutofit/>
          </a:bodyPr>
          <a:lstStyle/>
          <a:p>
            <a:pPr indent="-361950" lvl="0" marL="457200" rtl="0" algn="l">
              <a:lnSpc>
                <a:spcPct val="90000"/>
              </a:lnSpc>
              <a:spcBef>
                <a:spcPts val="800"/>
              </a:spcBef>
              <a:spcAft>
                <a:spcPts val="0"/>
              </a:spcAft>
              <a:buSzPts val="1800"/>
              <a:buFont typeface="Arial"/>
              <a:buAutoNum type="arabicPeriod"/>
            </a:pPr>
            <a:r>
              <a:rPr lang="es-AR"/>
              <a:t>Mediante el atributo &lt;style&gt;.</a:t>
            </a:r>
            <a:endParaRPr/>
          </a:p>
          <a:p>
            <a:pPr indent="-361950" lvl="0" marL="457200" rtl="0" algn="l">
              <a:lnSpc>
                <a:spcPct val="90000"/>
              </a:lnSpc>
              <a:spcBef>
                <a:spcPts val="800"/>
              </a:spcBef>
              <a:spcAft>
                <a:spcPts val="0"/>
              </a:spcAft>
              <a:buSzPts val="1800"/>
              <a:buFont typeface="Arial"/>
              <a:buAutoNum type="arabicPeriod"/>
            </a:pPr>
            <a:r>
              <a:rPr lang="es-AR"/>
              <a:t>Mediante el </a:t>
            </a:r>
            <a:r>
              <a:rPr i="1" lang="es-AR"/>
              <a:t>tag</a:t>
            </a:r>
            <a:r>
              <a:rPr lang="es-AR"/>
              <a:t> &lt;style&gt;.</a:t>
            </a:r>
            <a:endParaRPr/>
          </a:p>
          <a:p>
            <a:pPr indent="-361950" lvl="0" marL="457200" rtl="0" algn="l">
              <a:lnSpc>
                <a:spcPct val="90000"/>
              </a:lnSpc>
              <a:spcBef>
                <a:spcPts val="800"/>
              </a:spcBef>
              <a:spcAft>
                <a:spcPts val="0"/>
              </a:spcAft>
              <a:buSzPts val="1800"/>
              <a:buFont typeface="Arial"/>
              <a:buAutoNum type="arabicPeriod"/>
            </a:pPr>
            <a:r>
              <a:rPr lang="es-AR"/>
              <a:t>Vincular el código de un archivo .css externo.</a:t>
            </a:r>
            <a:endParaRPr/>
          </a:p>
          <a:p>
            <a:pPr indent="-361950" lvl="0" marL="457200" rtl="0" algn="ctr">
              <a:lnSpc>
                <a:spcPct val="90000"/>
              </a:lnSpc>
              <a:spcBef>
                <a:spcPts val="800"/>
              </a:spcBef>
              <a:spcAft>
                <a:spcPts val="0"/>
              </a:spcAft>
              <a:buClr>
                <a:schemeClr val="dk1"/>
              </a:buClr>
              <a:buSzPts val="1800"/>
              <a:buNone/>
            </a:pPr>
            <a:br>
              <a:rPr lang="es-AR"/>
            </a:b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19"/>
          <p:cNvSpPr txBox="1"/>
          <p:nvPr>
            <p:ph type="ctrTitle"/>
          </p:nvPr>
        </p:nvSpPr>
        <p:spPr>
          <a:xfrm>
            <a:off x="1159476" y="182745"/>
            <a:ext cx="6858000" cy="1036455"/>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rgbClr val="4089D7"/>
              </a:buClr>
              <a:buSzPct val="111111"/>
              <a:buFont typeface="Nunito"/>
              <a:buNone/>
            </a:pPr>
            <a:r>
              <a:rPr lang="es-AR"/>
              <a:t>Mediante El Atributo &lt;style&gt;</a:t>
            </a:r>
            <a:br>
              <a:rPr lang="es-AR"/>
            </a:br>
            <a:endParaRPr/>
          </a:p>
        </p:txBody>
      </p:sp>
      <p:sp>
        <p:nvSpPr>
          <p:cNvPr id="396" name="Google Shape;396;p19"/>
          <p:cNvSpPr txBox="1"/>
          <p:nvPr>
            <p:ph idx="1" type="subTitle"/>
          </p:nvPr>
        </p:nvSpPr>
        <p:spPr>
          <a:xfrm>
            <a:off x="691978" y="922636"/>
            <a:ext cx="7718854" cy="2331309"/>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AR"/>
              <a:t>Para incluir CSS de esta forma, directamente le agregamos el </a:t>
            </a:r>
            <a:r>
              <a:rPr b="1" lang="es-AR"/>
              <a:t>atributo</a:t>
            </a:r>
            <a:r>
              <a:rPr lang="es-AR"/>
              <a:t> &lt;style&gt; al elemento HTML que queremos modificar. Luego, le asignamos como </a:t>
            </a:r>
            <a:r>
              <a:rPr b="1" lang="es-AR"/>
              <a:t>valor</a:t>
            </a:r>
            <a:r>
              <a:rPr lang="es-AR"/>
              <a:t> un par propiedad-valor (del inglés key-value pair), que indique la </a:t>
            </a:r>
            <a:r>
              <a:rPr b="1" lang="es-AR"/>
              <a:t>propiedad</a:t>
            </a:r>
            <a:r>
              <a:rPr lang="es-AR"/>
              <a:t> CSS que queremos cambiar y cuál será su valor.</a:t>
            </a:r>
            <a:endParaRPr/>
          </a:p>
          <a:p>
            <a:pPr indent="-361950" lvl="0" marL="457200" rtl="0" algn="ctr">
              <a:lnSpc>
                <a:spcPct val="90000"/>
              </a:lnSpc>
              <a:spcBef>
                <a:spcPts val="800"/>
              </a:spcBef>
              <a:spcAft>
                <a:spcPts val="0"/>
              </a:spcAft>
              <a:buClr>
                <a:schemeClr val="dk1"/>
              </a:buClr>
              <a:buSzPts val="1800"/>
              <a:buNone/>
            </a:pPr>
            <a:r>
              <a:rPr lang="es-AR"/>
              <a:t>Por ejemplo, si quisiéramos darle un color de fondo gris al body lo escribiríamos así:</a:t>
            </a:r>
            <a:endParaRPr/>
          </a:p>
          <a:p>
            <a:pPr indent="-361950" lvl="0" marL="457200" rtl="0" algn="ctr">
              <a:lnSpc>
                <a:spcPct val="90000"/>
              </a:lnSpc>
              <a:spcBef>
                <a:spcPts val="800"/>
              </a:spcBef>
              <a:spcAft>
                <a:spcPts val="0"/>
              </a:spcAft>
              <a:buClr>
                <a:schemeClr val="dk1"/>
              </a:buClr>
              <a:buSzPts val="1800"/>
              <a:buNone/>
            </a:pPr>
            <a:r>
              <a:t/>
            </a:r>
            <a:endParaRPr/>
          </a:p>
        </p:txBody>
      </p:sp>
      <p:pic>
        <p:nvPicPr>
          <p:cNvPr id="397" name="Google Shape;397;p19"/>
          <p:cNvPicPr preferRelativeResize="0"/>
          <p:nvPr/>
        </p:nvPicPr>
        <p:blipFill rotWithShape="1">
          <a:blip r:embed="rId3">
            <a:alphaModFix/>
          </a:blip>
          <a:srcRect b="0" l="0" r="0" t="0"/>
          <a:stretch/>
        </p:blipFill>
        <p:spPr>
          <a:xfrm>
            <a:off x="1481782" y="3083655"/>
            <a:ext cx="6477000" cy="409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2ddda6bf2ee_0_55"/>
          <p:cNvSpPr txBox="1"/>
          <p:nvPr>
            <p:ph idx="1" type="subTitle"/>
          </p:nvPr>
        </p:nvSpPr>
        <p:spPr>
          <a:xfrm>
            <a:off x="1143000" y="470323"/>
            <a:ext cx="6858000" cy="1718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rPr lang="es-AR"/>
              <a:t>El CSS en línea se utiliza para aplicar estilos directamente dentro de los elementos HTML, usando el atributo style. Este método es útil para estilos únicos que no requieren reutilización. </a:t>
            </a:r>
            <a:endParaRPr/>
          </a:p>
          <a:p>
            <a:pPr indent="0" lvl="0" marL="0" rtl="0" algn="ctr">
              <a:spcBef>
                <a:spcPts val="800"/>
              </a:spcBef>
              <a:spcAft>
                <a:spcPts val="0"/>
              </a:spcAft>
              <a:buNone/>
            </a:pPr>
            <a:r>
              <a:rPr b="1" lang="es-AR"/>
              <a:t>Sin embargo, no se recomienda para la gestión del estilo en documentos grandes porque hace que el HTML sea difícil de leer y mantener.</a:t>
            </a:r>
            <a:endParaRPr b="1"/>
          </a:p>
        </p:txBody>
      </p:sp>
      <p:sp>
        <p:nvSpPr>
          <p:cNvPr id="403" name="Google Shape;403;g2ddda6bf2ee_0_55"/>
          <p:cNvSpPr txBox="1"/>
          <p:nvPr/>
        </p:nvSpPr>
        <p:spPr>
          <a:xfrm>
            <a:off x="1211900" y="2736150"/>
            <a:ext cx="743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a:t>&lt;p </a:t>
            </a:r>
            <a:r>
              <a:rPr b="1" lang="es-AR"/>
              <a:t>style="color: red; font-size: 16px;"</a:t>
            </a:r>
            <a:r>
              <a:rPr lang="es-AR"/>
              <a:t>&gt;Este es un párrafo con estilo en línea.&lt;/p&gt;</a:t>
            </a:r>
            <a:endParaRPr/>
          </a:p>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0"/>
          <p:cNvSpPr txBox="1"/>
          <p:nvPr>
            <p:ph idx="1" type="subTitle"/>
          </p:nvPr>
        </p:nvSpPr>
        <p:spPr>
          <a:xfrm>
            <a:off x="708454" y="832022"/>
            <a:ext cx="7949514" cy="3111207"/>
          </a:xfrm>
          <a:prstGeom prst="rect">
            <a:avLst/>
          </a:prstGeom>
          <a:noFill/>
          <a:ln>
            <a:noFill/>
          </a:ln>
        </p:spPr>
        <p:txBody>
          <a:bodyPr anchorCtr="0" anchor="t" bIns="34275" lIns="68575" spcFirstLastPara="1" rIns="68575" wrap="square" tIns="34275">
            <a:normAutofit fontScale="92500" lnSpcReduction="10000"/>
          </a:bodyPr>
          <a:lstStyle/>
          <a:p>
            <a:pPr indent="-361950" lvl="0" marL="457200" rtl="0" algn="ctr">
              <a:lnSpc>
                <a:spcPct val="90000"/>
              </a:lnSpc>
              <a:spcBef>
                <a:spcPts val="800"/>
              </a:spcBef>
              <a:spcAft>
                <a:spcPts val="0"/>
              </a:spcAft>
              <a:buClr>
                <a:schemeClr val="dk1"/>
              </a:buClr>
              <a:buSzPct val="108108"/>
              <a:buNone/>
            </a:pPr>
            <a:r>
              <a:rPr lang="es-AR">
                <a:solidFill>
                  <a:srgbClr val="2466AD"/>
                </a:solidFill>
              </a:rPr>
              <a:t>⚠️ </a:t>
            </a:r>
            <a:r>
              <a:rPr b="1" lang="es-AR">
                <a:solidFill>
                  <a:srgbClr val="2466AD"/>
                </a:solidFill>
              </a:rPr>
              <a:t>Importante:</a:t>
            </a:r>
            <a:r>
              <a:rPr lang="es-AR"/>
              <a:t> Usar el atributo &lt;style&gt; tiene un claro problema de escalabilidad, por lo tanto, no es una práctica recomendable.</a:t>
            </a:r>
            <a:endParaRPr/>
          </a:p>
          <a:p>
            <a:pPr indent="-361950" lvl="0" marL="457200" rtl="0" algn="ctr">
              <a:lnSpc>
                <a:spcPct val="90000"/>
              </a:lnSpc>
              <a:spcBef>
                <a:spcPts val="800"/>
              </a:spcBef>
              <a:spcAft>
                <a:spcPts val="0"/>
              </a:spcAft>
              <a:buClr>
                <a:schemeClr val="dk1"/>
              </a:buClr>
              <a:buSzPct val="108108"/>
              <a:buNone/>
            </a:pPr>
            <a:r>
              <a:t/>
            </a:r>
            <a:endParaRPr/>
          </a:p>
          <a:p>
            <a:pPr indent="-361950" lvl="0" marL="457200" rtl="0" algn="ctr">
              <a:lnSpc>
                <a:spcPct val="90000"/>
              </a:lnSpc>
              <a:spcBef>
                <a:spcPts val="800"/>
              </a:spcBef>
              <a:spcAft>
                <a:spcPts val="0"/>
              </a:spcAft>
              <a:buClr>
                <a:schemeClr val="dk1"/>
              </a:buClr>
              <a:buSzPct val="108108"/>
              <a:buNone/>
            </a:pPr>
            <a:r>
              <a:rPr lang="es-AR">
                <a:solidFill>
                  <a:srgbClr val="2466AD"/>
                </a:solidFill>
              </a:rPr>
              <a:t>📚 </a:t>
            </a:r>
            <a:r>
              <a:rPr b="1" lang="es-AR">
                <a:solidFill>
                  <a:srgbClr val="2466AD"/>
                </a:solidFill>
              </a:rPr>
              <a:t>¿Qué Quiere Decir Que No Es Escalable?</a:t>
            </a:r>
            <a:endParaRPr>
              <a:solidFill>
                <a:srgbClr val="2466AD"/>
              </a:solidFill>
            </a:endParaRPr>
          </a:p>
          <a:p>
            <a:pPr indent="-361950" lvl="0" marL="457200" rtl="0" algn="ctr">
              <a:lnSpc>
                <a:spcPct val="90000"/>
              </a:lnSpc>
              <a:spcBef>
                <a:spcPts val="800"/>
              </a:spcBef>
              <a:spcAft>
                <a:spcPts val="0"/>
              </a:spcAft>
              <a:buClr>
                <a:schemeClr val="dk1"/>
              </a:buClr>
              <a:buSzPct val="108108"/>
              <a:buNone/>
            </a:pPr>
            <a:r>
              <a:rPr lang="es-AR"/>
              <a:t>El concepto de </a:t>
            </a:r>
            <a:r>
              <a:rPr b="1" lang="es-AR"/>
              <a:t>escala</a:t>
            </a:r>
            <a:r>
              <a:rPr lang="es-AR"/>
              <a:t> o </a:t>
            </a:r>
            <a:r>
              <a:rPr b="1" lang="es-AR"/>
              <a:t>escalabilidad</a:t>
            </a:r>
            <a:r>
              <a:rPr lang="es-AR"/>
              <a:t> es la propiedad deseable de un sistema, red o proceso, que indica su habilidad para reaccionar o adaptarse sin perder calidad. También, para manejar el crecimiento continuo de trabajo de manera fluida. Es decir, estar preparado para hacerse más grande sin perder calidad en los servicios ofrecidos.</a:t>
            </a:r>
            <a:endParaRPr/>
          </a:p>
          <a:p>
            <a:pPr indent="-361950" lvl="0" marL="457200" rtl="0" algn="ctr">
              <a:lnSpc>
                <a:spcPct val="90000"/>
              </a:lnSpc>
              <a:spcBef>
                <a:spcPts val="800"/>
              </a:spcBef>
              <a:spcAft>
                <a:spcPts val="0"/>
              </a:spcAft>
              <a:buClr>
                <a:schemeClr val="dk1"/>
              </a:buClr>
              <a:buSzPct val="108108"/>
              <a:buNone/>
            </a:pPr>
            <a:r>
              <a:rPr lang="es-AR"/>
              <a:t>Por ejemplo, si tengo una página con 100 párrafos y quisiera cambiarle el tamaño de la tipografía usando el atributo style, tendría que escribir un código por párrafo, repitiendo lo mismo 100 veces.</a:t>
            </a:r>
            <a:endParaRPr/>
          </a:p>
          <a:p>
            <a:pPr indent="-361950" lvl="0" marL="457200" rtl="0" algn="ctr">
              <a:lnSpc>
                <a:spcPct val="90000"/>
              </a:lnSpc>
              <a:spcBef>
                <a:spcPts val="800"/>
              </a:spcBef>
              <a:spcAft>
                <a:spcPts val="0"/>
              </a:spcAft>
              <a:buClr>
                <a:schemeClr val="dk1"/>
              </a:buClr>
              <a:buSzPct val="108108"/>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21"/>
          <p:cNvSpPr txBox="1"/>
          <p:nvPr>
            <p:ph type="ctrTitle"/>
          </p:nvPr>
        </p:nvSpPr>
        <p:spPr>
          <a:xfrm>
            <a:off x="1225379" y="82377"/>
            <a:ext cx="6858000" cy="853099"/>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AR"/>
              <a:t> Mediante El </a:t>
            </a:r>
            <a:r>
              <a:rPr i="1" lang="es-AR"/>
              <a:t>Tag</a:t>
            </a:r>
            <a:r>
              <a:rPr lang="es-AR"/>
              <a:t> &lt;style&gt;</a:t>
            </a:r>
            <a:endParaRPr/>
          </a:p>
        </p:txBody>
      </p:sp>
      <p:sp>
        <p:nvSpPr>
          <p:cNvPr id="414" name="Google Shape;414;p21"/>
          <p:cNvSpPr txBox="1"/>
          <p:nvPr>
            <p:ph idx="1" type="subTitle"/>
          </p:nvPr>
        </p:nvSpPr>
        <p:spPr>
          <a:xfrm>
            <a:off x="288325" y="1013254"/>
            <a:ext cx="8748583" cy="1178011"/>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AR"/>
              <a:t>El </a:t>
            </a:r>
            <a:r>
              <a:rPr i="1" lang="es-AR"/>
              <a:t>tag</a:t>
            </a:r>
            <a:r>
              <a:rPr lang="es-AR"/>
              <a:t> &lt;style&gt; se aplica dentro del &lt;head&gt; al principio del documento HTML y va a contener las reglas CSS entre su </a:t>
            </a:r>
            <a:r>
              <a:rPr i="1" lang="es-AR"/>
              <a:t>opening</a:t>
            </a:r>
            <a:r>
              <a:rPr lang="es-AR"/>
              <a:t> y </a:t>
            </a:r>
            <a:r>
              <a:rPr i="1" lang="es-AR"/>
              <a:t>closing tag</a:t>
            </a:r>
            <a:r>
              <a:rPr lang="es-AR"/>
              <a:t> (&lt;style&gt;...&lt;/style&gt;).</a:t>
            </a:r>
            <a:endParaRPr/>
          </a:p>
        </p:txBody>
      </p:sp>
      <p:pic>
        <p:nvPicPr>
          <p:cNvPr id="415" name="Google Shape;415;p21"/>
          <p:cNvPicPr preferRelativeResize="0"/>
          <p:nvPr/>
        </p:nvPicPr>
        <p:blipFill rotWithShape="1">
          <a:blip r:embed="rId3">
            <a:alphaModFix/>
          </a:blip>
          <a:srcRect b="0" l="0" r="0" t="0"/>
          <a:stretch/>
        </p:blipFill>
        <p:spPr>
          <a:xfrm>
            <a:off x="1871663" y="1792118"/>
            <a:ext cx="5641245" cy="1988640"/>
          </a:xfrm>
          <a:prstGeom prst="rect">
            <a:avLst/>
          </a:prstGeom>
          <a:noFill/>
          <a:ln>
            <a:noFill/>
          </a:ln>
        </p:spPr>
      </p:pic>
      <p:sp>
        <p:nvSpPr>
          <p:cNvPr id="416" name="Google Shape;416;p21"/>
          <p:cNvSpPr/>
          <p:nvPr/>
        </p:nvSpPr>
        <p:spPr>
          <a:xfrm>
            <a:off x="741406" y="3947801"/>
            <a:ext cx="7908324"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1400" u="none" cap="none" strike="noStrike">
                <a:solidFill>
                  <a:srgbClr val="2466AD"/>
                </a:solidFill>
                <a:latin typeface="Nunito"/>
                <a:ea typeface="Nunito"/>
                <a:cs typeface="Nunito"/>
                <a:sym typeface="Nunito"/>
              </a:rPr>
              <a:t>Importante</a:t>
            </a:r>
            <a:r>
              <a:rPr b="0" i="0" lang="es-AR" sz="1400" u="none" cap="none" strike="noStrike">
                <a:solidFill>
                  <a:schemeClr val="dk1"/>
                </a:solidFill>
                <a:latin typeface="Nunito"/>
                <a:ea typeface="Nunito"/>
                <a:cs typeface="Nunito"/>
                <a:sym typeface="Nunito"/>
              </a:rPr>
              <a:t>: Esta forma tampoco es recomendable porque carece de escalabilidad y porque no respeta la separación entre estructura y contenido. Solo sirve para probar cambios rápidos en una página.</a:t>
            </a:r>
            <a:endParaRPr b="0" i="0" sz="1400" u="none" cap="none" strike="noStrike">
              <a:solidFill>
                <a:schemeClr val="dk1"/>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
          <p:cNvSpPr txBox="1"/>
          <p:nvPr/>
        </p:nvSpPr>
        <p:spPr>
          <a:xfrm>
            <a:off x="2265407" y="2062976"/>
            <a:ext cx="4563678" cy="609387"/>
          </a:xfrm>
          <a:prstGeom prst="rect">
            <a:avLst/>
          </a:prstGeom>
          <a:noFill/>
          <a:ln>
            <a:noFill/>
          </a:ln>
        </p:spPr>
        <p:txBody>
          <a:bodyPr anchorCtr="0" anchor="t" bIns="68575" lIns="68575" spcFirstLastPara="1" rIns="68575" wrap="square" tIns="68575">
            <a:spAutoFit/>
          </a:bodyPr>
          <a:lstStyle/>
          <a:p>
            <a:pPr indent="0" lvl="0" marL="0" marR="0" rtl="0" algn="ctr">
              <a:lnSpc>
                <a:spcPct val="90000"/>
              </a:lnSpc>
              <a:spcBef>
                <a:spcPts val="0"/>
              </a:spcBef>
              <a:spcAft>
                <a:spcPts val="0"/>
              </a:spcAft>
              <a:buNone/>
            </a:pPr>
            <a:r>
              <a:rPr b="1" i="0" lang="es-AR" sz="3400" u="none" cap="none" strike="noStrike">
                <a:solidFill>
                  <a:schemeClr val="accent3"/>
                </a:solidFill>
                <a:highlight>
                  <a:srgbClr val="F1C232"/>
                </a:highlight>
                <a:latin typeface="Nunito"/>
                <a:ea typeface="Nunito"/>
                <a:cs typeface="Nunito"/>
                <a:sym typeface="Nunito"/>
              </a:rPr>
              <a:t>Clase 04 .</a:t>
            </a:r>
            <a:endParaRPr b="1" i="0" sz="3400" u="none" cap="none" strike="noStrike">
              <a:solidFill>
                <a:schemeClr val="accent3"/>
              </a:solidFill>
              <a:highlight>
                <a:srgbClr val="F1C232"/>
              </a:highlight>
              <a:latin typeface="Nunito"/>
              <a:ea typeface="Nunito"/>
              <a:cs typeface="Nunito"/>
              <a:sym typeface="Nunito"/>
            </a:endParaRPr>
          </a:p>
        </p:txBody>
      </p:sp>
      <p:pic>
        <p:nvPicPr>
          <p:cNvPr id="241" name="Google Shape;241;p3"/>
          <p:cNvPicPr preferRelativeResize="0"/>
          <p:nvPr/>
        </p:nvPicPr>
        <p:blipFill rotWithShape="1">
          <a:blip r:embed="rId3">
            <a:alphaModFix/>
          </a:blip>
          <a:srcRect b="0" l="0" r="0" t="0"/>
          <a:stretch/>
        </p:blipFill>
        <p:spPr>
          <a:xfrm>
            <a:off x="342863" y="4715297"/>
            <a:ext cx="315319" cy="322856"/>
          </a:xfrm>
          <a:prstGeom prst="rect">
            <a:avLst/>
          </a:prstGeom>
          <a:noFill/>
          <a:ln>
            <a:noFill/>
          </a:ln>
        </p:spPr>
      </p:pic>
      <p:sp>
        <p:nvSpPr>
          <p:cNvPr id="242" name="Google Shape;242;p3"/>
          <p:cNvSpPr txBox="1"/>
          <p:nvPr/>
        </p:nvSpPr>
        <p:spPr>
          <a:xfrm>
            <a:off x="640294" y="4715055"/>
            <a:ext cx="2256900" cy="3231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sng" cap="none" strike="noStrike">
                <a:solidFill>
                  <a:schemeClr val="hlink"/>
                </a:solidFill>
                <a:latin typeface="Nunito"/>
                <a:ea typeface="Nunito"/>
                <a:cs typeface="Nunito"/>
                <a:sym typeface="Nunito"/>
                <a:hlinkClick r:id="rId4"/>
              </a:rPr>
              <a:t>11 6133-1747</a:t>
            </a:r>
            <a:endParaRPr b="0" i="0" sz="1200" u="none" cap="none" strike="noStrike">
              <a:solidFill>
                <a:srgbClr val="4089D7"/>
              </a:solidFill>
              <a:latin typeface="Nunito"/>
              <a:ea typeface="Nunito"/>
              <a:cs typeface="Nunito"/>
              <a:sym typeface="Nunito"/>
            </a:endParaRPr>
          </a:p>
        </p:txBody>
      </p:sp>
      <p:sp>
        <p:nvSpPr>
          <p:cNvPr id="243" name="Google Shape;243;p3"/>
          <p:cNvSpPr txBox="1"/>
          <p:nvPr/>
        </p:nvSpPr>
        <p:spPr>
          <a:xfrm>
            <a:off x="6716700" y="4714099"/>
            <a:ext cx="2256900" cy="3231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4089D7"/>
                </a:solidFill>
                <a:latin typeface="Nunito"/>
                <a:ea typeface="Nunito"/>
                <a:cs typeface="Nunito"/>
                <a:sym typeface="Nunito"/>
              </a:rPr>
              <a:t>generaciont@generaciont.org</a:t>
            </a:r>
            <a:endParaRPr b="0" i="0" sz="1200" u="none" cap="none" strike="noStrike">
              <a:solidFill>
                <a:srgbClr val="4089D7"/>
              </a:solidFill>
              <a:latin typeface="Nunito"/>
              <a:ea typeface="Nunito"/>
              <a:cs typeface="Nunito"/>
              <a:sym typeface="Nuni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g2ddda6bf2ee_0_67"/>
          <p:cNvSpPr txBox="1"/>
          <p:nvPr>
            <p:ph idx="1" type="subTitle"/>
          </p:nvPr>
        </p:nvSpPr>
        <p:spPr>
          <a:xfrm>
            <a:off x="1143000" y="3323904"/>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rPr lang="es-AR"/>
              <a:t>El CSS interno se coloca dentro de la sección &lt;head&gt; de un documento HTML, dentro de un elemento &lt;style&gt;. Es ideal para estilos que son únicos para una sola página web.</a:t>
            </a:r>
            <a:endParaRPr/>
          </a:p>
        </p:txBody>
      </p:sp>
      <p:pic>
        <p:nvPicPr>
          <p:cNvPr id="422" name="Google Shape;422;g2ddda6bf2ee_0_67"/>
          <p:cNvPicPr preferRelativeResize="0"/>
          <p:nvPr/>
        </p:nvPicPr>
        <p:blipFill>
          <a:blip r:embed="rId3">
            <a:alphaModFix/>
          </a:blip>
          <a:stretch>
            <a:fillRect/>
          </a:stretch>
        </p:blipFill>
        <p:spPr>
          <a:xfrm>
            <a:off x="1195527" y="412067"/>
            <a:ext cx="6858000" cy="282001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22"/>
          <p:cNvSpPr txBox="1"/>
          <p:nvPr>
            <p:ph type="ctrTitle"/>
          </p:nvPr>
        </p:nvSpPr>
        <p:spPr>
          <a:xfrm>
            <a:off x="994719" y="454595"/>
            <a:ext cx="6858000" cy="715179"/>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rgbClr val="4089D7"/>
              </a:buClr>
              <a:buSzPct val="111111"/>
              <a:buFont typeface="Nunito"/>
              <a:buNone/>
            </a:pPr>
            <a:r>
              <a:rPr lang="es-AR"/>
              <a:t>Vincular El Código De Un Archivo .css Externo</a:t>
            </a:r>
            <a:endParaRPr/>
          </a:p>
        </p:txBody>
      </p:sp>
      <p:sp>
        <p:nvSpPr>
          <p:cNvPr id="428" name="Google Shape;428;p22"/>
          <p:cNvSpPr txBox="1"/>
          <p:nvPr>
            <p:ph idx="1" type="subTitle"/>
          </p:nvPr>
        </p:nvSpPr>
        <p:spPr>
          <a:xfrm>
            <a:off x="140043" y="1243913"/>
            <a:ext cx="9086335" cy="2032051"/>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AR" sz="1600"/>
              <a:t>Para solucionar los problemas que vimos antes, la forma correcta de incorporar CSS en un HTML es hacer un documento .css y vincularlo en el HTML usando el </a:t>
            </a:r>
            <a:r>
              <a:rPr i="1" lang="es-AR" sz="1600"/>
              <a:t>tag</a:t>
            </a:r>
            <a:r>
              <a:rPr lang="es-AR" sz="1600"/>
              <a:t> &lt;link&gt; dentro del &lt;head&gt;. De esta manera, se aplican las reglas CSS contenidas en un documento externo a una, o más, páginas HTML. Claramente, esta práctica es mucho más escalable porque con un solo documento CSS, podés darle estilo a muchos archivos HTML.</a:t>
            </a:r>
            <a:endParaRPr/>
          </a:p>
          <a:p>
            <a:pPr indent="-361950" lvl="0" marL="457200" rtl="0" algn="ctr">
              <a:lnSpc>
                <a:spcPct val="90000"/>
              </a:lnSpc>
              <a:spcBef>
                <a:spcPts val="800"/>
              </a:spcBef>
              <a:spcAft>
                <a:spcPts val="0"/>
              </a:spcAft>
              <a:buClr>
                <a:schemeClr val="dk1"/>
              </a:buClr>
              <a:buSzPts val="1800"/>
              <a:buNone/>
            </a:pPr>
            <a:r>
              <a:rPr lang="es-AR" sz="1600"/>
              <a:t>Los 3 atributos clave que deberás escribir en el &lt;head&gt; del HTML son:</a:t>
            </a:r>
            <a:endParaRPr/>
          </a:p>
        </p:txBody>
      </p:sp>
      <p:pic>
        <p:nvPicPr>
          <p:cNvPr id="429" name="Google Shape;429;p22"/>
          <p:cNvPicPr preferRelativeResize="0"/>
          <p:nvPr/>
        </p:nvPicPr>
        <p:blipFill rotWithShape="1">
          <a:blip r:embed="rId3">
            <a:alphaModFix/>
          </a:blip>
          <a:srcRect b="0" l="0" r="0" t="0"/>
          <a:stretch/>
        </p:blipFill>
        <p:spPr>
          <a:xfrm>
            <a:off x="1482166" y="2955067"/>
            <a:ext cx="6410325" cy="12763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g2ddda6bf2ee_0_74"/>
          <p:cNvSpPr txBox="1"/>
          <p:nvPr>
            <p:ph idx="1" type="subTitle"/>
          </p:nvPr>
        </p:nvSpPr>
        <p:spPr>
          <a:xfrm>
            <a:off x="1072550" y="1950904"/>
            <a:ext cx="6858000" cy="1241700"/>
          </a:xfrm>
          <a:prstGeom prst="rect">
            <a:avLst/>
          </a:prstGeom>
        </p:spPr>
        <p:txBody>
          <a:bodyPr anchorCtr="0" anchor="t" bIns="34275" lIns="68575" spcFirstLastPara="1" rIns="68575" wrap="square" tIns="34275">
            <a:normAutofit/>
          </a:bodyPr>
          <a:lstStyle/>
          <a:p>
            <a:pPr indent="0" lvl="0" marL="0" rtl="0" algn="l">
              <a:lnSpc>
                <a:spcPct val="115000"/>
              </a:lnSpc>
              <a:spcBef>
                <a:spcPts val="2100"/>
              </a:spcBef>
              <a:spcAft>
                <a:spcPts val="2100"/>
              </a:spcAft>
              <a:buNone/>
            </a:pPr>
            <a:r>
              <a:rPr lang="es-AR">
                <a:solidFill>
                  <a:srgbClr val="0D0D0D"/>
                </a:solidFill>
                <a:latin typeface="Roboto"/>
                <a:ea typeface="Roboto"/>
                <a:cs typeface="Roboto"/>
                <a:sym typeface="Roboto"/>
              </a:rPr>
              <a:t>CSS (styles.css):</a:t>
            </a:r>
            <a:endParaRPr sz="2400">
              <a:solidFill>
                <a:srgbClr val="0D0D0D"/>
              </a:solidFill>
            </a:endParaRPr>
          </a:p>
        </p:txBody>
      </p:sp>
      <p:pic>
        <p:nvPicPr>
          <p:cNvPr id="435" name="Google Shape;435;g2ddda6bf2ee_0_74"/>
          <p:cNvPicPr preferRelativeResize="0"/>
          <p:nvPr/>
        </p:nvPicPr>
        <p:blipFill>
          <a:blip r:embed="rId3">
            <a:alphaModFix/>
          </a:blip>
          <a:stretch>
            <a:fillRect/>
          </a:stretch>
        </p:blipFill>
        <p:spPr>
          <a:xfrm>
            <a:off x="6" y="455248"/>
            <a:ext cx="9201075" cy="1170000"/>
          </a:xfrm>
          <a:prstGeom prst="rect">
            <a:avLst/>
          </a:prstGeom>
          <a:noFill/>
          <a:ln>
            <a:noFill/>
          </a:ln>
        </p:spPr>
      </p:pic>
      <p:pic>
        <p:nvPicPr>
          <p:cNvPr id="436" name="Google Shape;436;g2ddda6bf2ee_0_74"/>
          <p:cNvPicPr preferRelativeResize="0"/>
          <p:nvPr/>
        </p:nvPicPr>
        <p:blipFill>
          <a:blip r:embed="rId4">
            <a:alphaModFix/>
          </a:blip>
          <a:stretch>
            <a:fillRect/>
          </a:stretch>
        </p:blipFill>
        <p:spPr>
          <a:xfrm>
            <a:off x="1551150" y="2626713"/>
            <a:ext cx="5524500" cy="15335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23"/>
          <p:cNvSpPr txBox="1"/>
          <p:nvPr>
            <p:ph idx="1" type="subTitle"/>
          </p:nvPr>
        </p:nvSpPr>
        <p:spPr>
          <a:xfrm>
            <a:off x="1192427" y="1301580"/>
            <a:ext cx="6858000" cy="2205045"/>
          </a:xfrm>
          <a:prstGeom prst="rect">
            <a:avLst/>
          </a:prstGeom>
          <a:noFill/>
          <a:ln>
            <a:noFill/>
          </a:ln>
        </p:spPr>
        <p:txBody>
          <a:bodyPr anchorCtr="0" anchor="t" bIns="34275" lIns="68575" spcFirstLastPara="1" rIns="68575" wrap="square" tIns="34275">
            <a:normAutofit fontScale="92500" lnSpcReduction="10000"/>
          </a:bodyPr>
          <a:lstStyle/>
          <a:p>
            <a:pPr indent="-361950" lvl="0" marL="457200" rtl="0" algn="ctr">
              <a:lnSpc>
                <a:spcPct val="90000"/>
              </a:lnSpc>
              <a:spcBef>
                <a:spcPts val="800"/>
              </a:spcBef>
              <a:spcAft>
                <a:spcPts val="0"/>
              </a:spcAft>
              <a:buClr>
                <a:schemeClr val="dk1"/>
              </a:buClr>
              <a:buSzPct val="108108"/>
              <a:buNone/>
            </a:pPr>
            <a:r>
              <a:rPr lang="es-AR"/>
              <a:t>El </a:t>
            </a:r>
            <a:r>
              <a:rPr b="1" lang="es-AR"/>
              <a:t>atributo href</a:t>
            </a:r>
            <a:r>
              <a:rPr lang="es-AR"/>
              <a:t>: Indica la dirección dónde se aloja el archivo con las reglas CSS. Va siempre entre comillas.</a:t>
            </a:r>
            <a:endParaRPr/>
          </a:p>
          <a:p>
            <a:pPr indent="-361950" lvl="0" marL="457200" rtl="0" algn="ctr">
              <a:lnSpc>
                <a:spcPct val="90000"/>
              </a:lnSpc>
              <a:spcBef>
                <a:spcPts val="800"/>
              </a:spcBef>
              <a:spcAft>
                <a:spcPts val="0"/>
              </a:spcAft>
              <a:buClr>
                <a:schemeClr val="dk1"/>
              </a:buClr>
              <a:buSzPct val="108108"/>
              <a:buNone/>
            </a:pPr>
            <a:r>
              <a:rPr lang="es-AR"/>
              <a:t>El </a:t>
            </a:r>
            <a:r>
              <a:rPr b="1" lang="es-AR"/>
              <a:t>atributo rel</a:t>
            </a:r>
            <a:r>
              <a:rPr lang="es-AR"/>
              <a:t>: Indica que el archivo que estamos trayendo es una hoja de estilos CSS. Siempre lleva el valor stylesheet.</a:t>
            </a:r>
            <a:endParaRPr/>
          </a:p>
          <a:p>
            <a:pPr indent="-361950" lvl="0" marL="457200" rtl="0" algn="ctr">
              <a:lnSpc>
                <a:spcPct val="90000"/>
              </a:lnSpc>
              <a:spcBef>
                <a:spcPts val="800"/>
              </a:spcBef>
              <a:spcAft>
                <a:spcPts val="0"/>
              </a:spcAft>
              <a:buClr>
                <a:schemeClr val="dk1"/>
              </a:buClr>
              <a:buSzPct val="108108"/>
              <a:buNone/>
            </a:pPr>
            <a:r>
              <a:rPr lang="es-AR"/>
              <a:t>El </a:t>
            </a:r>
            <a:r>
              <a:rPr b="1" lang="es-AR"/>
              <a:t>atributo type</a:t>
            </a:r>
            <a:r>
              <a:rPr lang="es-AR"/>
              <a:t>: Indica que el contenido que traemos será texto y reglas CSS. Siempre lleva el valor text/css.</a:t>
            </a:r>
            <a:endParaRPr/>
          </a:p>
          <a:p>
            <a:pPr indent="-361950" lvl="0" marL="457200" rtl="0" algn="ctr">
              <a:lnSpc>
                <a:spcPct val="90000"/>
              </a:lnSpc>
              <a:spcBef>
                <a:spcPts val="800"/>
              </a:spcBef>
              <a:spcAft>
                <a:spcPts val="0"/>
              </a:spcAft>
              <a:buClr>
                <a:schemeClr val="dk1"/>
              </a:buClr>
              <a:buSzPct val="108108"/>
              <a:buNone/>
            </a:pPr>
            <a:br>
              <a:rPr lang="es-AR"/>
            </a:b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24"/>
          <p:cNvSpPr txBox="1"/>
          <p:nvPr>
            <p:ph idx="1" type="subTitle"/>
          </p:nvPr>
        </p:nvSpPr>
        <p:spPr>
          <a:xfrm>
            <a:off x="1077097" y="584887"/>
            <a:ext cx="6858000" cy="2551034"/>
          </a:xfrm>
          <a:prstGeom prst="rect">
            <a:avLst/>
          </a:prstGeom>
          <a:noFill/>
          <a:ln>
            <a:noFill/>
          </a:ln>
        </p:spPr>
        <p:txBody>
          <a:bodyPr anchorCtr="0" anchor="t" bIns="34275" lIns="68575" spcFirstLastPara="1" rIns="68575" wrap="square" tIns="34275">
            <a:noAutofit/>
          </a:bodyPr>
          <a:lstStyle/>
          <a:p>
            <a:pPr indent="-361950" lvl="0" marL="457200" rtl="0" algn="ctr">
              <a:lnSpc>
                <a:spcPct val="90000"/>
              </a:lnSpc>
              <a:spcBef>
                <a:spcPts val="800"/>
              </a:spcBef>
              <a:spcAft>
                <a:spcPts val="0"/>
              </a:spcAft>
              <a:buClr>
                <a:schemeClr val="dk1"/>
              </a:buClr>
              <a:buSzPts val="1800"/>
              <a:buNone/>
            </a:pPr>
            <a:r>
              <a:rPr b="1" lang="es-AR" sz="1600"/>
              <a:t>Ejercicio Con El Atributo &lt;style&gt;</a:t>
            </a:r>
            <a:endParaRPr/>
          </a:p>
          <a:p>
            <a:pPr indent="-361950" lvl="0" marL="457200" rtl="0" algn="ctr">
              <a:lnSpc>
                <a:spcPct val="90000"/>
              </a:lnSpc>
              <a:spcBef>
                <a:spcPts val="800"/>
              </a:spcBef>
              <a:spcAft>
                <a:spcPts val="0"/>
              </a:spcAft>
              <a:buClr>
                <a:schemeClr val="dk1"/>
              </a:buClr>
              <a:buSzPts val="1800"/>
              <a:buNone/>
            </a:pPr>
            <a:r>
              <a:rPr lang="es-AR" sz="1600"/>
              <a:t>En este ejercicio, deberás crear un documento HTML nuevo y escribir el siguiente bloque de código:</a:t>
            </a:r>
            <a:br>
              <a:rPr lang="es-AR" sz="1600"/>
            </a:br>
            <a:endParaRPr sz="1600"/>
          </a:p>
        </p:txBody>
      </p:sp>
      <p:pic>
        <p:nvPicPr>
          <p:cNvPr id="447" name="Google Shape;447;p24"/>
          <p:cNvPicPr preferRelativeResize="0"/>
          <p:nvPr/>
        </p:nvPicPr>
        <p:blipFill rotWithShape="1">
          <a:blip r:embed="rId3">
            <a:alphaModFix/>
          </a:blip>
          <a:srcRect b="0" l="0" r="0" t="0"/>
          <a:stretch/>
        </p:blipFill>
        <p:spPr>
          <a:xfrm>
            <a:off x="1301193" y="1882733"/>
            <a:ext cx="6772275" cy="13811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g2ddda6bf2ee_0_87"/>
          <p:cNvSpPr txBox="1"/>
          <p:nvPr>
            <p:ph idx="1" type="subTitle"/>
          </p:nvPr>
        </p:nvSpPr>
        <p:spPr>
          <a:xfrm>
            <a:off x="1143000" y="345242"/>
            <a:ext cx="6858000" cy="35979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rPr lang="es-AR"/>
              <a:t>Ventajas:</a:t>
            </a:r>
            <a:endParaRPr/>
          </a:p>
          <a:p>
            <a:pPr indent="-342900" lvl="0" marL="457200" rtl="0" algn="l">
              <a:spcBef>
                <a:spcPts val="800"/>
              </a:spcBef>
              <a:spcAft>
                <a:spcPts val="0"/>
              </a:spcAft>
              <a:buSzPts val="1800"/>
              <a:buChar char="●"/>
            </a:pPr>
            <a:r>
              <a:rPr lang="es-AR"/>
              <a:t>Facilita la consistencia en múltiples páginas.</a:t>
            </a:r>
            <a:endParaRPr/>
          </a:p>
          <a:p>
            <a:pPr indent="-342900" lvl="0" marL="457200" rtl="0" algn="l">
              <a:spcBef>
                <a:spcPts val="0"/>
              </a:spcBef>
              <a:spcAft>
                <a:spcPts val="0"/>
              </a:spcAft>
              <a:buSzPts val="1800"/>
              <a:buChar char="●"/>
            </a:pPr>
            <a:r>
              <a:rPr lang="es-AR"/>
              <a:t>Reduce el tamaño del HTML y mejora los tiempos de carga al cachear el archivo CSS en el navegador.</a:t>
            </a:r>
            <a:endParaRPr/>
          </a:p>
          <a:p>
            <a:pPr indent="0" lvl="0" marL="457200" rtl="0" algn="l">
              <a:spcBef>
                <a:spcPts val="800"/>
              </a:spcBef>
              <a:spcAft>
                <a:spcPts val="0"/>
              </a:spcAft>
              <a:buNone/>
            </a:pPr>
            <a:r>
              <a:t/>
            </a:r>
            <a:endParaRPr/>
          </a:p>
          <a:p>
            <a:pPr indent="0" lvl="0" marL="457200" rtl="0" algn="l">
              <a:spcBef>
                <a:spcPts val="800"/>
              </a:spcBef>
              <a:spcAft>
                <a:spcPts val="0"/>
              </a:spcAft>
              <a:buNone/>
            </a:pPr>
            <a:r>
              <a:t/>
            </a:r>
            <a:endParaRPr/>
          </a:p>
          <a:p>
            <a:pPr indent="0" lvl="0" marL="0" rtl="0" algn="ctr">
              <a:spcBef>
                <a:spcPts val="800"/>
              </a:spcBef>
              <a:spcAft>
                <a:spcPts val="0"/>
              </a:spcAft>
              <a:buNone/>
            </a:pPr>
            <a:r>
              <a:rPr lang="es-AR"/>
              <a:t>Desventajas:</a:t>
            </a:r>
            <a:endParaRPr/>
          </a:p>
          <a:p>
            <a:pPr indent="-342900" lvl="0" marL="457200" rtl="0" algn="l">
              <a:spcBef>
                <a:spcPts val="800"/>
              </a:spcBef>
              <a:spcAft>
                <a:spcPts val="0"/>
              </a:spcAft>
              <a:buSzPts val="1800"/>
              <a:buChar char="●"/>
            </a:pPr>
            <a:r>
              <a:rPr lang="es-AR"/>
              <a:t>Si el archivo CSS no se carga, el HTML aparecerá sin estilos.</a:t>
            </a:r>
            <a:endParaRPr/>
          </a:p>
          <a:p>
            <a:pPr indent="-342900" lvl="0" marL="457200" rtl="0" algn="l">
              <a:spcBef>
                <a:spcPts val="0"/>
              </a:spcBef>
              <a:spcAft>
                <a:spcPts val="0"/>
              </a:spcAft>
              <a:buSzPts val="1800"/>
              <a:buChar char="●"/>
            </a:pPr>
            <a:r>
              <a:rPr lang="es-AR"/>
              <a:t>Requiere un manejo adecuado de las rutas de los archivos para asegurarse de que el enlace funcione correctamente.</a:t>
            </a:r>
            <a:endParaRPr/>
          </a:p>
          <a:p>
            <a:pPr indent="0" lvl="0" marL="0" rtl="0" algn="ctr">
              <a:spcBef>
                <a:spcPts val="80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25"/>
          <p:cNvSpPr txBox="1"/>
          <p:nvPr>
            <p:ph type="ctrTitle"/>
          </p:nvPr>
        </p:nvSpPr>
        <p:spPr>
          <a:xfrm>
            <a:off x="1110049" y="-74142"/>
            <a:ext cx="6858000" cy="1075521"/>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AR"/>
              <a:t>Separación De Tareas</a:t>
            </a:r>
            <a:endParaRPr/>
          </a:p>
        </p:txBody>
      </p:sp>
      <p:sp>
        <p:nvSpPr>
          <p:cNvPr id="458" name="Google Shape;458;p25"/>
          <p:cNvSpPr txBox="1"/>
          <p:nvPr>
            <p:ph idx="1" type="subTitle"/>
          </p:nvPr>
        </p:nvSpPr>
        <p:spPr>
          <a:xfrm>
            <a:off x="494269" y="1054443"/>
            <a:ext cx="8089557" cy="218857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AR"/>
              <a:t>En el desarrollo </a:t>
            </a:r>
            <a:r>
              <a:rPr i="1" lang="es-AR"/>
              <a:t>web</a:t>
            </a:r>
            <a:r>
              <a:rPr lang="es-AR"/>
              <a:t>, un concepto clave es la </a:t>
            </a:r>
            <a:r>
              <a:rPr b="1" lang="es-AR"/>
              <a:t>separación de tareas</a:t>
            </a:r>
            <a:r>
              <a:rPr lang="es-AR"/>
              <a:t> (llamado en inglés </a:t>
            </a:r>
            <a:r>
              <a:rPr i="1" lang="es-AR"/>
              <a:t>separation of concerns</a:t>
            </a:r>
            <a:r>
              <a:rPr lang="es-AR"/>
              <a:t>).</a:t>
            </a:r>
            <a:endParaRPr/>
          </a:p>
          <a:p>
            <a:pPr indent="-361950" lvl="0" marL="457200" rtl="0" algn="ctr">
              <a:lnSpc>
                <a:spcPct val="90000"/>
              </a:lnSpc>
              <a:spcBef>
                <a:spcPts val="800"/>
              </a:spcBef>
              <a:spcAft>
                <a:spcPts val="0"/>
              </a:spcAft>
              <a:buClr>
                <a:schemeClr val="dk1"/>
              </a:buClr>
              <a:buSzPts val="1800"/>
              <a:buNone/>
            </a:pPr>
            <a:r>
              <a:rPr lang="es-AR"/>
              <a:t>Debido a que cada lenguaje tiene un rol, cada código deberá estar en un archivo separado. Luego, se vincularán a través del </a:t>
            </a:r>
            <a:r>
              <a:rPr i="1" lang="es-AR"/>
              <a:t>tag</a:t>
            </a:r>
            <a:r>
              <a:rPr lang="es-AR"/>
              <a:t> link.</a:t>
            </a:r>
            <a:endParaRPr/>
          </a:p>
          <a:p>
            <a:pPr indent="-361950" lvl="0" marL="457200" rtl="0" algn="ctr">
              <a:lnSpc>
                <a:spcPct val="90000"/>
              </a:lnSpc>
              <a:spcBef>
                <a:spcPts val="800"/>
              </a:spcBef>
              <a:spcAft>
                <a:spcPts val="0"/>
              </a:spcAft>
              <a:buClr>
                <a:schemeClr val="dk1"/>
              </a:buClr>
              <a:buSzPts val="1800"/>
              <a:buNone/>
            </a:pPr>
            <a:r>
              <a:rPr lang="es-AR"/>
              <a:t>Esta lógica se aplica tanto a HTML, como a CSS y a JavaScript.</a:t>
            </a:r>
            <a:endParaRPr/>
          </a:p>
          <a:p>
            <a:pPr indent="-361950" lvl="0" marL="457200" rtl="0" algn="ctr">
              <a:lnSpc>
                <a:spcPct val="90000"/>
              </a:lnSpc>
              <a:spcBef>
                <a:spcPts val="800"/>
              </a:spcBef>
              <a:spcAft>
                <a:spcPts val="0"/>
              </a:spcAft>
              <a:buClr>
                <a:schemeClr val="dk1"/>
              </a:buClr>
              <a:buSzPts val="1800"/>
              <a:buNone/>
            </a:pPr>
            <a:r>
              <a:t/>
            </a:r>
            <a:endParaRPr/>
          </a:p>
        </p:txBody>
      </p:sp>
      <p:pic>
        <p:nvPicPr>
          <p:cNvPr descr="page.png" id="459" name="Google Shape;459;p25"/>
          <p:cNvPicPr preferRelativeResize="0"/>
          <p:nvPr/>
        </p:nvPicPr>
        <p:blipFill rotWithShape="1">
          <a:blip r:embed="rId3">
            <a:alphaModFix/>
          </a:blip>
          <a:srcRect b="0" l="0" r="0" t="0"/>
          <a:stretch/>
        </p:blipFill>
        <p:spPr>
          <a:xfrm>
            <a:off x="1440679" y="2757421"/>
            <a:ext cx="5808620" cy="171070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26"/>
          <p:cNvSpPr/>
          <p:nvPr/>
        </p:nvSpPr>
        <p:spPr>
          <a:xfrm>
            <a:off x="2302476" y="1790094"/>
            <a:ext cx="4572000" cy="11541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4100" u="none" cap="none" strike="noStrike">
                <a:solidFill>
                  <a:srgbClr val="4089D7"/>
                </a:solidFill>
                <a:latin typeface="Nunito"/>
                <a:ea typeface="Nunito"/>
                <a:cs typeface="Nunito"/>
                <a:sym typeface="Nunito"/>
              </a:rPr>
              <a:t>Padres</a:t>
            </a:r>
            <a:r>
              <a:rPr b="1" i="0" lang="es-AR" sz="1400" u="none" cap="none" strike="noStrike">
                <a:solidFill>
                  <a:srgbClr val="000000"/>
                </a:solidFill>
                <a:latin typeface="Arial"/>
                <a:ea typeface="Arial"/>
                <a:cs typeface="Arial"/>
                <a:sym typeface="Arial"/>
              </a:rPr>
              <a:t>  </a:t>
            </a:r>
            <a:r>
              <a:rPr b="1" i="0" lang="es-AR" sz="4100" u="none" cap="none" strike="noStrike">
                <a:solidFill>
                  <a:srgbClr val="4089D7"/>
                </a:solidFill>
                <a:latin typeface="Nunito"/>
                <a:ea typeface="Nunito"/>
                <a:cs typeface="Nunito"/>
                <a:sym typeface="Nunito"/>
              </a:rPr>
              <a:t>e Hijos</a:t>
            </a:r>
            <a:endParaRPr b="1" i="0" sz="4100" u="none" cap="none" strike="noStrike">
              <a:solidFill>
                <a:srgbClr val="4089D7"/>
              </a:solidFill>
              <a:latin typeface="Nunito"/>
              <a:ea typeface="Nunito"/>
              <a:cs typeface="Nunito"/>
              <a:sym typeface="Nunito"/>
            </a:endParaRPr>
          </a:p>
          <a:p>
            <a:pPr indent="0" lvl="0" marL="0" marR="0" rtl="0" algn="l">
              <a:lnSpc>
                <a:spcPct val="100000"/>
              </a:lnSpc>
              <a:spcBef>
                <a:spcPts val="0"/>
              </a:spcBef>
              <a:spcAft>
                <a:spcPts val="0"/>
              </a:spcAft>
              <a:buNone/>
            </a:pPr>
            <a:br>
              <a:rPr b="0" i="0" lang="es-AR"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g2ddda6bf2ee_0_93"/>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s-AR"/>
              <a:t>Relación entre Elementos: Selectores Descendentes</a:t>
            </a:r>
            <a:endParaRPr/>
          </a:p>
        </p:txBody>
      </p:sp>
      <p:sp>
        <p:nvSpPr>
          <p:cNvPr id="470" name="Google Shape;470;g2ddda6bf2ee_0_93"/>
          <p:cNvSpPr txBox="1"/>
          <p:nvPr>
            <p:ph idx="1" type="subTitle"/>
          </p:nvPr>
        </p:nvSpPr>
        <p:spPr>
          <a:xfrm>
            <a:off x="1143000" y="2701529"/>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rPr lang="es-AR"/>
              <a:t>Los selectores descendentes en CSS permiten seleccionar elementos que son descendientes de otros elementos, no necesariamente hijos directos. Se utilizan espacios entre los selectores para indicar la relación de descendencia.</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g2ddda6bf2ee_0_100"/>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t/>
            </a:r>
            <a:endParaRPr/>
          </a:p>
        </p:txBody>
      </p:sp>
      <p:sp>
        <p:nvSpPr>
          <p:cNvPr id="476" name="Google Shape;476;g2ddda6bf2ee_0_100"/>
          <p:cNvSpPr txBox="1"/>
          <p:nvPr>
            <p:ph idx="1" type="subTitle"/>
          </p:nvPr>
        </p:nvSpPr>
        <p:spPr>
          <a:xfrm>
            <a:off x="1143000" y="2701529"/>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t/>
            </a:r>
            <a:endParaRPr/>
          </a:p>
        </p:txBody>
      </p:sp>
      <p:pic>
        <p:nvPicPr>
          <p:cNvPr id="477" name="Google Shape;477;g2ddda6bf2ee_0_100"/>
          <p:cNvPicPr preferRelativeResize="0"/>
          <p:nvPr/>
        </p:nvPicPr>
        <p:blipFill>
          <a:blip r:embed="rId3">
            <a:alphaModFix/>
          </a:blip>
          <a:stretch>
            <a:fillRect/>
          </a:stretch>
        </p:blipFill>
        <p:spPr>
          <a:xfrm>
            <a:off x="1596363" y="607500"/>
            <a:ext cx="6162675" cy="1485900"/>
          </a:xfrm>
          <a:prstGeom prst="rect">
            <a:avLst/>
          </a:prstGeom>
          <a:noFill/>
          <a:ln>
            <a:noFill/>
          </a:ln>
        </p:spPr>
      </p:pic>
      <p:pic>
        <p:nvPicPr>
          <p:cNvPr id="478" name="Google Shape;478;g2ddda6bf2ee_0_100"/>
          <p:cNvPicPr preferRelativeResize="0"/>
          <p:nvPr/>
        </p:nvPicPr>
        <p:blipFill>
          <a:blip r:embed="rId4">
            <a:alphaModFix/>
          </a:blip>
          <a:stretch>
            <a:fillRect/>
          </a:stretch>
        </p:blipFill>
        <p:spPr>
          <a:xfrm>
            <a:off x="2571475" y="2632479"/>
            <a:ext cx="3829050" cy="771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7" name="Shape 247"/>
        <p:cNvGrpSpPr/>
        <p:nvPr/>
      </p:nvGrpSpPr>
      <p:grpSpPr>
        <a:xfrm>
          <a:off x="0" y="0"/>
          <a:ext cx="0" cy="0"/>
          <a:chOff x="0" y="0"/>
          <a:chExt cx="0" cy="0"/>
        </a:xfrm>
      </p:grpSpPr>
      <p:sp>
        <p:nvSpPr>
          <p:cNvPr id="248" name="Google Shape;248;p4"/>
          <p:cNvSpPr txBox="1"/>
          <p:nvPr>
            <p:ph type="ctrTitle"/>
          </p:nvPr>
        </p:nvSpPr>
        <p:spPr>
          <a:xfrm>
            <a:off x="1259060" y="1093771"/>
            <a:ext cx="6391520" cy="2689252"/>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rgbClr val="4089D7"/>
              </a:buClr>
              <a:buSzPts val="4100"/>
              <a:buFont typeface="Nunito"/>
              <a:buNone/>
            </a:pPr>
            <a:r>
              <a:rPr lang="es-AR" sz="1800"/>
              <a:t>1 - Comprender</a:t>
            </a:r>
            <a:r>
              <a:rPr b="0" lang="es-AR" sz="1800"/>
              <a:t> la sintaxis de CSS .</a:t>
            </a:r>
            <a:br>
              <a:rPr b="0" lang="es-AR" sz="1800"/>
            </a:br>
            <a:br>
              <a:rPr lang="es-AR" sz="1800">
                <a:latin typeface="Nunito"/>
                <a:ea typeface="Nunito"/>
                <a:cs typeface="Nunito"/>
                <a:sym typeface="Nunito"/>
              </a:rPr>
            </a:br>
            <a:r>
              <a:rPr lang="es-AR" sz="1800">
                <a:latin typeface="Nunito"/>
                <a:ea typeface="Nunito"/>
                <a:cs typeface="Nunito"/>
                <a:sym typeface="Nunito"/>
              </a:rPr>
              <a:t>2 - </a:t>
            </a:r>
            <a:r>
              <a:rPr lang="es-AR" sz="1800"/>
              <a:t>Incluir </a:t>
            </a:r>
            <a:r>
              <a:rPr b="0" lang="es-AR" sz="1800"/>
              <a:t>CSS en nuestro Proyecto.</a:t>
            </a:r>
            <a:br>
              <a:rPr b="0" lang="es-AR" sz="1800"/>
            </a:br>
            <a:br>
              <a:rPr lang="es-AR" sz="1800"/>
            </a:br>
            <a:r>
              <a:rPr lang="es-AR" sz="1800"/>
              <a:t>3 - Conocer</a:t>
            </a:r>
            <a:r>
              <a:rPr b="0" lang="es-AR" sz="1800"/>
              <a:t> el uso de medidas, colores, fuentes y fondos en CSS</a:t>
            </a:r>
            <a:br>
              <a:rPr lang="es-AR" sz="1800">
                <a:latin typeface="Nunito"/>
                <a:ea typeface="Nunito"/>
                <a:cs typeface="Nunito"/>
                <a:sym typeface="Nunito"/>
              </a:rPr>
            </a:br>
            <a:endParaRPr sz="1800">
              <a:latin typeface="Nunito"/>
              <a:ea typeface="Nunito"/>
              <a:cs typeface="Nunito"/>
              <a:sym typeface="Nunito"/>
            </a:endParaRPr>
          </a:p>
        </p:txBody>
      </p:sp>
      <p:pic>
        <p:nvPicPr>
          <p:cNvPr id="249" name="Google Shape;249;p4"/>
          <p:cNvPicPr preferRelativeResize="0"/>
          <p:nvPr/>
        </p:nvPicPr>
        <p:blipFill rotWithShape="1">
          <a:blip r:embed="rId3">
            <a:alphaModFix/>
          </a:blip>
          <a:srcRect b="0" l="0" r="0" t="0"/>
          <a:stretch/>
        </p:blipFill>
        <p:spPr>
          <a:xfrm>
            <a:off x="342863" y="4715297"/>
            <a:ext cx="315319" cy="322856"/>
          </a:xfrm>
          <a:prstGeom prst="rect">
            <a:avLst/>
          </a:prstGeom>
          <a:noFill/>
          <a:ln>
            <a:noFill/>
          </a:ln>
        </p:spPr>
      </p:pic>
      <p:sp>
        <p:nvSpPr>
          <p:cNvPr id="250" name="Google Shape;250;p4"/>
          <p:cNvSpPr txBox="1"/>
          <p:nvPr/>
        </p:nvSpPr>
        <p:spPr>
          <a:xfrm>
            <a:off x="640294" y="4715055"/>
            <a:ext cx="2256900" cy="3231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sng" cap="none" strike="noStrike">
                <a:solidFill>
                  <a:schemeClr val="hlink"/>
                </a:solidFill>
                <a:latin typeface="Nunito"/>
                <a:ea typeface="Nunito"/>
                <a:cs typeface="Nunito"/>
                <a:sym typeface="Nunito"/>
                <a:hlinkClick r:id="rId4"/>
              </a:rPr>
              <a:t>11 6133-1747</a:t>
            </a:r>
            <a:endParaRPr b="0" i="0" sz="1200" u="none" cap="none" strike="noStrike">
              <a:solidFill>
                <a:srgbClr val="4089D7"/>
              </a:solidFill>
              <a:latin typeface="Nunito"/>
              <a:ea typeface="Nunito"/>
              <a:cs typeface="Nunito"/>
              <a:sym typeface="Nunito"/>
            </a:endParaRPr>
          </a:p>
        </p:txBody>
      </p:sp>
      <p:sp>
        <p:nvSpPr>
          <p:cNvPr id="251" name="Google Shape;251;p4"/>
          <p:cNvSpPr txBox="1"/>
          <p:nvPr/>
        </p:nvSpPr>
        <p:spPr>
          <a:xfrm>
            <a:off x="6716700" y="4714099"/>
            <a:ext cx="2256900" cy="3231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4089D7"/>
                </a:solidFill>
                <a:latin typeface="Nunito"/>
                <a:ea typeface="Nunito"/>
                <a:cs typeface="Nunito"/>
                <a:sym typeface="Nunito"/>
              </a:rPr>
              <a:t>generaciont@generaciont.org</a:t>
            </a:r>
            <a:endParaRPr b="0" i="0" sz="1200" u="none" cap="none" strike="noStrike">
              <a:solidFill>
                <a:srgbClr val="4089D7"/>
              </a:solidFill>
              <a:latin typeface="Nunito"/>
              <a:ea typeface="Nunito"/>
              <a:cs typeface="Nunito"/>
              <a:sym typeface="Nunito"/>
            </a:endParaRPr>
          </a:p>
        </p:txBody>
      </p:sp>
      <p:sp>
        <p:nvSpPr>
          <p:cNvPr id="252" name="Google Shape;252;p4"/>
          <p:cNvSpPr txBox="1"/>
          <p:nvPr/>
        </p:nvSpPr>
        <p:spPr>
          <a:xfrm>
            <a:off x="1063956" y="528871"/>
            <a:ext cx="6392100" cy="564900"/>
          </a:xfrm>
          <a:prstGeom prst="rect">
            <a:avLst/>
          </a:prstGeom>
          <a:noFill/>
          <a:ln>
            <a:noFill/>
          </a:ln>
        </p:spPr>
        <p:txBody>
          <a:bodyPr anchorCtr="0" anchor="b" bIns="34275" lIns="68575" spcFirstLastPara="1" rIns="68575" wrap="square" tIns="34275">
            <a:normAutofit/>
          </a:bodyPr>
          <a:lstStyle/>
          <a:p>
            <a:pPr indent="0" lvl="0" marL="0" marR="0" rtl="0" algn="ctr">
              <a:lnSpc>
                <a:spcPct val="90000"/>
              </a:lnSpc>
              <a:spcBef>
                <a:spcPts val="0"/>
              </a:spcBef>
              <a:spcAft>
                <a:spcPts val="0"/>
              </a:spcAft>
              <a:buClr>
                <a:srgbClr val="4089D7"/>
              </a:buClr>
              <a:buSzPts val="4100"/>
              <a:buFont typeface="Nunito"/>
              <a:buNone/>
            </a:pPr>
            <a:r>
              <a:rPr b="1" i="0" lang="es-AR" sz="3600" u="none" cap="none" strike="noStrike">
                <a:solidFill>
                  <a:srgbClr val="4089D7"/>
                </a:solidFill>
                <a:latin typeface="Nunito"/>
                <a:ea typeface="Nunito"/>
                <a:cs typeface="Nunito"/>
                <a:sym typeface="Nunito"/>
              </a:rPr>
              <a:t>Objetivos de la clase</a:t>
            </a:r>
            <a:endParaRPr b="1" i="0" sz="2800" u="none" cap="none" strike="noStrike">
              <a:solidFill>
                <a:srgbClr val="4089D7"/>
              </a:solidFill>
              <a:latin typeface="Nunito"/>
              <a:ea typeface="Nunito"/>
              <a:cs typeface="Nunito"/>
              <a:sym typeface="Nunito"/>
            </a:endParaRPr>
          </a:p>
        </p:txBody>
      </p:sp>
      <p:sp>
        <p:nvSpPr>
          <p:cNvPr id="253" name="Google Shape;253;p4"/>
          <p:cNvSpPr/>
          <p:nvPr/>
        </p:nvSpPr>
        <p:spPr>
          <a:xfrm>
            <a:off x="4454820" y="2417862"/>
            <a:ext cx="23436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000000"/>
                </a:solidFill>
                <a:latin typeface="Arial"/>
                <a:ea typeface="Arial"/>
                <a:cs typeface="Arial"/>
                <a:sym typeface="Arial"/>
              </a:rPr>
              <a:t> </a:t>
            </a:r>
            <a:endParaRPr/>
          </a:p>
        </p:txBody>
      </p:sp>
      <p:sp>
        <p:nvSpPr>
          <p:cNvPr id="254" name="Google Shape;254;p4"/>
          <p:cNvSpPr/>
          <p:nvPr/>
        </p:nvSpPr>
        <p:spPr>
          <a:xfrm rot="10800000">
            <a:off x="4689180" y="2725639"/>
            <a:ext cx="97845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000000"/>
                </a:solidFill>
                <a:latin typeface="Arial"/>
                <a:ea typeface="Arial"/>
                <a:cs typeface="Arial"/>
                <a:sym typeface="Arial"/>
              </a:rPr>
              <a:t>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27"/>
          <p:cNvSpPr txBox="1"/>
          <p:nvPr>
            <p:ph idx="1" type="subTitle"/>
          </p:nvPr>
        </p:nvSpPr>
        <p:spPr>
          <a:xfrm>
            <a:off x="1110049" y="2631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b="1" lang="es-AR" sz="4100">
                <a:solidFill>
                  <a:srgbClr val="4089D7"/>
                </a:solidFill>
              </a:rPr>
              <a:t>Padres</a:t>
            </a:r>
            <a:r>
              <a:rPr b="1" lang="es-AR"/>
              <a:t> </a:t>
            </a:r>
            <a:r>
              <a:rPr b="1" lang="es-AR" sz="4100">
                <a:solidFill>
                  <a:srgbClr val="4089D7"/>
                </a:solidFill>
              </a:rPr>
              <a:t>e hijos</a:t>
            </a:r>
            <a:endParaRPr/>
          </a:p>
        </p:txBody>
      </p:sp>
      <p:sp>
        <p:nvSpPr>
          <p:cNvPr id="484" name="Google Shape;484;p27"/>
          <p:cNvSpPr txBox="1"/>
          <p:nvPr/>
        </p:nvSpPr>
        <p:spPr>
          <a:xfrm>
            <a:off x="757881" y="1260388"/>
            <a:ext cx="3534033" cy="3286897"/>
          </a:xfrm>
          <a:prstGeom prst="rect">
            <a:avLst/>
          </a:prstGeom>
          <a:noFill/>
          <a:ln>
            <a:noFill/>
          </a:ln>
        </p:spPr>
        <p:txBody>
          <a:bodyPr anchorCtr="0" anchor="t" bIns="34275" lIns="68575" spcFirstLastPara="1" rIns="68575" wrap="square" tIns="34275">
            <a:normAutofit lnSpcReduction="10000"/>
          </a:bodyPr>
          <a:lstStyle/>
          <a:p>
            <a:pPr indent="-361950" lvl="0" marL="457200" marR="0" rtl="0" algn="l">
              <a:lnSpc>
                <a:spcPct val="90000"/>
              </a:lnSpc>
              <a:spcBef>
                <a:spcPts val="800"/>
              </a:spcBef>
              <a:spcAft>
                <a:spcPts val="0"/>
              </a:spcAft>
              <a:buClr>
                <a:schemeClr val="dk1"/>
              </a:buClr>
              <a:buSzPts val="1800"/>
              <a:buFont typeface="Arial"/>
              <a:buNone/>
            </a:pPr>
            <a:r>
              <a:rPr b="0" i="0" lang="es-AR" sz="1800" u="none" cap="none" strike="noStrike">
                <a:solidFill>
                  <a:schemeClr val="dk1"/>
                </a:solidFill>
                <a:latin typeface="Nunito"/>
                <a:ea typeface="Nunito"/>
                <a:cs typeface="Nunito"/>
                <a:sym typeface="Nunito"/>
              </a:rPr>
              <a:t>      Cuando tienes una etiqueta “dentro” de otra, lo que haces</a:t>
            </a:r>
            <a:br>
              <a:rPr b="0" i="0" lang="es-AR" sz="1800" u="none" cap="none" strike="noStrike">
                <a:solidFill>
                  <a:schemeClr val="dk1"/>
                </a:solidFill>
                <a:latin typeface="Nunito"/>
                <a:ea typeface="Nunito"/>
                <a:cs typeface="Nunito"/>
                <a:sym typeface="Nunito"/>
              </a:rPr>
            </a:br>
            <a:r>
              <a:rPr b="0" i="0" lang="es-AR" sz="1800" u="none" cap="none" strike="noStrike">
                <a:solidFill>
                  <a:schemeClr val="dk1"/>
                </a:solidFill>
                <a:latin typeface="Nunito"/>
                <a:ea typeface="Nunito"/>
                <a:cs typeface="Nunito"/>
                <a:sym typeface="Nunito"/>
              </a:rPr>
              <a:t>es aplicar el concepto de padres e hijos. </a:t>
            </a:r>
            <a:endParaRPr/>
          </a:p>
          <a:p>
            <a:pPr indent="-361950" lvl="0" marL="457200" marR="0" rtl="0" algn="l">
              <a:lnSpc>
                <a:spcPct val="90000"/>
              </a:lnSpc>
              <a:spcBef>
                <a:spcPts val="800"/>
              </a:spcBef>
              <a:spcAft>
                <a:spcPts val="0"/>
              </a:spcAft>
              <a:buClr>
                <a:schemeClr val="dk1"/>
              </a:buClr>
              <a:buSzPts val="1800"/>
              <a:buFont typeface="Arial"/>
              <a:buNone/>
            </a:pPr>
            <a:br>
              <a:rPr b="0" i="0" lang="es-AR" sz="1800" u="none" cap="none" strike="noStrike">
                <a:solidFill>
                  <a:schemeClr val="dk1"/>
                </a:solidFill>
                <a:latin typeface="Nunito"/>
                <a:ea typeface="Nunito"/>
                <a:cs typeface="Nunito"/>
                <a:sym typeface="Nunito"/>
              </a:rPr>
            </a:br>
            <a:r>
              <a:rPr b="0" i="0" lang="es-AR" sz="1800" u="none" cap="none" strike="noStrike">
                <a:solidFill>
                  <a:schemeClr val="dk1"/>
                </a:solidFill>
                <a:latin typeface="Nunito"/>
                <a:ea typeface="Nunito"/>
                <a:cs typeface="Nunito"/>
                <a:sym typeface="Nunito"/>
              </a:rPr>
              <a:t>En este caso, </a:t>
            </a:r>
            <a:r>
              <a:rPr b="1" i="0" lang="es-AR" sz="1800" u="none" cap="none" strike="noStrike">
                <a:solidFill>
                  <a:schemeClr val="dk1"/>
                </a:solidFill>
                <a:latin typeface="Nunito"/>
                <a:ea typeface="Nunito"/>
                <a:cs typeface="Nunito"/>
                <a:sym typeface="Nunito"/>
              </a:rPr>
              <a:t>section </a:t>
            </a:r>
            <a:r>
              <a:rPr b="0" i="0" lang="es-AR" sz="1800" u="none" cap="none" strike="noStrike">
                <a:solidFill>
                  <a:schemeClr val="dk1"/>
                </a:solidFill>
                <a:latin typeface="Nunito"/>
                <a:ea typeface="Nunito"/>
                <a:cs typeface="Nunito"/>
                <a:sym typeface="Nunito"/>
              </a:rPr>
              <a:t>es padre de </a:t>
            </a:r>
            <a:r>
              <a:rPr b="1" i="0" lang="es-AR" sz="1800" u="none" cap="none" strike="noStrike">
                <a:solidFill>
                  <a:schemeClr val="dk1"/>
                </a:solidFill>
                <a:latin typeface="Nunito"/>
                <a:ea typeface="Nunito"/>
                <a:cs typeface="Nunito"/>
                <a:sym typeface="Nunito"/>
              </a:rPr>
              <a:t>article </a:t>
            </a:r>
            <a:r>
              <a:rPr b="0" i="0" lang="es-AR" sz="1800" u="none" cap="none" strike="noStrike">
                <a:solidFill>
                  <a:schemeClr val="dk1"/>
                </a:solidFill>
                <a:latin typeface="Nunito"/>
                <a:ea typeface="Nunito"/>
                <a:cs typeface="Nunito"/>
                <a:sym typeface="Nunito"/>
              </a:rPr>
              <a:t>y, a su vez, </a:t>
            </a:r>
            <a:r>
              <a:rPr b="1" i="0" lang="es-AR" sz="1800" u="none" cap="none" strike="noStrike">
                <a:solidFill>
                  <a:schemeClr val="dk1"/>
                </a:solidFill>
                <a:latin typeface="Nunito"/>
                <a:ea typeface="Nunito"/>
                <a:cs typeface="Nunito"/>
                <a:sym typeface="Nunito"/>
              </a:rPr>
              <a:t>article </a:t>
            </a:r>
            <a:r>
              <a:rPr b="0" i="0" lang="es-AR" sz="1800" u="none" cap="none" strike="noStrike">
                <a:solidFill>
                  <a:schemeClr val="dk1"/>
                </a:solidFill>
                <a:latin typeface="Nunito"/>
                <a:ea typeface="Nunito"/>
                <a:cs typeface="Nunito"/>
                <a:sym typeface="Nunito"/>
              </a:rPr>
              <a:t>es padre del </a:t>
            </a:r>
            <a:r>
              <a:rPr b="1" i="0" lang="es-AR" sz="1800" u="none" cap="none" strike="noStrike">
                <a:solidFill>
                  <a:schemeClr val="dk1"/>
                </a:solidFill>
                <a:latin typeface="Nunito"/>
                <a:ea typeface="Nunito"/>
                <a:cs typeface="Nunito"/>
                <a:sym typeface="Nunito"/>
              </a:rPr>
              <a:t>h2</a:t>
            </a:r>
            <a:r>
              <a:rPr b="0" i="0" lang="es-AR" sz="1800" u="none" cap="none" strike="noStrike">
                <a:solidFill>
                  <a:schemeClr val="dk1"/>
                </a:solidFill>
                <a:latin typeface="Nunito"/>
                <a:ea typeface="Nunito"/>
                <a:cs typeface="Nunito"/>
                <a:sym typeface="Nunito"/>
              </a:rPr>
              <a:t> y del </a:t>
            </a:r>
            <a:r>
              <a:rPr b="1" i="0" lang="es-AR" sz="1800" u="none" cap="none" strike="noStrike">
                <a:solidFill>
                  <a:schemeClr val="dk1"/>
                </a:solidFill>
                <a:latin typeface="Nunito"/>
                <a:ea typeface="Nunito"/>
                <a:cs typeface="Nunito"/>
                <a:sym typeface="Nunito"/>
              </a:rPr>
              <a:t>p</a:t>
            </a:r>
            <a:r>
              <a:rPr b="0" i="0" lang="es-AR" sz="1800" u="none" cap="none" strike="noStrike">
                <a:solidFill>
                  <a:schemeClr val="dk1"/>
                </a:solidFill>
                <a:latin typeface="Nunito"/>
                <a:ea typeface="Nunito"/>
                <a:cs typeface="Nunito"/>
                <a:sym typeface="Nunito"/>
              </a:rPr>
              <a:t>.</a:t>
            </a:r>
            <a:endParaRPr/>
          </a:p>
          <a:p>
            <a:pPr indent="-361950" lvl="0" marL="457200" marR="0" rtl="0" algn="l">
              <a:lnSpc>
                <a:spcPct val="90000"/>
              </a:lnSpc>
              <a:spcBef>
                <a:spcPts val="800"/>
              </a:spcBef>
              <a:spcAft>
                <a:spcPts val="0"/>
              </a:spcAft>
              <a:buClr>
                <a:schemeClr val="dk1"/>
              </a:buClr>
              <a:buSzPts val="1800"/>
              <a:buFont typeface="Arial"/>
              <a:buNone/>
            </a:pPr>
            <a:br>
              <a:rPr b="0" i="0" lang="es-AR" sz="1800" u="none" cap="none" strike="noStrike">
                <a:solidFill>
                  <a:schemeClr val="dk1"/>
                </a:solidFill>
                <a:latin typeface="Nunito"/>
                <a:ea typeface="Nunito"/>
                <a:cs typeface="Nunito"/>
                <a:sym typeface="Nunito"/>
              </a:rPr>
            </a:br>
            <a:endParaRPr b="0" i="0" sz="1800" u="none" cap="none" strike="noStrike">
              <a:solidFill>
                <a:schemeClr val="dk1"/>
              </a:solidFill>
              <a:latin typeface="Nunito"/>
              <a:ea typeface="Nunito"/>
              <a:cs typeface="Nunito"/>
              <a:sym typeface="Nunito"/>
            </a:endParaRPr>
          </a:p>
        </p:txBody>
      </p:sp>
      <p:graphicFrame>
        <p:nvGraphicFramePr>
          <p:cNvPr id="485" name="Google Shape;485;p27"/>
          <p:cNvGraphicFramePr/>
          <p:nvPr/>
        </p:nvGraphicFramePr>
        <p:xfrm>
          <a:off x="4358837" y="1117600"/>
          <a:ext cx="3000000" cy="3000000"/>
        </p:xfrm>
        <a:graphic>
          <a:graphicData uri="http://schemas.openxmlformats.org/drawingml/2006/table">
            <a:tbl>
              <a:tblPr>
                <a:noFill/>
                <a:tableStyleId>{E7FABD2A-CAA7-4474-9E6B-60D35C8A0ECA}</a:tableStyleId>
              </a:tblPr>
              <a:tblGrid>
                <a:gridCol w="4202450"/>
              </a:tblGrid>
              <a:tr h="3405100">
                <a:tc>
                  <a:txBody>
                    <a:bodyPr/>
                    <a:lstStyle/>
                    <a:p>
                      <a:pPr indent="0" lvl="0" marL="0" marR="0" rtl="0" algn="l">
                        <a:lnSpc>
                          <a:spcPct val="100000"/>
                        </a:lnSpc>
                        <a:spcBef>
                          <a:spcPts val="0"/>
                        </a:spcBef>
                        <a:spcAft>
                          <a:spcPts val="0"/>
                        </a:spcAft>
                        <a:buNone/>
                      </a:pPr>
                      <a:r>
                        <a:rPr b="0" i="0" lang="es-AR" sz="1200" u="none" cap="none" strike="noStrike">
                          <a:solidFill>
                            <a:srgbClr val="D9D9D9"/>
                          </a:solidFill>
                          <a:latin typeface="Consolas"/>
                          <a:ea typeface="Consolas"/>
                          <a:cs typeface="Consolas"/>
                          <a:sym typeface="Consolas"/>
                        </a:rPr>
                        <a:t>&lt;</a:t>
                      </a:r>
                      <a:r>
                        <a:rPr b="0" i="0" lang="es-AR" sz="1200" u="none" cap="none" strike="noStrike">
                          <a:solidFill>
                            <a:srgbClr val="E06666"/>
                          </a:solidFill>
                          <a:latin typeface="Consolas"/>
                          <a:ea typeface="Consolas"/>
                          <a:cs typeface="Consolas"/>
                          <a:sym typeface="Consolas"/>
                        </a:rPr>
                        <a:t>section</a:t>
                      </a:r>
                      <a:r>
                        <a:rPr b="0" i="0" lang="es-AR" sz="1200" u="none" cap="none" strike="noStrike">
                          <a:solidFill>
                            <a:srgbClr val="D9D9D9"/>
                          </a:solidFill>
                          <a:latin typeface="Consolas"/>
                          <a:ea typeface="Consolas"/>
                          <a:cs typeface="Consolas"/>
                          <a:sym typeface="Consolas"/>
                        </a:rPr>
                        <a:t>&gt;</a:t>
                      </a:r>
                      <a:endParaRPr sz="1400" u="none" cap="none" strike="noStrike"/>
                    </a:p>
                    <a:p>
                      <a:pPr indent="0" lvl="0" marL="0" marR="0" rtl="0" algn="l">
                        <a:lnSpc>
                          <a:spcPct val="100000"/>
                        </a:lnSpc>
                        <a:spcBef>
                          <a:spcPts val="0"/>
                        </a:spcBef>
                        <a:spcAft>
                          <a:spcPts val="0"/>
                        </a:spcAft>
                        <a:buNone/>
                      </a:pPr>
                      <a:r>
                        <a:rPr b="0" i="0" lang="es-AR" sz="1200" u="none" cap="none" strike="noStrike">
                          <a:solidFill>
                            <a:srgbClr val="D9D9D9"/>
                          </a:solidFill>
                          <a:latin typeface="Consolas"/>
                          <a:ea typeface="Consolas"/>
                          <a:cs typeface="Consolas"/>
                          <a:sym typeface="Consolas"/>
                        </a:rPr>
                        <a:t>        &lt;</a:t>
                      </a:r>
                      <a:r>
                        <a:rPr b="0" i="0" lang="es-AR" sz="1200" u="none" cap="none" strike="noStrike">
                          <a:solidFill>
                            <a:srgbClr val="E06666"/>
                          </a:solidFill>
                          <a:latin typeface="Consolas"/>
                          <a:ea typeface="Consolas"/>
                          <a:cs typeface="Consolas"/>
                          <a:sym typeface="Consolas"/>
                        </a:rPr>
                        <a:t>article</a:t>
                      </a:r>
                      <a:r>
                        <a:rPr b="0" i="0" lang="es-AR" sz="1200" u="none" cap="none" strike="noStrike">
                          <a:solidFill>
                            <a:srgbClr val="D9D9D9"/>
                          </a:solidFill>
                          <a:latin typeface="Consolas"/>
                          <a:ea typeface="Consolas"/>
                          <a:cs typeface="Consolas"/>
                          <a:sym typeface="Consolas"/>
                        </a:rPr>
                        <a:t>&gt; </a:t>
                      </a:r>
                      <a:endParaRPr sz="1400" u="none" cap="none" strike="noStrike"/>
                    </a:p>
                    <a:p>
                      <a:pPr indent="0" lvl="0" marL="0" marR="0" rtl="0" algn="l">
                        <a:lnSpc>
                          <a:spcPct val="100000"/>
                        </a:lnSpc>
                        <a:spcBef>
                          <a:spcPts val="0"/>
                        </a:spcBef>
                        <a:spcAft>
                          <a:spcPts val="0"/>
                        </a:spcAft>
                        <a:buNone/>
                      </a:pPr>
                      <a:r>
                        <a:rPr b="0" i="0" lang="es-AR" sz="1200" u="none" cap="none" strike="noStrike">
                          <a:solidFill>
                            <a:srgbClr val="D9D9D9"/>
                          </a:solidFill>
                          <a:latin typeface="Consolas"/>
                          <a:ea typeface="Consolas"/>
                          <a:cs typeface="Consolas"/>
                          <a:sym typeface="Consolas"/>
                        </a:rPr>
                        <a:t>               &lt;</a:t>
                      </a:r>
                      <a:r>
                        <a:rPr b="0" i="0" lang="es-AR" sz="1200" u="none" cap="none" strike="noStrike">
                          <a:solidFill>
                            <a:srgbClr val="E06666"/>
                          </a:solidFill>
                          <a:latin typeface="Consolas"/>
                          <a:ea typeface="Consolas"/>
                          <a:cs typeface="Consolas"/>
                          <a:sym typeface="Consolas"/>
                        </a:rPr>
                        <a:t>h2</a:t>
                      </a:r>
                      <a:r>
                        <a:rPr b="0" i="0" lang="es-AR" sz="1200" u="none" cap="none" strike="noStrike">
                          <a:solidFill>
                            <a:srgbClr val="D9D9D9"/>
                          </a:solidFill>
                          <a:latin typeface="Consolas"/>
                          <a:ea typeface="Consolas"/>
                          <a:cs typeface="Consolas"/>
                          <a:sym typeface="Consolas"/>
                        </a:rPr>
                        <a:t>&gt; Título &lt;/</a:t>
                      </a:r>
                      <a:r>
                        <a:rPr b="0" i="0" lang="es-AR" sz="1200" u="none" cap="none" strike="noStrike">
                          <a:solidFill>
                            <a:srgbClr val="E06666"/>
                          </a:solidFill>
                          <a:latin typeface="Consolas"/>
                          <a:ea typeface="Consolas"/>
                          <a:cs typeface="Consolas"/>
                          <a:sym typeface="Consolas"/>
                        </a:rPr>
                        <a:t>h2</a:t>
                      </a:r>
                      <a:r>
                        <a:rPr b="0" i="0" lang="es-AR" sz="1200" u="none" cap="none" strike="noStrike">
                          <a:solidFill>
                            <a:srgbClr val="D9D9D9"/>
                          </a:solidFill>
                          <a:latin typeface="Consolas"/>
                          <a:ea typeface="Consolas"/>
                          <a:cs typeface="Consolas"/>
                          <a:sym typeface="Consolas"/>
                        </a:rPr>
                        <a:t>&gt;</a:t>
                      </a:r>
                      <a:endParaRPr sz="1400" u="none" cap="none" strike="noStrike"/>
                    </a:p>
                    <a:p>
                      <a:pPr indent="0" lvl="0" marL="1259992" marR="0" rtl="0" algn="l">
                        <a:lnSpc>
                          <a:spcPct val="100000"/>
                        </a:lnSpc>
                        <a:spcBef>
                          <a:spcPts val="0"/>
                        </a:spcBef>
                        <a:spcAft>
                          <a:spcPts val="0"/>
                        </a:spcAft>
                        <a:buNone/>
                      </a:pPr>
                      <a:r>
                        <a:rPr b="0" i="0" lang="es-AR" sz="1200" u="none" cap="none" strike="noStrike">
                          <a:solidFill>
                            <a:srgbClr val="D9D9D9"/>
                          </a:solidFill>
                          <a:latin typeface="Consolas"/>
                          <a:ea typeface="Consolas"/>
                          <a:cs typeface="Consolas"/>
                          <a:sym typeface="Consolas"/>
                        </a:rPr>
                        <a:t>&lt;</a:t>
                      </a:r>
                      <a:r>
                        <a:rPr b="0" i="0" lang="es-AR" sz="1200" u="none" cap="none" strike="noStrike">
                          <a:solidFill>
                            <a:srgbClr val="E06666"/>
                          </a:solidFill>
                          <a:latin typeface="Consolas"/>
                          <a:ea typeface="Consolas"/>
                          <a:cs typeface="Consolas"/>
                          <a:sym typeface="Consolas"/>
                        </a:rPr>
                        <a:t>p</a:t>
                      </a:r>
                      <a:r>
                        <a:rPr b="0" i="0" lang="es-AR" sz="1200" u="none" cap="none" strike="noStrike">
                          <a:solidFill>
                            <a:srgbClr val="D9D9D9"/>
                          </a:solidFill>
                          <a:latin typeface="Consolas"/>
                          <a:ea typeface="Consolas"/>
                          <a:cs typeface="Consolas"/>
                          <a:sym typeface="Consolas"/>
                        </a:rPr>
                        <a:t>&gt;  Lorem ipsum dolor sit amet, consectetur adipiscing elit, sed do eiusmod tempor incididunt ut labore et dolore magna aliqua. Ut enim ad minim veniam, quis nostrud exercitation ullamco laboris nisi ut aliquip ex ea commodo consequat.</a:t>
                      </a:r>
                      <a:br>
                        <a:rPr b="0" i="0" lang="es-AR" sz="1200" u="none" cap="none" strike="noStrike">
                          <a:solidFill>
                            <a:srgbClr val="D9D9D9"/>
                          </a:solidFill>
                          <a:latin typeface="Consolas"/>
                          <a:ea typeface="Consolas"/>
                          <a:cs typeface="Consolas"/>
                          <a:sym typeface="Consolas"/>
                        </a:rPr>
                      </a:br>
                      <a:r>
                        <a:rPr b="0" i="0" lang="es-AR" sz="1200" u="none" cap="none" strike="noStrike">
                          <a:solidFill>
                            <a:srgbClr val="D9D9D9"/>
                          </a:solidFill>
                          <a:latin typeface="Consolas"/>
                          <a:ea typeface="Consolas"/>
                          <a:cs typeface="Consolas"/>
                          <a:sym typeface="Consolas"/>
                        </a:rPr>
                        <a:t>&lt;/</a:t>
                      </a:r>
                      <a:r>
                        <a:rPr b="0" i="0" lang="es-AR" sz="1200" u="none" cap="none" strike="noStrike">
                          <a:solidFill>
                            <a:srgbClr val="E06666"/>
                          </a:solidFill>
                          <a:latin typeface="Consolas"/>
                          <a:ea typeface="Consolas"/>
                          <a:cs typeface="Consolas"/>
                          <a:sym typeface="Consolas"/>
                        </a:rPr>
                        <a:t>p</a:t>
                      </a:r>
                      <a:r>
                        <a:rPr b="0" i="0" lang="es-AR" sz="1200" u="none" cap="none" strike="noStrike">
                          <a:solidFill>
                            <a:srgbClr val="D9D9D9"/>
                          </a:solidFill>
                          <a:latin typeface="Consolas"/>
                          <a:ea typeface="Consolas"/>
                          <a:cs typeface="Consolas"/>
                          <a:sym typeface="Consolas"/>
                        </a:rPr>
                        <a:t>&gt; </a:t>
                      </a:r>
                      <a:endParaRPr sz="1400" u="none" cap="none" strike="noStrike"/>
                    </a:p>
                    <a:p>
                      <a:pPr indent="0" lvl="0" marL="0" marR="0" rtl="0" algn="l">
                        <a:lnSpc>
                          <a:spcPct val="100000"/>
                        </a:lnSpc>
                        <a:spcBef>
                          <a:spcPts val="0"/>
                        </a:spcBef>
                        <a:spcAft>
                          <a:spcPts val="0"/>
                        </a:spcAft>
                        <a:buNone/>
                      </a:pPr>
                      <a:r>
                        <a:rPr b="0" i="0" lang="es-AR" sz="1200" u="none" cap="none" strike="noStrike">
                          <a:solidFill>
                            <a:srgbClr val="D9D9D9"/>
                          </a:solidFill>
                          <a:latin typeface="Consolas"/>
                          <a:ea typeface="Consolas"/>
                          <a:cs typeface="Consolas"/>
                          <a:sym typeface="Consolas"/>
                        </a:rPr>
                        <a:t>         &lt;</a:t>
                      </a:r>
                      <a:r>
                        <a:rPr b="0" i="0" lang="es-AR" sz="1200" u="none" cap="none" strike="noStrike">
                          <a:solidFill>
                            <a:srgbClr val="E06666"/>
                          </a:solidFill>
                          <a:latin typeface="Consolas"/>
                          <a:ea typeface="Consolas"/>
                          <a:cs typeface="Consolas"/>
                          <a:sym typeface="Consolas"/>
                        </a:rPr>
                        <a:t>article</a:t>
                      </a:r>
                      <a:r>
                        <a:rPr b="0" i="0" lang="es-AR" sz="1200" u="none" cap="none" strike="noStrike">
                          <a:solidFill>
                            <a:srgbClr val="D9D9D9"/>
                          </a:solidFill>
                          <a:latin typeface="Consolas"/>
                          <a:ea typeface="Consolas"/>
                          <a:cs typeface="Consolas"/>
                          <a:sym typeface="Consolas"/>
                        </a:rPr>
                        <a:t>&gt; </a:t>
                      </a:r>
                      <a:endParaRPr sz="1400" u="none" cap="none" strike="noStrike"/>
                    </a:p>
                    <a:p>
                      <a:pPr indent="0" lvl="0" marL="0" marR="0" rtl="0" algn="l">
                        <a:lnSpc>
                          <a:spcPct val="100000"/>
                        </a:lnSpc>
                        <a:spcBef>
                          <a:spcPts val="0"/>
                        </a:spcBef>
                        <a:spcAft>
                          <a:spcPts val="0"/>
                        </a:spcAft>
                        <a:buNone/>
                      </a:pPr>
                      <a:r>
                        <a:rPr b="0" i="0" lang="es-AR" sz="1200" u="none" cap="none" strike="noStrike">
                          <a:solidFill>
                            <a:srgbClr val="D9D9D9"/>
                          </a:solidFill>
                          <a:latin typeface="Consolas"/>
                          <a:ea typeface="Consolas"/>
                          <a:cs typeface="Consolas"/>
                          <a:sym typeface="Consolas"/>
                        </a:rPr>
                        <a:t>&lt;</a:t>
                      </a:r>
                      <a:r>
                        <a:rPr b="0" i="0" lang="es-AR" sz="1200" u="none" cap="none" strike="noStrike">
                          <a:solidFill>
                            <a:srgbClr val="E06666"/>
                          </a:solidFill>
                          <a:latin typeface="Consolas"/>
                          <a:ea typeface="Consolas"/>
                          <a:cs typeface="Consolas"/>
                          <a:sym typeface="Consolas"/>
                        </a:rPr>
                        <a:t>section</a:t>
                      </a:r>
                      <a:r>
                        <a:rPr b="0" i="0" lang="es-AR" sz="1200" u="none" cap="none" strike="noStrike">
                          <a:solidFill>
                            <a:srgbClr val="D9D9D9"/>
                          </a:solidFill>
                          <a:latin typeface="Consolas"/>
                          <a:ea typeface="Consolas"/>
                          <a:cs typeface="Consolas"/>
                          <a:sym typeface="Consolas"/>
                        </a:rPr>
                        <a:t>&gt; </a:t>
                      </a:r>
                      <a:r>
                        <a:rPr b="0" i="0" lang="es-AR" sz="1600" u="none" cap="none" strike="noStrike">
                          <a:solidFill>
                            <a:srgbClr val="D9D9D9"/>
                          </a:solidFill>
                          <a:latin typeface="Consolas"/>
                          <a:ea typeface="Consolas"/>
                          <a:cs typeface="Consolas"/>
                          <a:sym typeface="Consolas"/>
                        </a:rPr>
                        <a:t> </a:t>
                      </a:r>
                      <a:r>
                        <a:rPr b="0" i="0" lang="es-AR" sz="1800" u="none" cap="none" strike="noStrike">
                          <a:solidFill>
                            <a:srgbClr val="D9D9D9"/>
                          </a:solidFill>
                          <a:latin typeface="Consolas"/>
                          <a:ea typeface="Consolas"/>
                          <a:cs typeface="Consolas"/>
                          <a:sym typeface="Consolas"/>
                        </a:rPr>
                        <a:t> </a:t>
                      </a:r>
                      <a:r>
                        <a:rPr b="0" i="0" lang="es-AR" sz="1800" u="none" cap="none" strike="noStrike">
                          <a:solidFill>
                            <a:srgbClr val="D9D9D9"/>
                          </a:solidFill>
                          <a:latin typeface="Courier New"/>
                          <a:ea typeface="Courier New"/>
                          <a:cs typeface="Courier New"/>
                          <a:sym typeface="Courier New"/>
                        </a:rPr>
                        <a:t> </a:t>
                      </a:r>
                      <a:endParaRPr sz="1400" u="none" cap="none" strike="noStrike"/>
                    </a:p>
                  </a:txBody>
                  <a:tcPr marT="65800" marB="65800" marR="65800" marL="658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C343D"/>
                    </a:solidFill>
                  </a:tcPr>
                </a:tc>
              </a:tr>
            </a:tbl>
          </a:graphicData>
        </a:graphic>
      </p:graphicFrame>
      <p:sp>
        <p:nvSpPr>
          <p:cNvPr id="486" name="Google Shape;486;p27"/>
          <p:cNvSpPr/>
          <p:nvPr/>
        </p:nvSpPr>
        <p:spPr>
          <a:xfrm>
            <a:off x="2470150" y="13700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28"/>
          <p:cNvSpPr txBox="1"/>
          <p:nvPr>
            <p:ph idx="1" type="subTitle"/>
          </p:nvPr>
        </p:nvSpPr>
        <p:spPr>
          <a:xfrm>
            <a:off x="846438" y="1378240"/>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AR"/>
              <a:t>Esto habilita a agregar atributos específicos a “hijos”, sin alterar los del “padre”. </a:t>
            </a:r>
            <a:r>
              <a:rPr lang="es-AR">
                <a:solidFill>
                  <a:srgbClr val="2466AD"/>
                </a:solidFill>
              </a:rPr>
              <a:t>Un padre puede tener muchos hijos</a:t>
            </a:r>
            <a:r>
              <a:rPr lang="es-AR"/>
              <a:t>, y todos ellos </a:t>
            </a:r>
            <a:r>
              <a:rPr b="1" lang="es-AR"/>
              <a:t>heredan sus características</a:t>
            </a:r>
            <a:r>
              <a:rPr lang="es-AR"/>
              <a:t>, pudiendo tener también características particulares</a:t>
            </a:r>
            <a:endParaRPr/>
          </a:p>
        </p:txBody>
      </p:sp>
      <p:sp>
        <p:nvSpPr>
          <p:cNvPr id="492" name="Google Shape;492;p28"/>
          <p:cNvSpPr/>
          <p:nvPr/>
        </p:nvSpPr>
        <p:spPr>
          <a:xfrm>
            <a:off x="1656951" y="506684"/>
            <a:ext cx="3494867" cy="7232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4100" u="none" cap="none" strike="noStrike">
                <a:solidFill>
                  <a:srgbClr val="4089D7"/>
                </a:solidFill>
                <a:latin typeface="Nunito"/>
                <a:ea typeface="Nunito"/>
                <a:cs typeface="Nunito"/>
                <a:sym typeface="Nunito"/>
              </a:rPr>
              <a:t>Padres</a:t>
            </a:r>
            <a:r>
              <a:rPr b="1" i="0" lang="es-AR" sz="1400" u="none" cap="none" strike="noStrike">
                <a:solidFill>
                  <a:srgbClr val="000000"/>
                </a:solidFill>
                <a:latin typeface="Arial"/>
                <a:ea typeface="Arial"/>
                <a:cs typeface="Arial"/>
                <a:sym typeface="Arial"/>
              </a:rPr>
              <a:t> </a:t>
            </a:r>
            <a:r>
              <a:rPr b="1" i="0" lang="es-AR" sz="4100" u="none" cap="none" strike="noStrike">
                <a:solidFill>
                  <a:srgbClr val="4089D7"/>
                </a:solidFill>
                <a:latin typeface="Nunito"/>
                <a:ea typeface="Nunito"/>
                <a:cs typeface="Nunito"/>
                <a:sym typeface="Nunito"/>
              </a:rPr>
              <a:t>e hijos</a:t>
            </a:r>
            <a:endParaRPr/>
          </a:p>
        </p:txBody>
      </p:sp>
      <p:pic>
        <p:nvPicPr>
          <p:cNvPr id="493" name="Google Shape;493;p28"/>
          <p:cNvPicPr preferRelativeResize="0"/>
          <p:nvPr/>
        </p:nvPicPr>
        <p:blipFill rotWithShape="1">
          <a:blip r:embed="rId3">
            <a:alphaModFix/>
          </a:blip>
          <a:srcRect b="0" l="0" r="0" t="0"/>
          <a:stretch/>
        </p:blipFill>
        <p:spPr>
          <a:xfrm>
            <a:off x="1462089" y="2623764"/>
            <a:ext cx="6059058" cy="207038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29"/>
          <p:cNvSpPr txBox="1"/>
          <p:nvPr>
            <p:ph type="ctrTitle"/>
          </p:nvPr>
        </p:nvSpPr>
        <p:spPr>
          <a:xfrm>
            <a:off x="1168171" y="200365"/>
            <a:ext cx="6858000" cy="1102358"/>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rgbClr val="4089D7"/>
              </a:buClr>
              <a:buSzPct val="111111"/>
              <a:buFont typeface="Nunito"/>
              <a:buNone/>
            </a:pPr>
            <a:r>
              <a:rPr lang="es-AR"/>
              <a:t>Padres e hijos</a:t>
            </a:r>
            <a:br>
              <a:rPr lang="es-AR"/>
            </a:br>
            <a:endParaRPr/>
          </a:p>
        </p:txBody>
      </p:sp>
      <p:sp>
        <p:nvSpPr>
          <p:cNvPr id="499" name="Google Shape;499;p29"/>
          <p:cNvSpPr txBox="1"/>
          <p:nvPr>
            <p:ph idx="1" type="subTitle"/>
          </p:nvPr>
        </p:nvSpPr>
        <p:spPr>
          <a:xfrm>
            <a:off x="1077326" y="802251"/>
            <a:ext cx="6858000" cy="1241700"/>
          </a:xfrm>
          <a:prstGeom prst="rect">
            <a:avLst/>
          </a:prstGeom>
          <a:noFill/>
          <a:ln>
            <a:noFill/>
          </a:ln>
        </p:spPr>
        <p:txBody>
          <a:bodyPr anchorCtr="0" anchor="t" bIns="34275" lIns="68575" spcFirstLastPara="1" rIns="68575" wrap="square" tIns="34275">
            <a:normAutofit fontScale="85000" lnSpcReduction="10000"/>
          </a:bodyPr>
          <a:lstStyle/>
          <a:p>
            <a:pPr indent="-361950" lvl="0" marL="457200" rtl="0" algn="ctr">
              <a:lnSpc>
                <a:spcPct val="90000"/>
              </a:lnSpc>
              <a:spcBef>
                <a:spcPts val="800"/>
              </a:spcBef>
              <a:spcAft>
                <a:spcPts val="0"/>
              </a:spcAft>
              <a:buClr>
                <a:schemeClr val="dk1"/>
              </a:buClr>
              <a:buSzPct val="117647"/>
              <a:buNone/>
            </a:pPr>
            <a:r>
              <a:rPr lang="es-AR"/>
              <a:t>En este caso, se observa la forma correcta de declarar cada estilo. Cuando quieres seleccionar una etiqueta, </a:t>
            </a:r>
            <a:r>
              <a:rPr b="1" lang="es-AR"/>
              <a:t>debes incluir las etiquetas padre/s para que sean más específicas a la hora de aplicar estilos.</a:t>
            </a:r>
            <a:endParaRPr/>
          </a:p>
          <a:p>
            <a:pPr indent="-361950" lvl="0" marL="457200" rtl="0" algn="ctr">
              <a:lnSpc>
                <a:spcPct val="90000"/>
              </a:lnSpc>
              <a:spcBef>
                <a:spcPts val="800"/>
              </a:spcBef>
              <a:spcAft>
                <a:spcPts val="0"/>
              </a:spcAft>
              <a:buClr>
                <a:schemeClr val="dk1"/>
              </a:buClr>
              <a:buSzPct val="117647"/>
              <a:buNone/>
            </a:pPr>
            <a:br>
              <a:rPr lang="es-AR"/>
            </a:br>
            <a:endParaRPr/>
          </a:p>
        </p:txBody>
      </p:sp>
      <p:graphicFrame>
        <p:nvGraphicFramePr>
          <p:cNvPr id="500" name="Google Shape;500;p29"/>
          <p:cNvGraphicFramePr/>
          <p:nvPr/>
        </p:nvGraphicFramePr>
        <p:xfrm>
          <a:off x="586316" y="1610573"/>
          <a:ext cx="3000000" cy="3000000"/>
        </p:xfrm>
        <a:graphic>
          <a:graphicData uri="http://schemas.openxmlformats.org/drawingml/2006/table">
            <a:tbl>
              <a:tblPr>
                <a:noFill/>
                <a:tableStyleId>{E7FABD2A-CAA7-4474-9E6B-60D35C8A0ECA}</a:tableStyleId>
              </a:tblPr>
              <a:tblGrid>
                <a:gridCol w="4155025"/>
              </a:tblGrid>
              <a:tr h="2825000">
                <a:tc>
                  <a:txBody>
                    <a:bodyPr/>
                    <a:lstStyle/>
                    <a:p>
                      <a:pPr indent="0" lvl="0" marL="0" marR="0" rtl="0" algn="l">
                        <a:lnSpc>
                          <a:spcPct val="100000"/>
                        </a:lnSpc>
                        <a:spcBef>
                          <a:spcPts val="0"/>
                        </a:spcBef>
                        <a:spcAft>
                          <a:spcPts val="0"/>
                        </a:spcAft>
                        <a:buNone/>
                      </a:pPr>
                      <a:r>
                        <a:rPr b="0" i="0" lang="es-AR" sz="1300" u="none" cap="none" strike="noStrike">
                          <a:solidFill>
                            <a:srgbClr val="D9D9D9"/>
                          </a:solidFill>
                          <a:latin typeface="Consolas"/>
                          <a:ea typeface="Consolas"/>
                          <a:cs typeface="Consolas"/>
                          <a:sym typeface="Consolas"/>
                        </a:rPr>
                        <a:t>&lt;</a:t>
                      </a:r>
                      <a:r>
                        <a:rPr b="0" i="0" lang="es-AR" sz="1300" u="none" cap="none" strike="noStrike">
                          <a:solidFill>
                            <a:srgbClr val="E06666"/>
                          </a:solidFill>
                          <a:latin typeface="Consolas"/>
                          <a:ea typeface="Consolas"/>
                          <a:cs typeface="Consolas"/>
                          <a:sym typeface="Consolas"/>
                        </a:rPr>
                        <a:t>section</a:t>
                      </a:r>
                      <a:r>
                        <a:rPr b="0" i="0" lang="es-AR" sz="1300" u="none" cap="none" strike="noStrike">
                          <a:solidFill>
                            <a:srgbClr val="D9D9D9"/>
                          </a:solidFill>
                          <a:latin typeface="Consolas"/>
                          <a:ea typeface="Consolas"/>
                          <a:cs typeface="Consolas"/>
                          <a:sym typeface="Consolas"/>
                        </a:rPr>
                        <a:t>&gt;</a:t>
                      </a:r>
                      <a:endParaRPr sz="1400" u="none" cap="none" strike="noStrike"/>
                    </a:p>
                    <a:p>
                      <a:pPr indent="0" lvl="0" marL="0" marR="0" rtl="0" algn="l">
                        <a:lnSpc>
                          <a:spcPct val="100000"/>
                        </a:lnSpc>
                        <a:spcBef>
                          <a:spcPts val="0"/>
                        </a:spcBef>
                        <a:spcAft>
                          <a:spcPts val="0"/>
                        </a:spcAft>
                        <a:buNone/>
                      </a:pPr>
                      <a:r>
                        <a:rPr b="0" i="0" lang="es-AR" sz="1300" u="none" cap="none" strike="noStrike">
                          <a:solidFill>
                            <a:srgbClr val="D9D9D9"/>
                          </a:solidFill>
                          <a:latin typeface="Consolas"/>
                          <a:ea typeface="Consolas"/>
                          <a:cs typeface="Consolas"/>
                          <a:sym typeface="Consolas"/>
                        </a:rPr>
                        <a:t>        &lt;</a:t>
                      </a:r>
                      <a:r>
                        <a:rPr b="0" i="0" lang="es-AR" sz="1300" u="none" cap="none" strike="noStrike">
                          <a:solidFill>
                            <a:srgbClr val="E06666"/>
                          </a:solidFill>
                          <a:latin typeface="Consolas"/>
                          <a:ea typeface="Consolas"/>
                          <a:cs typeface="Consolas"/>
                          <a:sym typeface="Consolas"/>
                        </a:rPr>
                        <a:t>article</a:t>
                      </a:r>
                      <a:r>
                        <a:rPr b="0" i="0" lang="es-AR" sz="1300" u="none" cap="none" strike="noStrike">
                          <a:solidFill>
                            <a:srgbClr val="D9D9D9"/>
                          </a:solidFill>
                          <a:latin typeface="Consolas"/>
                          <a:ea typeface="Consolas"/>
                          <a:cs typeface="Consolas"/>
                          <a:sym typeface="Consolas"/>
                        </a:rPr>
                        <a:t>&gt; </a:t>
                      </a:r>
                      <a:endParaRPr sz="1400" u="none" cap="none" strike="noStrike"/>
                    </a:p>
                    <a:p>
                      <a:pPr indent="0" lvl="0" marL="0" marR="0" rtl="0" algn="l">
                        <a:lnSpc>
                          <a:spcPct val="100000"/>
                        </a:lnSpc>
                        <a:spcBef>
                          <a:spcPts val="0"/>
                        </a:spcBef>
                        <a:spcAft>
                          <a:spcPts val="0"/>
                        </a:spcAft>
                        <a:buNone/>
                      </a:pPr>
                      <a:r>
                        <a:rPr b="0" i="0" lang="es-AR" sz="1300" u="none" cap="none" strike="noStrike">
                          <a:solidFill>
                            <a:srgbClr val="D9D9D9"/>
                          </a:solidFill>
                          <a:latin typeface="Consolas"/>
                          <a:ea typeface="Consolas"/>
                          <a:cs typeface="Consolas"/>
                          <a:sym typeface="Consolas"/>
                        </a:rPr>
                        <a:t>               &lt;</a:t>
                      </a:r>
                      <a:r>
                        <a:rPr b="0" i="0" lang="es-AR" sz="1300" u="none" cap="none" strike="noStrike">
                          <a:solidFill>
                            <a:srgbClr val="E06666"/>
                          </a:solidFill>
                          <a:latin typeface="Consolas"/>
                          <a:ea typeface="Consolas"/>
                          <a:cs typeface="Consolas"/>
                          <a:sym typeface="Consolas"/>
                        </a:rPr>
                        <a:t>h2</a:t>
                      </a:r>
                      <a:r>
                        <a:rPr b="0" i="0" lang="es-AR" sz="1300" u="none" cap="none" strike="noStrike">
                          <a:solidFill>
                            <a:srgbClr val="D9D9D9"/>
                          </a:solidFill>
                          <a:latin typeface="Consolas"/>
                          <a:ea typeface="Consolas"/>
                          <a:cs typeface="Consolas"/>
                          <a:sym typeface="Consolas"/>
                        </a:rPr>
                        <a:t>&gt; Título &lt;/</a:t>
                      </a:r>
                      <a:r>
                        <a:rPr b="0" i="0" lang="es-AR" sz="1300" u="none" cap="none" strike="noStrike">
                          <a:solidFill>
                            <a:srgbClr val="E06666"/>
                          </a:solidFill>
                          <a:latin typeface="Consolas"/>
                          <a:ea typeface="Consolas"/>
                          <a:cs typeface="Consolas"/>
                          <a:sym typeface="Consolas"/>
                        </a:rPr>
                        <a:t>h2</a:t>
                      </a:r>
                      <a:r>
                        <a:rPr b="0" i="0" lang="es-AR" sz="1300" u="none" cap="none" strike="noStrike">
                          <a:solidFill>
                            <a:srgbClr val="D9D9D9"/>
                          </a:solidFill>
                          <a:latin typeface="Consolas"/>
                          <a:ea typeface="Consolas"/>
                          <a:cs typeface="Consolas"/>
                          <a:sym typeface="Consolas"/>
                        </a:rPr>
                        <a:t>&gt;</a:t>
                      </a:r>
                      <a:endParaRPr sz="1400" u="none" cap="none" strike="noStrike"/>
                    </a:p>
                    <a:p>
                      <a:pPr indent="0" lvl="0" marL="1259992" marR="0" rtl="0" algn="l">
                        <a:lnSpc>
                          <a:spcPct val="100000"/>
                        </a:lnSpc>
                        <a:spcBef>
                          <a:spcPts val="0"/>
                        </a:spcBef>
                        <a:spcAft>
                          <a:spcPts val="0"/>
                        </a:spcAft>
                        <a:buNone/>
                      </a:pPr>
                      <a:r>
                        <a:rPr b="0" i="0" lang="es-AR" sz="1300" u="none" cap="none" strike="noStrike">
                          <a:solidFill>
                            <a:srgbClr val="D9D9D9"/>
                          </a:solidFill>
                          <a:latin typeface="Consolas"/>
                          <a:ea typeface="Consolas"/>
                          <a:cs typeface="Consolas"/>
                          <a:sym typeface="Consolas"/>
                        </a:rPr>
                        <a:t>&lt;</a:t>
                      </a:r>
                      <a:r>
                        <a:rPr b="0" i="0" lang="es-AR" sz="1300" u="none" cap="none" strike="noStrike">
                          <a:solidFill>
                            <a:srgbClr val="E06666"/>
                          </a:solidFill>
                          <a:latin typeface="Consolas"/>
                          <a:ea typeface="Consolas"/>
                          <a:cs typeface="Consolas"/>
                          <a:sym typeface="Consolas"/>
                        </a:rPr>
                        <a:t>p</a:t>
                      </a:r>
                      <a:r>
                        <a:rPr b="0" i="0" lang="es-AR" sz="1300" u="none" cap="none" strike="noStrike">
                          <a:solidFill>
                            <a:srgbClr val="D9D9D9"/>
                          </a:solidFill>
                          <a:latin typeface="Consolas"/>
                          <a:ea typeface="Consolas"/>
                          <a:cs typeface="Consolas"/>
                          <a:sym typeface="Consolas"/>
                        </a:rPr>
                        <a:t>&gt;  Lorem ipsum dolor sit amet, consectetur adipiscing elit, sed do eiusmod tempor incididunt ut labore et dolore magna aliqua. Ut enim ad minim veniam, quis nostrud exercitation ullamco laboris nisi ut aliquip ex ea commodo consequat.</a:t>
                      </a:r>
                      <a:br>
                        <a:rPr b="0" i="0" lang="es-AR" sz="1300" u="none" cap="none" strike="noStrike">
                          <a:solidFill>
                            <a:srgbClr val="D9D9D9"/>
                          </a:solidFill>
                          <a:latin typeface="Consolas"/>
                          <a:ea typeface="Consolas"/>
                          <a:cs typeface="Consolas"/>
                          <a:sym typeface="Consolas"/>
                        </a:rPr>
                      </a:br>
                      <a:r>
                        <a:rPr b="0" i="0" lang="es-AR" sz="1300" u="none" cap="none" strike="noStrike">
                          <a:solidFill>
                            <a:srgbClr val="D9D9D9"/>
                          </a:solidFill>
                          <a:latin typeface="Consolas"/>
                          <a:ea typeface="Consolas"/>
                          <a:cs typeface="Consolas"/>
                          <a:sym typeface="Consolas"/>
                        </a:rPr>
                        <a:t>&lt;/</a:t>
                      </a:r>
                      <a:r>
                        <a:rPr b="0" i="0" lang="es-AR" sz="1300" u="none" cap="none" strike="noStrike">
                          <a:solidFill>
                            <a:srgbClr val="E06666"/>
                          </a:solidFill>
                          <a:latin typeface="Consolas"/>
                          <a:ea typeface="Consolas"/>
                          <a:cs typeface="Consolas"/>
                          <a:sym typeface="Consolas"/>
                        </a:rPr>
                        <a:t>p</a:t>
                      </a:r>
                      <a:r>
                        <a:rPr b="0" i="0" lang="es-AR" sz="1300" u="none" cap="none" strike="noStrike">
                          <a:solidFill>
                            <a:srgbClr val="D9D9D9"/>
                          </a:solidFill>
                          <a:latin typeface="Consolas"/>
                          <a:ea typeface="Consolas"/>
                          <a:cs typeface="Consolas"/>
                          <a:sym typeface="Consolas"/>
                        </a:rPr>
                        <a:t>&gt; </a:t>
                      </a:r>
                      <a:endParaRPr sz="1400" u="none" cap="none" strike="noStrike"/>
                    </a:p>
                    <a:p>
                      <a:pPr indent="0" lvl="0" marL="0" marR="0" rtl="0" algn="l">
                        <a:lnSpc>
                          <a:spcPct val="100000"/>
                        </a:lnSpc>
                        <a:spcBef>
                          <a:spcPts val="0"/>
                        </a:spcBef>
                        <a:spcAft>
                          <a:spcPts val="0"/>
                        </a:spcAft>
                        <a:buNone/>
                      </a:pPr>
                      <a:r>
                        <a:rPr b="0" i="0" lang="es-AR" sz="1300" u="none" cap="none" strike="noStrike">
                          <a:solidFill>
                            <a:srgbClr val="D9D9D9"/>
                          </a:solidFill>
                          <a:latin typeface="Consolas"/>
                          <a:ea typeface="Consolas"/>
                          <a:cs typeface="Consolas"/>
                          <a:sym typeface="Consolas"/>
                        </a:rPr>
                        <a:t>         &lt;</a:t>
                      </a:r>
                      <a:r>
                        <a:rPr b="0" i="0" lang="es-AR" sz="1300" u="none" cap="none" strike="noStrike">
                          <a:solidFill>
                            <a:srgbClr val="E06666"/>
                          </a:solidFill>
                          <a:latin typeface="Consolas"/>
                          <a:ea typeface="Consolas"/>
                          <a:cs typeface="Consolas"/>
                          <a:sym typeface="Consolas"/>
                        </a:rPr>
                        <a:t>article</a:t>
                      </a:r>
                      <a:r>
                        <a:rPr b="0" i="0" lang="es-AR" sz="1300" u="none" cap="none" strike="noStrike">
                          <a:solidFill>
                            <a:srgbClr val="D9D9D9"/>
                          </a:solidFill>
                          <a:latin typeface="Consolas"/>
                          <a:ea typeface="Consolas"/>
                          <a:cs typeface="Consolas"/>
                          <a:sym typeface="Consolas"/>
                        </a:rPr>
                        <a:t>&gt; </a:t>
                      </a:r>
                      <a:endParaRPr sz="1400" u="none" cap="none" strike="noStrike"/>
                    </a:p>
                    <a:p>
                      <a:pPr indent="0" lvl="0" marL="0" marR="0" rtl="0" algn="l">
                        <a:lnSpc>
                          <a:spcPct val="100000"/>
                        </a:lnSpc>
                        <a:spcBef>
                          <a:spcPts val="0"/>
                        </a:spcBef>
                        <a:spcAft>
                          <a:spcPts val="0"/>
                        </a:spcAft>
                        <a:buNone/>
                      </a:pPr>
                      <a:r>
                        <a:rPr b="0" i="0" lang="es-AR" sz="1300" u="none" cap="none" strike="noStrike">
                          <a:solidFill>
                            <a:srgbClr val="D9D9D9"/>
                          </a:solidFill>
                          <a:latin typeface="Consolas"/>
                          <a:ea typeface="Consolas"/>
                          <a:cs typeface="Consolas"/>
                          <a:sym typeface="Consolas"/>
                        </a:rPr>
                        <a:t>&lt;</a:t>
                      </a:r>
                      <a:r>
                        <a:rPr b="0" i="0" lang="es-AR" sz="1300" u="none" cap="none" strike="noStrike">
                          <a:solidFill>
                            <a:srgbClr val="E06666"/>
                          </a:solidFill>
                          <a:latin typeface="Consolas"/>
                          <a:ea typeface="Consolas"/>
                          <a:cs typeface="Consolas"/>
                          <a:sym typeface="Consolas"/>
                        </a:rPr>
                        <a:t>section</a:t>
                      </a:r>
                      <a:r>
                        <a:rPr b="0" i="0" lang="es-AR" sz="1300" u="none" cap="none" strike="noStrike">
                          <a:solidFill>
                            <a:srgbClr val="D9D9D9"/>
                          </a:solidFill>
                          <a:latin typeface="Consolas"/>
                          <a:ea typeface="Consolas"/>
                          <a:cs typeface="Consolas"/>
                          <a:sym typeface="Consolas"/>
                        </a:rPr>
                        <a:t>&gt; </a:t>
                      </a:r>
                      <a:r>
                        <a:rPr b="0" i="0" lang="es-AR" sz="1350" u="none" cap="none" strike="noStrike">
                          <a:solidFill>
                            <a:srgbClr val="D9D9D9"/>
                          </a:solidFill>
                          <a:latin typeface="Consolas"/>
                          <a:ea typeface="Consolas"/>
                          <a:cs typeface="Consolas"/>
                          <a:sym typeface="Consolas"/>
                        </a:rPr>
                        <a:t>  </a:t>
                      </a:r>
                      <a:r>
                        <a:rPr b="0" i="0" lang="es-AR" sz="1800" u="none" cap="none" strike="noStrike">
                          <a:solidFill>
                            <a:srgbClr val="D9D9D9"/>
                          </a:solidFill>
                          <a:latin typeface="Didact Gothic"/>
                          <a:ea typeface="Didact Gothic"/>
                          <a:cs typeface="Didact Gothic"/>
                          <a:sym typeface="Didact Gothic"/>
                        </a:rPr>
                        <a:t> </a:t>
                      </a:r>
                      <a:endParaRPr sz="1400" u="none" cap="none" strike="noStrike"/>
                    </a:p>
                  </a:txBody>
                  <a:tcPr marT="66675" marB="66675" marR="66675" marL="666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C343D"/>
                    </a:solidFill>
                  </a:tcPr>
                </a:tc>
              </a:tr>
            </a:tbl>
          </a:graphicData>
        </a:graphic>
      </p:graphicFrame>
      <p:sp>
        <p:nvSpPr>
          <p:cNvPr id="501" name="Google Shape;501;p29"/>
          <p:cNvSpPr/>
          <p:nvPr/>
        </p:nvSpPr>
        <p:spPr>
          <a:xfrm>
            <a:off x="2381250" y="15097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aphicFrame>
        <p:nvGraphicFramePr>
          <p:cNvPr id="502" name="Google Shape;502;p29"/>
          <p:cNvGraphicFramePr/>
          <p:nvPr/>
        </p:nvGraphicFramePr>
        <p:xfrm>
          <a:off x="4902201" y="1608667"/>
          <a:ext cx="3000000" cy="3000000"/>
        </p:xfrm>
        <a:graphic>
          <a:graphicData uri="http://schemas.openxmlformats.org/drawingml/2006/table">
            <a:tbl>
              <a:tblPr>
                <a:noFill/>
                <a:tableStyleId>{E7FABD2A-CAA7-4474-9E6B-60D35C8A0ECA}</a:tableStyleId>
              </a:tblPr>
              <a:tblGrid>
                <a:gridCol w="3860800"/>
              </a:tblGrid>
              <a:tr h="3183200">
                <a:tc>
                  <a:txBody>
                    <a:bodyPr/>
                    <a:lstStyle/>
                    <a:p>
                      <a:pPr indent="0" lvl="0" marL="0" marR="0" rtl="0" algn="l">
                        <a:lnSpc>
                          <a:spcPct val="100000"/>
                        </a:lnSpc>
                        <a:spcBef>
                          <a:spcPts val="0"/>
                        </a:spcBef>
                        <a:spcAft>
                          <a:spcPts val="0"/>
                        </a:spcAft>
                        <a:buNone/>
                      </a:pPr>
                      <a:r>
                        <a:rPr b="0" i="0" lang="es-AR" sz="1300" u="none" cap="none" strike="noStrike">
                          <a:solidFill>
                            <a:srgbClr val="DC3990"/>
                          </a:solidFill>
                          <a:latin typeface="Consolas"/>
                          <a:ea typeface="Consolas"/>
                          <a:cs typeface="Consolas"/>
                          <a:sym typeface="Consolas"/>
                        </a:rPr>
                        <a:t>section</a:t>
                      </a:r>
                      <a:r>
                        <a:rPr b="0" i="0" lang="es-AR" sz="1300" u="none" cap="none" strike="noStrike">
                          <a:solidFill>
                            <a:srgbClr val="E06666"/>
                          </a:solidFill>
                          <a:latin typeface="Consolas"/>
                          <a:ea typeface="Consolas"/>
                          <a:cs typeface="Consolas"/>
                          <a:sym typeface="Consolas"/>
                        </a:rPr>
                        <a:t> </a:t>
                      </a:r>
                      <a:r>
                        <a:rPr b="0" i="0" lang="es-AR" sz="1300" u="none" cap="none" strike="noStrike">
                          <a:solidFill>
                            <a:srgbClr val="D9D9D9"/>
                          </a:solidFill>
                          <a:latin typeface="Consolas"/>
                          <a:ea typeface="Consolas"/>
                          <a:cs typeface="Consolas"/>
                          <a:sym typeface="Consolas"/>
                        </a:rPr>
                        <a:t>{</a:t>
                      </a:r>
                      <a:endParaRPr sz="1400" u="none" cap="none" strike="noStrike"/>
                    </a:p>
                    <a:p>
                      <a:pPr indent="0" lvl="0" marL="269989" marR="0" rtl="0" algn="l">
                        <a:lnSpc>
                          <a:spcPct val="100000"/>
                        </a:lnSpc>
                        <a:spcBef>
                          <a:spcPts val="0"/>
                        </a:spcBef>
                        <a:spcAft>
                          <a:spcPts val="0"/>
                        </a:spcAft>
                        <a:buNone/>
                      </a:pPr>
                      <a:r>
                        <a:rPr b="0" i="1" lang="es-AR" sz="1300" u="none" cap="none" strike="noStrike">
                          <a:solidFill>
                            <a:srgbClr val="3DFFBC"/>
                          </a:solidFill>
                          <a:latin typeface="Consolas"/>
                          <a:ea typeface="Consolas"/>
                          <a:cs typeface="Consolas"/>
                          <a:sym typeface="Consolas"/>
                        </a:rPr>
                        <a:t>padding</a:t>
                      </a:r>
                      <a:r>
                        <a:rPr b="0" i="0" lang="es-AR" sz="1300" u="none" cap="none" strike="noStrike">
                          <a:solidFill>
                            <a:srgbClr val="D9D9D9"/>
                          </a:solidFill>
                          <a:latin typeface="Consolas"/>
                          <a:ea typeface="Consolas"/>
                          <a:cs typeface="Consolas"/>
                          <a:sym typeface="Consolas"/>
                        </a:rPr>
                        <a:t>: </a:t>
                      </a:r>
                      <a:r>
                        <a:rPr b="0" i="0" lang="es-AR" sz="1300" u="none" cap="none" strike="noStrike">
                          <a:solidFill>
                            <a:srgbClr val="B4A7D6"/>
                          </a:solidFill>
                          <a:latin typeface="Consolas"/>
                          <a:ea typeface="Consolas"/>
                          <a:cs typeface="Consolas"/>
                          <a:sym typeface="Consolas"/>
                        </a:rPr>
                        <a:t>50</a:t>
                      </a:r>
                      <a:r>
                        <a:rPr b="0" i="0" lang="es-AR" sz="1300" u="none" cap="none" strike="noStrike">
                          <a:solidFill>
                            <a:srgbClr val="DC3990"/>
                          </a:solidFill>
                          <a:latin typeface="Consolas"/>
                          <a:ea typeface="Consolas"/>
                          <a:cs typeface="Consolas"/>
                          <a:sym typeface="Consolas"/>
                        </a:rPr>
                        <a:t>px</a:t>
                      </a:r>
                      <a:r>
                        <a:rPr b="0" i="0" lang="es-AR" sz="1300" u="none" cap="none" strike="noStrike">
                          <a:solidFill>
                            <a:srgbClr val="D9D9D9"/>
                          </a:solidFill>
                          <a:latin typeface="Consolas"/>
                          <a:ea typeface="Consolas"/>
                          <a:cs typeface="Consolas"/>
                          <a:sym typeface="Consolas"/>
                        </a:rPr>
                        <a:t> </a:t>
                      </a:r>
                      <a:r>
                        <a:rPr b="0" i="0" lang="es-AR" sz="1300" u="none" cap="none" strike="noStrike">
                          <a:solidFill>
                            <a:srgbClr val="B4A7D6"/>
                          </a:solidFill>
                          <a:latin typeface="Consolas"/>
                          <a:ea typeface="Consolas"/>
                          <a:cs typeface="Consolas"/>
                          <a:sym typeface="Consolas"/>
                        </a:rPr>
                        <a:t>30</a:t>
                      </a:r>
                      <a:r>
                        <a:rPr b="0" i="0" lang="es-AR" sz="1300" u="none" cap="none" strike="noStrike">
                          <a:solidFill>
                            <a:srgbClr val="DC3990"/>
                          </a:solidFill>
                          <a:latin typeface="Consolas"/>
                          <a:ea typeface="Consolas"/>
                          <a:cs typeface="Consolas"/>
                          <a:sym typeface="Consolas"/>
                        </a:rPr>
                        <a:t>px</a:t>
                      </a:r>
                      <a:r>
                        <a:rPr b="0" i="0" lang="es-AR" sz="1300" u="none" cap="none" strike="noStrike">
                          <a:solidFill>
                            <a:srgbClr val="D9D9D9"/>
                          </a:solidFill>
                          <a:latin typeface="Consolas"/>
                          <a:ea typeface="Consolas"/>
                          <a:cs typeface="Consolas"/>
                          <a:sym typeface="Consolas"/>
                        </a:rPr>
                        <a:t> </a:t>
                      </a:r>
                      <a:r>
                        <a:rPr b="0" i="0" lang="es-AR" sz="1300" u="none" cap="none" strike="noStrike">
                          <a:solidFill>
                            <a:srgbClr val="B4A7D6"/>
                          </a:solidFill>
                          <a:latin typeface="Consolas"/>
                          <a:ea typeface="Consolas"/>
                          <a:cs typeface="Consolas"/>
                          <a:sym typeface="Consolas"/>
                        </a:rPr>
                        <a:t>20</a:t>
                      </a:r>
                      <a:r>
                        <a:rPr b="0" i="0" lang="es-AR" sz="1300" u="none" cap="none" strike="noStrike">
                          <a:solidFill>
                            <a:srgbClr val="DC3990"/>
                          </a:solidFill>
                          <a:latin typeface="Consolas"/>
                          <a:ea typeface="Consolas"/>
                          <a:cs typeface="Consolas"/>
                          <a:sym typeface="Consolas"/>
                        </a:rPr>
                        <a:t>px</a:t>
                      </a:r>
                      <a:r>
                        <a:rPr b="0" i="0" lang="es-AR" sz="1300" u="none" cap="none" strike="noStrike">
                          <a:solidFill>
                            <a:srgbClr val="D9D9D9"/>
                          </a:solidFill>
                          <a:latin typeface="Consolas"/>
                          <a:ea typeface="Consolas"/>
                          <a:cs typeface="Consolas"/>
                          <a:sym typeface="Consolas"/>
                        </a:rPr>
                        <a:t> </a:t>
                      </a:r>
                      <a:r>
                        <a:rPr b="0" i="0" lang="es-AR" sz="1300" u="none" cap="none" strike="noStrike">
                          <a:solidFill>
                            <a:srgbClr val="B4A7D6"/>
                          </a:solidFill>
                          <a:latin typeface="Consolas"/>
                          <a:ea typeface="Consolas"/>
                          <a:cs typeface="Consolas"/>
                          <a:sym typeface="Consolas"/>
                        </a:rPr>
                        <a:t>60</a:t>
                      </a:r>
                      <a:r>
                        <a:rPr b="0" i="0" lang="es-AR" sz="1300" u="none" cap="none" strike="noStrike">
                          <a:solidFill>
                            <a:srgbClr val="DC3990"/>
                          </a:solidFill>
                          <a:latin typeface="Consolas"/>
                          <a:ea typeface="Consolas"/>
                          <a:cs typeface="Consolas"/>
                          <a:sym typeface="Consolas"/>
                        </a:rPr>
                        <a:t>px</a:t>
                      </a:r>
                      <a:r>
                        <a:rPr b="0" i="0" lang="es-AR" sz="1300" u="none" cap="none" strike="noStrike">
                          <a:solidFill>
                            <a:srgbClr val="D9D9D9"/>
                          </a:solidFill>
                          <a:latin typeface="Consolas"/>
                          <a:ea typeface="Consolas"/>
                          <a:cs typeface="Consolas"/>
                          <a:sym typeface="Consolas"/>
                        </a:rPr>
                        <a:t>;</a:t>
                      </a:r>
                      <a:endParaRPr sz="1400" u="none" cap="none" strike="noStrike"/>
                    </a:p>
                    <a:p>
                      <a:pPr indent="0" lvl="0" marL="269989" marR="0" rtl="0" algn="l">
                        <a:lnSpc>
                          <a:spcPct val="100000"/>
                        </a:lnSpc>
                        <a:spcBef>
                          <a:spcPts val="0"/>
                        </a:spcBef>
                        <a:spcAft>
                          <a:spcPts val="0"/>
                        </a:spcAft>
                        <a:buNone/>
                      </a:pPr>
                      <a:r>
                        <a:rPr b="0" i="1" lang="es-AR" sz="1300" u="none" cap="none" strike="noStrike">
                          <a:solidFill>
                            <a:srgbClr val="3DFFBC"/>
                          </a:solidFill>
                          <a:latin typeface="Consolas"/>
                          <a:ea typeface="Consolas"/>
                          <a:cs typeface="Consolas"/>
                          <a:sym typeface="Consolas"/>
                        </a:rPr>
                        <a:t>margin-left</a:t>
                      </a:r>
                      <a:r>
                        <a:rPr b="0" i="0" lang="es-AR" sz="1300" u="none" cap="none" strike="noStrike">
                          <a:solidFill>
                            <a:srgbClr val="D9D9D9"/>
                          </a:solidFill>
                          <a:latin typeface="Consolas"/>
                          <a:ea typeface="Consolas"/>
                          <a:cs typeface="Consolas"/>
                          <a:sym typeface="Consolas"/>
                        </a:rPr>
                        <a:t>: </a:t>
                      </a:r>
                      <a:r>
                        <a:rPr b="0" i="0" lang="es-AR" sz="1300" u="none" cap="none" strike="noStrike">
                          <a:solidFill>
                            <a:srgbClr val="B4A7D6"/>
                          </a:solidFill>
                          <a:latin typeface="Consolas"/>
                          <a:ea typeface="Consolas"/>
                          <a:cs typeface="Consolas"/>
                          <a:sym typeface="Consolas"/>
                        </a:rPr>
                        <a:t>40</a:t>
                      </a:r>
                      <a:r>
                        <a:rPr b="0" i="0" lang="es-AR" sz="1300" u="none" cap="none" strike="noStrike">
                          <a:solidFill>
                            <a:srgbClr val="DC3990"/>
                          </a:solidFill>
                          <a:latin typeface="Consolas"/>
                          <a:ea typeface="Consolas"/>
                          <a:cs typeface="Consolas"/>
                          <a:sym typeface="Consolas"/>
                        </a:rPr>
                        <a:t>px</a:t>
                      </a:r>
                      <a:r>
                        <a:rPr b="0" i="0" lang="es-AR" sz="1300" u="none" cap="none" strike="noStrike">
                          <a:solidFill>
                            <a:srgbClr val="D9D9D9"/>
                          </a:solidFill>
                          <a:latin typeface="Consolas"/>
                          <a:ea typeface="Consolas"/>
                          <a:cs typeface="Consolas"/>
                          <a:sym typeface="Consolas"/>
                        </a:rPr>
                        <a:t>;</a:t>
                      </a:r>
                      <a:endParaRPr sz="1400" u="none" cap="none" strike="noStrike"/>
                    </a:p>
                    <a:p>
                      <a:pPr indent="0" lvl="0" marL="0" marR="0" rtl="0" algn="l">
                        <a:lnSpc>
                          <a:spcPct val="100000"/>
                        </a:lnSpc>
                        <a:spcBef>
                          <a:spcPts val="0"/>
                        </a:spcBef>
                        <a:spcAft>
                          <a:spcPts val="0"/>
                        </a:spcAft>
                        <a:buNone/>
                      </a:pPr>
                      <a:r>
                        <a:rPr b="0" i="0" lang="es-AR" sz="1300" u="none" cap="none" strike="noStrike">
                          <a:solidFill>
                            <a:srgbClr val="D9D9D9"/>
                          </a:solidFill>
                          <a:latin typeface="Consolas"/>
                          <a:ea typeface="Consolas"/>
                          <a:cs typeface="Consolas"/>
                          <a:sym typeface="Consolas"/>
                        </a:rPr>
                        <a:t>}</a:t>
                      </a:r>
                      <a:endParaRPr sz="1400" u="none" cap="none" strike="noStrike"/>
                    </a:p>
                    <a:p>
                      <a:pPr indent="0" lvl="0" marL="0" marR="0" rtl="0" algn="l">
                        <a:lnSpc>
                          <a:spcPct val="100000"/>
                        </a:lnSpc>
                        <a:spcBef>
                          <a:spcPts val="0"/>
                        </a:spcBef>
                        <a:spcAft>
                          <a:spcPts val="0"/>
                        </a:spcAft>
                        <a:buNone/>
                      </a:pPr>
                      <a:br>
                        <a:rPr lang="es-AR" sz="1400" u="none" cap="none" strike="noStrike"/>
                      </a:br>
                      <a:r>
                        <a:rPr b="0" i="0" lang="es-AR" sz="1300" u="none" cap="none" strike="noStrike">
                          <a:solidFill>
                            <a:srgbClr val="DC3990"/>
                          </a:solidFill>
                          <a:latin typeface="Consolas"/>
                          <a:ea typeface="Consolas"/>
                          <a:cs typeface="Consolas"/>
                          <a:sym typeface="Consolas"/>
                        </a:rPr>
                        <a:t>section article</a:t>
                      </a:r>
                      <a:r>
                        <a:rPr b="0" i="0" lang="es-AR" sz="1300" u="none" cap="none" strike="noStrike">
                          <a:solidFill>
                            <a:srgbClr val="E06666"/>
                          </a:solidFill>
                          <a:latin typeface="Consolas"/>
                          <a:ea typeface="Consolas"/>
                          <a:cs typeface="Consolas"/>
                          <a:sym typeface="Consolas"/>
                        </a:rPr>
                        <a:t> </a:t>
                      </a:r>
                      <a:r>
                        <a:rPr b="0" i="0" lang="es-AR" sz="1300" u="none" cap="none" strike="noStrike">
                          <a:solidFill>
                            <a:srgbClr val="D9D9D9"/>
                          </a:solidFill>
                          <a:latin typeface="Consolas"/>
                          <a:ea typeface="Consolas"/>
                          <a:cs typeface="Consolas"/>
                          <a:sym typeface="Consolas"/>
                        </a:rPr>
                        <a:t>{</a:t>
                      </a:r>
                      <a:endParaRPr sz="1400" u="none" cap="none" strike="noStrike"/>
                    </a:p>
                    <a:p>
                      <a:pPr indent="0" lvl="0" marL="269989" marR="0" rtl="0" algn="l">
                        <a:lnSpc>
                          <a:spcPct val="100000"/>
                        </a:lnSpc>
                        <a:spcBef>
                          <a:spcPts val="0"/>
                        </a:spcBef>
                        <a:spcAft>
                          <a:spcPts val="0"/>
                        </a:spcAft>
                        <a:buNone/>
                      </a:pPr>
                      <a:r>
                        <a:rPr b="0" i="1" lang="es-AR" sz="1300" u="none" cap="none" strike="noStrike">
                          <a:solidFill>
                            <a:srgbClr val="3DFFBC"/>
                          </a:solidFill>
                          <a:latin typeface="Consolas"/>
                          <a:ea typeface="Consolas"/>
                          <a:cs typeface="Consolas"/>
                          <a:sym typeface="Consolas"/>
                        </a:rPr>
                        <a:t>background-color</a:t>
                      </a:r>
                      <a:r>
                        <a:rPr b="0" i="0" lang="es-AR" sz="1300" u="none" cap="none" strike="noStrike">
                          <a:solidFill>
                            <a:srgbClr val="D9D9D9"/>
                          </a:solidFill>
                          <a:latin typeface="Consolas"/>
                          <a:ea typeface="Consolas"/>
                          <a:cs typeface="Consolas"/>
                          <a:sym typeface="Consolas"/>
                        </a:rPr>
                        <a:t>: #</a:t>
                      </a:r>
                      <a:r>
                        <a:rPr b="0" i="0" lang="es-AR" sz="1300" u="none" cap="none" strike="noStrike">
                          <a:solidFill>
                            <a:srgbClr val="B4A7D6"/>
                          </a:solidFill>
                          <a:latin typeface="Consolas"/>
                          <a:ea typeface="Consolas"/>
                          <a:cs typeface="Consolas"/>
                          <a:sym typeface="Consolas"/>
                        </a:rPr>
                        <a:t>cccccc</a:t>
                      </a:r>
                      <a:r>
                        <a:rPr b="0" i="0" lang="es-AR" sz="1300" u="none" cap="none" strike="noStrike">
                          <a:solidFill>
                            <a:srgbClr val="D9D9D9"/>
                          </a:solidFill>
                          <a:latin typeface="Consolas"/>
                          <a:ea typeface="Consolas"/>
                          <a:cs typeface="Consolas"/>
                          <a:sym typeface="Consolas"/>
                        </a:rPr>
                        <a:t>;</a:t>
                      </a:r>
                      <a:endParaRPr sz="1400" u="none" cap="none" strike="noStrike"/>
                    </a:p>
                    <a:p>
                      <a:pPr indent="0" lvl="0" marL="269989" marR="0" rtl="0" algn="l">
                        <a:lnSpc>
                          <a:spcPct val="100000"/>
                        </a:lnSpc>
                        <a:spcBef>
                          <a:spcPts val="0"/>
                        </a:spcBef>
                        <a:spcAft>
                          <a:spcPts val="0"/>
                        </a:spcAft>
                        <a:buNone/>
                      </a:pPr>
                      <a:r>
                        <a:rPr b="0" i="1" lang="es-AR" sz="1300" u="none" cap="none" strike="noStrike">
                          <a:solidFill>
                            <a:srgbClr val="3DFFBC"/>
                          </a:solidFill>
                          <a:latin typeface="Consolas"/>
                          <a:ea typeface="Consolas"/>
                          <a:cs typeface="Consolas"/>
                          <a:sym typeface="Consolas"/>
                        </a:rPr>
                        <a:t>width</a:t>
                      </a:r>
                      <a:r>
                        <a:rPr b="0" i="0" lang="es-AR" sz="1300" u="none" cap="none" strike="noStrike">
                          <a:solidFill>
                            <a:srgbClr val="D9D9D9"/>
                          </a:solidFill>
                          <a:latin typeface="Consolas"/>
                          <a:ea typeface="Consolas"/>
                          <a:cs typeface="Consolas"/>
                          <a:sym typeface="Consolas"/>
                        </a:rPr>
                        <a:t>: </a:t>
                      </a:r>
                      <a:r>
                        <a:rPr b="0" i="0" lang="es-AR" sz="1300" u="none" cap="none" strike="noStrike">
                          <a:solidFill>
                            <a:srgbClr val="B4A7D6"/>
                          </a:solidFill>
                          <a:latin typeface="Consolas"/>
                          <a:ea typeface="Consolas"/>
                          <a:cs typeface="Consolas"/>
                          <a:sym typeface="Consolas"/>
                        </a:rPr>
                        <a:t>500</a:t>
                      </a:r>
                      <a:r>
                        <a:rPr b="0" i="0" lang="es-AR" sz="1300" u="none" cap="none" strike="noStrike">
                          <a:solidFill>
                            <a:srgbClr val="DC3990"/>
                          </a:solidFill>
                          <a:latin typeface="Consolas"/>
                          <a:ea typeface="Consolas"/>
                          <a:cs typeface="Consolas"/>
                          <a:sym typeface="Consolas"/>
                        </a:rPr>
                        <a:t>px</a:t>
                      </a:r>
                      <a:r>
                        <a:rPr b="0" i="0" lang="es-AR" sz="1300" u="none" cap="none" strike="noStrike">
                          <a:solidFill>
                            <a:srgbClr val="D9D9D9"/>
                          </a:solidFill>
                          <a:latin typeface="Consolas"/>
                          <a:ea typeface="Consolas"/>
                          <a:cs typeface="Consolas"/>
                          <a:sym typeface="Consolas"/>
                        </a:rPr>
                        <a:t>;</a:t>
                      </a:r>
                      <a:endParaRPr sz="1400" u="none" cap="none" strike="noStrike"/>
                    </a:p>
                    <a:p>
                      <a:pPr indent="0" lvl="0" marL="269989" marR="0" rtl="0" algn="l">
                        <a:lnSpc>
                          <a:spcPct val="100000"/>
                        </a:lnSpc>
                        <a:spcBef>
                          <a:spcPts val="0"/>
                        </a:spcBef>
                        <a:spcAft>
                          <a:spcPts val="0"/>
                        </a:spcAft>
                        <a:buNone/>
                      </a:pPr>
                      <a:r>
                        <a:rPr b="0" i="1" lang="es-AR" sz="1300" u="none" cap="none" strike="noStrike">
                          <a:solidFill>
                            <a:srgbClr val="3DFFBC"/>
                          </a:solidFill>
                          <a:latin typeface="Consolas"/>
                          <a:ea typeface="Consolas"/>
                          <a:cs typeface="Consolas"/>
                          <a:sym typeface="Consolas"/>
                        </a:rPr>
                        <a:t>height</a:t>
                      </a:r>
                      <a:r>
                        <a:rPr b="0" i="0" lang="es-AR" sz="1300" u="none" cap="none" strike="noStrike">
                          <a:solidFill>
                            <a:srgbClr val="D9D9D9"/>
                          </a:solidFill>
                          <a:latin typeface="Consolas"/>
                          <a:ea typeface="Consolas"/>
                          <a:cs typeface="Consolas"/>
                          <a:sym typeface="Consolas"/>
                        </a:rPr>
                        <a:t>: </a:t>
                      </a:r>
                      <a:r>
                        <a:rPr b="0" i="0" lang="es-AR" sz="1300" u="none" cap="none" strike="noStrike">
                          <a:solidFill>
                            <a:srgbClr val="B4A7D6"/>
                          </a:solidFill>
                          <a:latin typeface="Consolas"/>
                          <a:ea typeface="Consolas"/>
                          <a:cs typeface="Consolas"/>
                          <a:sym typeface="Consolas"/>
                        </a:rPr>
                        <a:t>500</a:t>
                      </a:r>
                      <a:r>
                        <a:rPr b="0" i="0" lang="es-AR" sz="1300" u="none" cap="none" strike="noStrike">
                          <a:solidFill>
                            <a:srgbClr val="DC3990"/>
                          </a:solidFill>
                          <a:latin typeface="Consolas"/>
                          <a:ea typeface="Consolas"/>
                          <a:cs typeface="Consolas"/>
                          <a:sym typeface="Consolas"/>
                        </a:rPr>
                        <a:t>px</a:t>
                      </a:r>
                      <a:r>
                        <a:rPr b="0" i="0" lang="es-AR" sz="1300" u="none" cap="none" strike="noStrike">
                          <a:solidFill>
                            <a:srgbClr val="D9D9D9"/>
                          </a:solidFill>
                          <a:latin typeface="Consolas"/>
                          <a:ea typeface="Consolas"/>
                          <a:cs typeface="Consolas"/>
                          <a:sym typeface="Consolas"/>
                        </a:rPr>
                        <a:t>;</a:t>
                      </a:r>
                      <a:endParaRPr sz="1400" u="none" cap="none" strike="noStrike"/>
                    </a:p>
                    <a:p>
                      <a:pPr indent="0" lvl="0" marL="0" marR="0" rtl="0" algn="l">
                        <a:lnSpc>
                          <a:spcPct val="100000"/>
                        </a:lnSpc>
                        <a:spcBef>
                          <a:spcPts val="0"/>
                        </a:spcBef>
                        <a:spcAft>
                          <a:spcPts val="0"/>
                        </a:spcAft>
                        <a:buNone/>
                      </a:pPr>
                      <a:r>
                        <a:rPr b="0" i="0" lang="es-AR" sz="1300" u="none" cap="none" strike="noStrike">
                          <a:solidFill>
                            <a:srgbClr val="D9D9D9"/>
                          </a:solidFill>
                          <a:latin typeface="Consolas"/>
                          <a:ea typeface="Consolas"/>
                          <a:cs typeface="Consolas"/>
                          <a:sym typeface="Consolas"/>
                        </a:rPr>
                        <a:t>}</a:t>
                      </a:r>
                      <a:endParaRPr sz="1400" u="none" cap="none" strike="noStrike"/>
                    </a:p>
                    <a:p>
                      <a:pPr indent="0" lvl="0" marL="0" marR="0" rtl="0" algn="l">
                        <a:lnSpc>
                          <a:spcPct val="100000"/>
                        </a:lnSpc>
                        <a:spcBef>
                          <a:spcPts val="0"/>
                        </a:spcBef>
                        <a:spcAft>
                          <a:spcPts val="0"/>
                        </a:spcAft>
                        <a:buNone/>
                      </a:pPr>
                      <a:br>
                        <a:rPr lang="es-AR" sz="1400" u="none" cap="none" strike="noStrike"/>
                      </a:br>
                      <a:r>
                        <a:rPr b="0" i="0" lang="es-AR" sz="1300" u="none" cap="none" strike="noStrike">
                          <a:solidFill>
                            <a:srgbClr val="DC3990"/>
                          </a:solidFill>
                          <a:latin typeface="Consolas"/>
                          <a:ea typeface="Consolas"/>
                          <a:cs typeface="Consolas"/>
                          <a:sym typeface="Consolas"/>
                        </a:rPr>
                        <a:t>section article p</a:t>
                      </a:r>
                      <a:r>
                        <a:rPr b="0" i="0" lang="es-AR" sz="1300" u="none" cap="none" strike="noStrike">
                          <a:solidFill>
                            <a:srgbClr val="E06666"/>
                          </a:solidFill>
                          <a:latin typeface="Consolas"/>
                          <a:ea typeface="Consolas"/>
                          <a:cs typeface="Consolas"/>
                          <a:sym typeface="Consolas"/>
                        </a:rPr>
                        <a:t> </a:t>
                      </a:r>
                      <a:r>
                        <a:rPr b="0" i="0" lang="es-AR" sz="1300" u="none" cap="none" strike="noStrike">
                          <a:solidFill>
                            <a:srgbClr val="D9D9D9"/>
                          </a:solidFill>
                          <a:latin typeface="Consolas"/>
                          <a:ea typeface="Consolas"/>
                          <a:cs typeface="Consolas"/>
                          <a:sym typeface="Consolas"/>
                        </a:rPr>
                        <a:t>{</a:t>
                      </a:r>
                      <a:endParaRPr sz="1400" u="none" cap="none" strike="noStrike"/>
                    </a:p>
                    <a:p>
                      <a:pPr indent="0" lvl="0" marL="269989" marR="0" rtl="0" algn="l">
                        <a:lnSpc>
                          <a:spcPct val="100000"/>
                        </a:lnSpc>
                        <a:spcBef>
                          <a:spcPts val="0"/>
                        </a:spcBef>
                        <a:spcAft>
                          <a:spcPts val="0"/>
                        </a:spcAft>
                        <a:buNone/>
                      </a:pPr>
                      <a:r>
                        <a:rPr b="0" i="1" lang="es-AR" sz="1300" u="none" cap="none" strike="noStrike">
                          <a:solidFill>
                            <a:srgbClr val="3DFFBC"/>
                          </a:solidFill>
                          <a:latin typeface="Consolas"/>
                          <a:ea typeface="Consolas"/>
                          <a:cs typeface="Consolas"/>
                          <a:sym typeface="Consolas"/>
                        </a:rPr>
                        <a:t>line-height</a:t>
                      </a:r>
                      <a:r>
                        <a:rPr b="0" i="0" lang="es-AR" sz="1300" u="none" cap="none" strike="noStrike">
                          <a:solidFill>
                            <a:srgbClr val="D9D9D9"/>
                          </a:solidFill>
                          <a:latin typeface="Consolas"/>
                          <a:ea typeface="Consolas"/>
                          <a:cs typeface="Consolas"/>
                          <a:sym typeface="Consolas"/>
                        </a:rPr>
                        <a:t>: </a:t>
                      </a:r>
                      <a:r>
                        <a:rPr b="0" i="0" lang="es-AR" sz="1300" u="none" cap="none" strike="noStrike">
                          <a:solidFill>
                            <a:srgbClr val="B4A7D6"/>
                          </a:solidFill>
                          <a:latin typeface="Consolas"/>
                          <a:ea typeface="Consolas"/>
                          <a:cs typeface="Consolas"/>
                          <a:sym typeface="Consolas"/>
                        </a:rPr>
                        <a:t>4</a:t>
                      </a:r>
                      <a:r>
                        <a:rPr b="0" i="0" lang="es-AR" sz="1300" u="none" cap="none" strike="noStrike">
                          <a:solidFill>
                            <a:srgbClr val="D9D9D9"/>
                          </a:solidFill>
                          <a:latin typeface="Consolas"/>
                          <a:ea typeface="Consolas"/>
                          <a:cs typeface="Consolas"/>
                          <a:sym typeface="Consolas"/>
                        </a:rPr>
                        <a:t>;</a:t>
                      </a:r>
                      <a:endParaRPr sz="1400" u="none" cap="none" strike="noStrike"/>
                    </a:p>
                    <a:p>
                      <a:pPr indent="0" lvl="0" marL="0" marR="0" rtl="0" algn="l">
                        <a:lnSpc>
                          <a:spcPct val="100000"/>
                        </a:lnSpc>
                        <a:spcBef>
                          <a:spcPts val="0"/>
                        </a:spcBef>
                        <a:spcAft>
                          <a:spcPts val="0"/>
                        </a:spcAft>
                        <a:buNone/>
                      </a:pPr>
                      <a:r>
                        <a:rPr b="0" i="0" lang="es-AR" sz="1300" u="none" cap="none" strike="noStrike">
                          <a:solidFill>
                            <a:srgbClr val="D9D9D9"/>
                          </a:solidFill>
                          <a:latin typeface="Consolas"/>
                          <a:ea typeface="Consolas"/>
                          <a:cs typeface="Consolas"/>
                          <a:sym typeface="Consolas"/>
                        </a:rPr>
                        <a:t>}</a:t>
                      </a:r>
                      <a:endParaRPr sz="1400" u="none" cap="none" strike="noStrike"/>
                    </a:p>
                  </a:txBody>
                  <a:tcPr marT="66675" marB="66675" marR="66675" marL="666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C343D"/>
                    </a:solidFill>
                  </a:tcPr>
                </a:tc>
              </a:tr>
            </a:tbl>
          </a:graphicData>
        </a:graphic>
      </p:graphicFrame>
      <p:sp>
        <p:nvSpPr>
          <p:cNvPr id="503" name="Google Shape;503;p29"/>
          <p:cNvSpPr/>
          <p:nvPr/>
        </p:nvSpPr>
        <p:spPr>
          <a:xfrm>
            <a:off x="2381250" y="151606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g2ddda6bf2ee_0_107"/>
          <p:cNvSpPr txBox="1"/>
          <p:nvPr>
            <p:ph type="ctrTitle"/>
          </p:nvPr>
        </p:nvSpPr>
        <p:spPr>
          <a:xfrm>
            <a:off x="1143000" y="450949"/>
            <a:ext cx="6858000" cy="10071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s-AR"/>
              <a:t>Selectores de Hijo Directo</a:t>
            </a:r>
            <a:endParaRPr/>
          </a:p>
        </p:txBody>
      </p:sp>
      <p:sp>
        <p:nvSpPr>
          <p:cNvPr id="509" name="Google Shape;509;g2ddda6bf2ee_0_107"/>
          <p:cNvSpPr txBox="1"/>
          <p:nvPr>
            <p:ph idx="1" type="subTitle"/>
          </p:nvPr>
        </p:nvSpPr>
        <p:spPr>
          <a:xfrm>
            <a:off x="1201725" y="1726854"/>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rPr lang="es-AR"/>
              <a:t>Los selectores de hijo directo seleccionan solo aquellos elementos que son hijos directos de otro elemento. Se utiliza el símbolo &gt; entre los selectores.</a:t>
            </a:r>
            <a:endParaRPr/>
          </a:p>
        </p:txBody>
      </p:sp>
      <p:pic>
        <p:nvPicPr>
          <p:cNvPr id="510" name="Google Shape;510;g2ddda6bf2ee_0_107"/>
          <p:cNvPicPr preferRelativeResize="0"/>
          <p:nvPr/>
        </p:nvPicPr>
        <p:blipFill>
          <a:blip r:embed="rId3">
            <a:alphaModFix/>
          </a:blip>
          <a:stretch>
            <a:fillRect/>
          </a:stretch>
        </p:blipFill>
        <p:spPr>
          <a:xfrm>
            <a:off x="1702500" y="2651229"/>
            <a:ext cx="6096000" cy="13525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g2ddda6bf2ee_0_116"/>
          <p:cNvSpPr txBox="1"/>
          <p:nvPr>
            <p:ph type="ctrTitle"/>
          </p:nvPr>
        </p:nvSpPr>
        <p:spPr>
          <a:xfrm>
            <a:off x="1236950" y="380874"/>
            <a:ext cx="6858000" cy="1241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s-AR"/>
              <a:t>Selectores de Hermano Adyacente</a:t>
            </a:r>
            <a:endParaRPr/>
          </a:p>
        </p:txBody>
      </p:sp>
      <p:sp>
        <p:nvSpPr>
          <p:cNvPr id="516" name="Google Shape;516;g2ddda6bf2ee_0_116"/>
          <p:cNvSpPr txBox="1"/>
          <p:nvPr>
            <p:ph idx="1" type="subTitle"/>
          </p:nvPr>
        </p:nvSpPr>
        <p:spPr>
          <a:xfrm>
            <a:off x="1143000" y="1809054"/>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rPr lang="es-AR"/>
              <a:t>Este selector selecciona un elemento que es inmediatamente adyacente a otro elemento. Se utiliza el símbolo + entre los selectores.</a:t>
            </a:r>
            <a:endParaRPr/>
          </a:p>
        </p:txBody>
      </p:sp>
      <p:pic>
        <p:nvPicPr>
          <p:cNvPr id="517" name="Google Shape;517;g2ddda6bf2ee_0_116"/>
          <p:cNvPicPr preferRelativeResize="0"/>
          <p:nvPr/>
        </p:nvPicPr>
        <p:blipFill>
          <a:blip r:embed="rId3">
            <a:alphaModFix/>
          </a:blip>
          <a:stretch>
            <a:fillRect/>
          </a:stretch>
        </p:blipFill>
        <p:spPr>
          <a:xfrm>
            <a:off x="1561450" y="2886079"/>
            <a:ext cx="6115050" cy="12001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g2ddda6bf2ee_0_124"/>
          <p:cNvSpPr txBox="1"/>
          <p:nvPr>
            <p:ph type="ctrTitle"/>
          </p:nvPr>
        </p:nvSpPr>
        <p:spPr>
          <a:xfrm>
            <a:off x="1143000" y="591849"/>
            <a:ext cx="6858000" cy="1394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s-AR"/>
              <a:t>Ejercicio de Selectores Descendentes:</a:t>
            </a:r>
            <a:endParaRPr/>
          </a:p>
        </p:txBody>
      </p:sp>
      <p:sp>
        <p:nvSpPr>
          <p:cNvPr id="523" name="Google Shape;523;g2ddda6bf2ee_0_124"/>
          <p:cNvSpPr txBox="1"/>
          <p:nvPr>
            <p:ph idx="1" type="subTitle"/>
          </p:nvPr>
        </p:nvSpPr>
        <p:spPr>
          <a:xfrm>
            <a:off x="1143000" y="2267029"/>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rPr lang="es-AR"/>
              <a:t>Crea un documento HTML con varias listas anidadas. Usa selectores descendentes para cambiar el color de los elementos de lista en diferentes niveles de anidación.</a:t>
            </a:r>
            <a:endParaRPr/>
          </a:p>
          <a:p>
            <a:pPr indent="0" lvl="0" marL="0" rtl="0" algn="ctr">
              <a:spcBef>
                <a:spcPts val="800"/>
              </a:spcBef>
              <a:spcAft>
                <a:spcPts val="0"/>
              </a:spcAft>
              <a:buNone/>
            </a:pPr>
            <a:r>
              <a:rPr b="1" lang="es-AR"/>
              <a:t>Duracion 15 min</a:t>
            </a:r>
            <a:endParaRPr b="1"/>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30"/>
          <p:cNvSpPr txBox="1"/>
          <p:nvPr>
            <p:ph type="ctrTitle"/>
          </p:nvPr>
        </p:nvSpPr>
        <p:spPr>
          <a:xfrm>
            <a:off x="1167714" y="345989"/>
            <a:ext cx="6858000" cy="861337"/>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AR"/>
              <a:t>Class</a:t>
            </a:r>
            <a:endParaRPr/>
          </a:p>
        </p:txBody>
      </p:sp>
      <p:sp>
        <p:nvSpPr>
          <p:cNvPr id="529" name="Google Shape;529;p30"/>
          <p:cNvSpPr txBox="1"/>
          <p:nvPr>
            <p:ph idx="1" type="subTitle"/>
          </p:nvPr>
        </p:nvSpPr>
        <p:spPr>
          <a:xfrm>
            <a:off x="1143000" y="1572945"/>
            <a:ext cx="6858000" cy="1241700"/>
          </a:xfrm>
          <a:prstGeom prst="rect">
            <a:avLst/>
          </a:prstGeom>
          <a:noFill/>
          <a:ln>
            <a:noFill/>
          </a:ln>
        </p:spPr>
        <p:txBody>
          <a:bodyPr anchorCtr="0" anchor="t" bIns="34275" lIns="68575" spcFirstLastPara="1" rIns="68575" wrap="square" tIns="34275">
            <a:normAutofit fontScale="92500" lnSpcReduction="20000"/>
          </a:bodyPr>
          <a:lstStyle/>
          <a:p>
            <a:pPr indent="-361950" lvl="0" marL="457200" rtl="0" algn="ctr">
              <a:lnSpc>
                <a:spcPct val="90000"/>
              </a:lnSpc>
              <a:spcBef>
                <a:spcPts val="800"/>
              </a:spcBef>
              <a:spcAft>
                <a:spcPts val="0"/>
              </a:spcAft>
              <a:buClr>
                <a:schemeClr val="dk1"/>
              </a:buClr>
              <a:buSzPct val="108108"/>
              <a:buNone/>
            </a:pPr>
            <a:r>
              <a:rPr lang="es-AR"/>
              <a:t>👉  Generalmente se utiliza para </a:t>
            </a:r>
            <a:r>
              <a:rPr b="1" lang="es-AR"/>
              <a:t>darle estilos a cierta parte del código.</a:t>
            </a:r>
            <a:r>
              <a:rPr lang="es-AR"/>
              <a:t> Por ejemplo, si quieres que una imagen tenga bordes, y que además sean redondeados.</a:t>
            </a:r>
            <a:endParaRPr/>
          </a:p>
          <a:p>
            <a:pPr indent="-361950" lvl="0" marL="457200" rtl="0" algn="ctr">
              <a:lnSpc>
                <a:spcPct val="90000"/>
              </a:lnSpc>
              <a:spcBef>
                <a:spcPts val="800"/>
              </a:spcBef>
              <a:spcAft>
                <a:spcPts val="0"/>
              </a:spcAft>
              <a:buClr>
                <a:schemeClr val="dk1"/>
              </a:buClr>
              <a:buSzPct val="108108"/>
              <a:buNone/>
            </a:pPr>
            <a:br>
              <a:rPr lang="es-AR"/>
            </a:b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31"/>
          <p:cNvSpPr txBox="1"/>
          <p:nvPr>
            <p:ph type="ctrTitle"/>
          </p:nvPr>
        </p:nvSpPr>
        <p:spPr>
          <a:xfrm>
            <a:off x="1143000" y="372216"/>
            <a:ext cx="6858000" cy="402141"/>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rgbClr val="4089D7"/>
              </a:buClr>
              <a:buSzPct val="111111"/>
              <a:buFont typeface="Nunito"/>
              <a:buNone/>
            </a:pPr>
            <a:r>
              <a:rPr lang="es-AR"/>
              <a:t>Class desde CSS</a:t>
            </a:r>
            <a:endParaRPr/>
          </a:p>
        </p:txBody>
      </p:sp>
      <p:sp>
        <p:nvSpPr>
          <p:cNvPr id="535" name="Google Shape;535;p31"/>
          <p:cNvSpPr txBox="1"/>
          <p:nvPr>
            <p:ph idx="1" type="subTitle"/>
          </p:nvPr>
        </p:nvSpPr>
        <p:spPr>
          <a:xfrm>
            <a:off x="609600" y="1210481"/>
            <a:ext cx="7735330" cy="1241700"/>
          </a:xfrm>
          <a:prstGeom prst="rect">
            <a:avLst/>
          </a:prstGeom>
          <a:noFill/>
          <a:ln>
            <a:noFill/>
          </a:ln>
        </p:spPr>
        <p:txBody>
          <a:bodyPr anchorCtr="0" anchor="t" bIns="34275" lIns="68575" spcFirstLastPara="1" rIns="68575" wrap="square" tIns="34275">
            <a:normAutofit fontScale="92500" lnSpcReduction="20000"/>
          </a:bodyPr>
          <a:lstStyle/>
          <a:p>
            <a:pPr indent="-361950" lvl="0" marL="457200" rtl="0" algn="ctr">
              <a:lnSpc>
                <a:spcPct val="90000"/>
              </a:lnSpc>
              <a:spcBef>
                <a:spcPts val="800"/>
              </a:spcBef>
              <a:spcAft>
                <a:spcPts val="0"/>
              </a:spcAft>
              <a:buClr>
                <a:schemeClr val="dk1"/>
              </a:buClr>
              <a:buSzPct val="108108"/>
              <a:buNone/>
            </a:pPr>
            <a:r>
              <a:rPr lang="es-AR"/>
              <a:t>Desde CSS, puedes usar los nombres que quieras, siempre y cuando empiecen con </a:t>
            </a:r>
            <a:r>
              <a:rPr b="1" lang="es-AR"/>
              <a:t>letras</a:t>
            </a:r>
            <a:r>
              <a:rPr lang="es-AR"/>
              <a:t>, y pongas un “.” adelante. Lo recomendable es poner un nombre que haga referencias a los estilos que tendrá. Por ejemplo:</a:t>
            </a:r>
            <a:endParaRPr/>
          </a:p>
          <a:p>
            <a:pPr indent="-361950" lvl="0" marL="457200" rtl="0" algn="ctr">
              <a:lnSpc>
                <a:spcPct val="90000"/>
              </a:lnSpc>
              <a:spcBef>
                <a:spcPts val="800"/>
              </a:spcBef>
              <a:spcAft>
                <a:spcPts val="0"/>
              </a:spcAft>
              <a:buClr>
                <a:schemeClr val="dk1"/>
              </a:buClr>
              <a:buSzPct val="108108"/>
              <a:buNone/>
            </a:pPr>
            <a:br>
              <a:rPr lang="es-AR"/>
            </a:br>
            <a:endParaRPr/>
          </a:p>
        </p:txBody>
      </p:sp>
      <p:graphicFrame>
        <p:nvGraphicFramePr>
          <p:cNvPr id="536" name="Google Shape;536;p31"/>
          <p:cNvGraphicFramePr/>
          <p:nvPr/>
        </p:nvGraphicFramePr>
        <p:xfrm>
          <a:off x="1728787" y="2356326"/>
          <a:ext cx="3000000" cy="3000000"/>
        </p:xfrm>
        <a:graphic>
          <a:graphicData uri="http://schemas.openxmlformats.org/drawingml/2006/table">
            <a:tbl>
              <a:tblPr>
                <a:noFill/>
                <a:tableStyleId>{E7FABD2A-CAA7-4474-9E6B-60D35C8A0ECA}</a:tableStyleId>
              </a:tblPr>
              <a:tblGrid>
                <a:gridCol w="5686425"/>
              </a:tblGrid>
              <a:tr h="228600">
                <a:tc>
                  <a:txBody>
                    <a:bodyPr/>
                    <a:lstStyle/>
                    <a:p>
                      <a:pPr indent="0" lvl="0" marL="0" marR="0" rtl="0" algn="l">
                        <a:lnSpc>
                          <a:spcPct val="100000"/>
                        </a:lnSpc>
                        <a:spcBef>
                          <a:spcPts val="0"/>
                        </a:spcBef>
                        <a:spcAft>
                          <a:spcPts val="0"/>
                        </a:spcAft>
                        <a:buNone/>
                      </a:pPr>
                      <a:r>
                        <a:rPr b="0" i="0" lang="es-AR" sz="1800" u="none" cap="none" strike="noStrike">
                          <a:solidFill>
                            <a:srgbClr val="FF9900"/>
                          </a:solidFill>
                          <a:latin typeface="Consolas"/>
                          <a:ea typeface="Consolas"/>
                          <a:cs typeface="Consolas"/>
                          <a:sym typeface="Consolas"/>
                        </a:rPr>
                        <a:t>.bordesRedondeados </a:t>
                      </a:r>
                      <a:r>
                        <a:rPr b="0" i="0" lang="es-AR" sz="1800" u="none" cap="none" strike="noStrike">
                          <a:solidFill>
                            <a:srgbClr val="D9D9D9"/>
                          </a:solidFill>
                          <a:latin typeface="Consolas"/>
                          <a:ea typeface="Consolas"/>
                          <a:cs typeface="Consolas"/>
                          <a:sym typeface="Consolas"/>
                        </a:rPr>
                        <a:t>{</a:t>
                      </a:r>
                      <a:endParaRPr sz="1400" u="none" cap="none" strike="noStrike"/>
                    </a:p>
                    <a:p>
                      <a:pPr indent="0" lvl="0" marL="0" marR="0" rtl="0" algn="l">
                        <a:lnSpc>
                          <a:spcPct val="100000"/>
                        </a:lnSpc>
                        <a:spcBef>
                          <a:spcPts val="0"/>
                        </a:spcBef>
                        <a:spcAft>
                          <a:spcPts val="0"/>
                        </a:spcAft>
                        <a:buNone/>
                      </a:pPr>
                      <a:r>
                        <a:rPr b="0" i="0" lang="es-AR" sz="1800" u="none" cap="none" strike="noStrike">
                          <a:solidFill>
                            <a:srgbClr val="999999"/>
                          </a:solidFill>
                          <a:latin typeface="Consolas"/>
                          <a:ea typeface="Consolas"/>
                          <a:cs typeface="Consolas"/>
                          <a:sym typeface="Consolas"/>
                        </a:rPr>
                        <a:t>  /* codigo CSS */</a:t>
                      </a:r>
                      <a:endParaRPr sz="1400" u="none" cap="none" strike="noStrike"/>
                    </a:p>
                    <a:p>
                      <a:pPr indent="0" lvl="0" marL="0" marR="0" rtl="0" algn="l">
                        <a:lnSpc>
                          <a:spcPct val="100000"/>
                        </a:lnSpc>
                        <a:spcBef>
                          <a:spcPts val="0"/>
                        </a:spcBef>
                        <a:spcAft>
                          <a:spcPts val="0"/>
                        </a:spcAft>
                        <a:buNone/>
                      </a:pPr>
                      <a:r>
                        <a:rPr b="0" i="0" lang="es-AR" sz="1800" u="none" cap="none" strike="noStrike">
                          <a:solidFill>
                            <a:srgbClr val="D9D9D9"/>
                          </a:solidFill>
                          <a:latin typeface="Consolas"/>
                          <a:ea typeface="Consolas"/>
                          <a:cs typeface="Consolas"/>
                          <a:sym typeface="Consolas"/>
                        </a:rPr>
                        <a:t>}</a:t>
                      </a:r>
                      <a:endParaRPr sz="1400" u="none" cap="none" strike="noStrike"/>
                    </a:p>
                  </a:txBody>
                  <a:tcPr marT="66675" marB="66675" marR="66675" marL="666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C343D"/>
                    </a:solidFill>
                  </a:tcPr>
                </a:tc>
              </a:tr>
              <a:tr h="333375">
                <a:tc>
                  <a:txBody>
                    <a:bodyPr/>
                    <a:lstStyle/>
                    <a:p>
                      <a:pPr indent="0" lvl="0" marL="0" marR="0" rtl="0" algn="l">
                        <a:lnSpc>
                          <a:spcPct val="100000"/>
                        </a:lnSpc>
                        <a:spcBef>
                          <a:spcPts val="0"/>
                        </a:spcBef>
                        <a:spcAft>
                          <a:spcPts val="0"/>
                        </a:spcAft>
                        <a:buNone/>
                      </a:pPr>
                      <a:r>
                        <a:rPr lang="es-AR" sz="1400" u="none" cap="none" strike="noStrike"/>
                        <a:t> </a:t>
                      </a:r>
                      <a:endParaRPr/>
                    </a:p>
                  </a:txBody>
                  <a:tcPr marT="47625" marB="47625" marR="95250" marL="952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
        <p:nvSpPr>
          <p:cNvPr id="537" name="Google Shape;537;p31"/>
          <p:cNvSpPr/>
          <p:nvPr/>
        </p:nvSpPr>
        <p:spPr>
          <a:xfrm>
            <a:off x="1728788" y="2355850"/>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32"/>
          <p:cNvSpPr txBox="1"/>
          <p:nvPr>
            <p:ph type="ctrTitle"/>
          </p:nvPr>
        </p:nvSpPr>
        <p:spPr>
          <a:xfrm>
            <a:off x="1134762" y="560172"/>
            <a:ext cx="6858000" cy="1149661"/>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AR"/>
              <a:t>HTML: Atributo Class=””</a:t>
            </a:r>
            <a:endParaRPr/>
          </a:p>
        </p:txBody>
      </p:sp>
      <p:sp>
        <p:nvSpPr>
          <p:cNvPr id="543" name="Google Shape;543;p32"/>
          <p:cNvSpPr txBox="1"/>
          <p:nvPr>
            <p:ph idx="1" type="subTitle"/>
          </p:nvPr>
        </p:nvSpPr>
        <p:spPr>
          <a:xfrm>
            <a:off x="1143000" y="1943648"/>
            <a:ext cx="6858000" cy="1241700"/>
          </a:xfrm>
          <a:prstGeom prst="rect">
            <a:avLst/>
          </a:prstGeom>
          <a:noFill/>
          <a:ln>
            <a:noFill/>
          </a:ln>
        </p:spPr>
        <p:txBody>
          <a:bodyPr anchorCtr="0" anchor="t" bIns="34275" lIns="68575" spcFirstLastPara="1" rIns="68575" wrap="square" tIns="34275">
            <a:normAutofit fontScale="92500" lnSpcReduction="20000"/>
          </a:bodyPr>
          <a:lstStyle/>
          <a:p>
            <a:pPr indent="-361950" lvl="0" marL="457200" rtl="0" algn="ctr">
              <a:lnSpc>
                <a:spcPct val="90000"/>
              </a:lnSpc>
              <a:spcBef>
                <a:spcPts val="800"/>
              </a:spcBef>
              <a:spcAft>
                <a:spcPts val="0"/>
              </a:spcAft>
              <a:buClr>
                <a:schemeClr val="dk1"/>
              </a:buClr>
              <a:buSzPct val="108108"/>
              <a:buNone/>
            </a:pPr>
            <a:r>
              <a:rPr lang="es-AR"/>
              <a:t>En el HTML, para aplicar una clase debes usar el atributo </a:t>
            </a:r>
            <a:r>
              <a:rPr b="1" lang="es-AR"/>
              <a:t>“class”</a:t>
            </a:r>
            <a:r>
              <a:rPr lang="es-AR"/>
              <a:t>, y luego colocar en el valor el nombre de la clase (que has especificado en CSS).</a:t>
            </a:r>
            <a:endParaRPr/>
          </a:p>
          <a:p>
            <a:pPr indent="-361950" lvl="0" marL="457200" rtl="0" algn="ctr">
              <a:lnSpc>
                <a:spcPct val="90000"/>
              </a:lnSpc>
              <a:spcBef>
                <a:spcPts val="800"/>
              </a:spcBef>
              <a:spcAft>
                <a:spcPts val="0"/>
              </a:spcAft>
              <a:buClr>
                <a:schemeClr val="dk1"/>
              </a:buClr>
              <a:buSzPct val="108108"/>
              <a:buNone/>
            </a:pPr>
            <a:br>
              <a:rPr lang="es-AR"/>
            </a:br>
            <a:endParaRPr/>
          </a:p>
        </p:txBody>
      </p:sp>
      <p:graphicFrame>
        <p:nvGraphicFramePr>
          <p:cNvPr id="544" name="Google Shape;544;p32"/>
          <p:cNvGraphicFramePr/>
          <p:nvPr/>
        </p:nvGraphicFramePr>
        <p:xfrm>
          <a:off x="1204912" y="2879566"/>
          <a:ext cx="3000000" cy="3000000"/>
        </p:xfrm>
        <a:graphic>
          <a:graphicData uri="http://schemas.openxmlformats.org/drawingml/2006/table">
            <a:tbl>
              <a:tblPr>
                <a:noFill/>
                <a:tableStyleId>{E7FABD2A-CAA7-4474-9E6B-60D35C8A0ECA}</a:tableStyleId>
              </a:tblPr>
              <a:tblGrid>
                <a:gridCol w="6734175"/>
              </a:tblGrid>
              <a:tr h="228600">
                <a:tc>
                  <a:txBody>
                    <a:bodyPr/>
                    <a:lstStyle/>
                    <a:p>
                      <a:pPr indent="0" lvl="0" marL="0" marR="0" rtl="0" algn="l">
                        <a:lnSpc>
                          <a:spcPct val="100000"/>
                        </a:lnSpc>
                        <a:spcBef>
                          <a:spcPts val="0"/>
                        </a:spcBef>
                        <a:spcAft>
                          <a:spcPts val="0"/>
                        </a:spcAft>
                        <a:buNone/>
                      </a:pPr>
                      <a:r>
                        <a:rPr b="0" i="0" lang="es-AR" sz="1800" u="none" cap="none" strike="noStrike">
                          <a:solidFill>
                            <a:srgbClr val="D9D9D9"/>
                          </a:solidFill>
                          <a:latin typeface="Consolas"/>
                          <a:ea typeface="Consolas"/>
                          <a:cs typeface="Consolas"/>
                          <a:sym typeface="Consolas"/>
                        </a:rPr>
                        <a:t>&lt;</a:t>
                      </a:r>
                      <a:r>
                        <a:rPr b="0" i="0" lang="es-AR" sz="1800" u="none" cap="none" strike="noStrike">
                          <a:solidFill>
                            <a:srgbClr val="E06666"/>
                          </a:solidFill>
                          <a:latin typeface="Consolas"/>
                          <a:ea typeface="Consolas"/>
                          <a:cs typeface="Consolas"/>
                          <a:sym typeface="Consolas"/>
                        </a:rPr>
                        <a:t>img </a:t>
                      </a:r>
                      <a:r>
                        <a:rPr b="0" i="0" lang="es-AR" sz="1800" u="none" cap="none" strike="noStrike">
                          <a:solidFill>
                            <a:srgbClr val="FF9900"/>
                          </a:solidFill>
                          <a:latin typeface="Consolas"/>
                          <a:ea typeface="Consolas"/>
                          <a:cs typeface="Consolas"/>
                          <a:sym typeface="Consolas"/>
                        </a:rPr>
                        <a:t>src</a:t>
                      </a:r>
                      <a:r>
                        <a:rPr b="0" i="0" lang="es-AR" sz="1800" u="none" cap="none" strike="noStrike">
                          <a:solidFill>
                            <a:srgbClr val="D9D9D9"/>
                          </a:solidFill>
                          <a:latin typeface="Consolas"/>
                          <a:ea typeface="Consolas"/>
                          <a:cs typeface="Consolas"/>
                          <a:sym typeface="Consolas"/>
                        </a:rPr>
                        <a:t>=</a:t>
                      </a:r>
                      <a:r>
                        <a:rPr b="0" i="0" lang="es-AR" sz="1800" u="none" cap="none" strike="noStrike">
                          <a:solidFill>
                            <a:srgbClr val="93C47D"/>
                          </a:solidFill>
                          <a:latin typeface="Consolas"/>
                          <a:ea typeface="Consolas"/>
                          <a:cs typeface="Consolas"/>
                          <a:sym typeface="Consolas"/>
                        </a:rPr>
                        <a:t>""</a:t>
                      </a:r>
                      <a:r>
                        <a:rPr b="0" i="0" lang="es-AR" sz="1800" u="none" cap="none" strike="noStrike">
                          <a:solidFill>
                            <a:srgbClr val="E06666"/>
                          </a:solidFill>
                          <a:latin typeface="Consolas"/>
                          <a:ea typeface="Consolas"/>
                          <a:cs typeface="Consolas"/>
                          <a:sym typeface="Consolas"/>
                        </a:rPr>
                        <a:t> </a:t>
                      </a:r>
                      <a:r>
                        <a:rPr b="0" i="0" lang="es-AR" sz="1800" u="none" cap="none" strike="noStrike">
                          <a:solidFill>
                            <a:srgbClr val="FF9900"/>
                          </a:solidFill>
                          <a:latin typeface="Consolas"/>
                          <a:ea typeface="Consolas"/>
                          <a:cs typeface="Consolas"/>
                          <a:sym typeface="Consolas"/>
                        </a:rPr>
                        <a:t>class</a:t>
                      </a:r>
                      <a:r>
                        <a:rPr b="0" i="0" lang="es-AR" sz="1800" u="none" cap="none" strike="noStrike">
                          <a:solidFill>
                            <a:srgbClr val="D9D9D9"/>
                          </a:solidFill>
                          <a:latin typeface="Consolas"/>
                          <a:ea typeface="Consolas"/>
                          <a:cs typeface="Consolas"/>
                          <a:sym typeface="Consolas"/>
                        </a:rPr>
                        <a:t>=</a:t>
                      </a:r>
                      <a:r>
                        <a:rPr b="0" i="0" lang="es-AR" sz="1800" u="none" cap="none" strike="noStrike">
                          <a:solidFill>
                            <a:srgbClr val="93C47D"/>
                          </a:solidFill>
                          <a:latin typeface="Consolas"/>
                          <a:ea typeface="Consolas"/>
                          <a:cs typeface="Consolas"/>
                          <a:sym typeface="Consolas"/>
                        </a:rPr>
                        <a:t>"bordesRedondeados" </a:t>
                      </a:r>
                      <a:r>
                        <a:rPr b="0" i="0" lang="es-AR" sz="1800" u="none" cap="none" strike="noStrike">
                          <a:solidFill>
                            <a:srgbClr val="EFEFEF"/>
                          </a:solidFill>
                          <a:latin typeface="Consolas"/>
                          <a:ea typeface="Consolas"/>
                          <a:cs typeface="Consolas"/>
                          <a:sym typeface="Consolas"/>
                        </a:rPr>
                        <a:t>/</a:t>
                      </a:r>
                      <a:r>
                        <a:rPr b="0" i="0" lang="es-AR" sz="1800" u="none" cap="none" strike="noStrike">
                          <a:solidFill>
                            <a:srgbClr val="D9D9D9"/>
                          </a:solidFill>
                          <a:latin typeface="Consolas"/>
                          <a:ea typeface="Consolas"/>
                          <a:cs typeface="Consolas"/>
                          <a:sym typeface="Consolas"/>
                        </a:rPr>
                        <a:t>&gt;</a:t>
                      </a:r>
                      <a:endParaRPr sz="1400" u="none" cap="none" strike="noStrike"/>
                    </a:p>
                  </a:txBody>
                  <a:tcPr marT="66675" marB="66675" marR="66675" marL="666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C343D"/>
                    </a:solidFill>
                  </a:tcPr>
                </a:tc>
              </a:tr>
              <a:tr h="333375">
                <a:tc>
                  <a:txBody>
                    <a:bodyPr/>
                    <a:lstStyle/>
                    <a:p>
                      <a:pPr indent="0" lvl="0" marL="0" marR="0" rtl="0" algn="l">
                        <a:lnSpc>
                          <a:spcPct val="100000"/>
                        </a:lnSpc>
                        <a:spcBef>
                          <a:spcPts val="0"/>
                        </a:spcBef>
                        <a:spcAft>
                          <a:spcPts val="0"/>
                        </a:spcAft>
                        <a:buNone/>
                      </a:pPr>
                      <a:r>
                        <a:rPr lang="es-AR" sz="1400" u="none" cap="none" strike="noStrike"/>
                        <a:t> </a:t>
                      </a:r>
                      <a:endParaRPr/>
                    </a:p>
                  </a:txBody>
                  <a:tcPr marT="47625" marB="47625" marR="95250" marL="952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
        <p:nvSpPr>
          <p:cNvPr id="545" name="Google Shape;545;p32"/>
          <p:cNvSpPr/>
          <p:nvPr/>
        </p:nvSpPr>
        <p:spPr>
          <a:xfrm>
            <a:off x="1204913" y="263048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33"/>
          <p:cNvSpPr txBox="1"/>
          <p:nvPr>
            <p:ph idx="1" type="subTitle"/>
          </p:nvPr>
        </p:nvSpPr>
        <p:spPr>
          <a:xfrm>
            <a:off x="1143000" y="403654"/>
            <a:ext cx="6858000" cy="3539575"/>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b="1" lang="es-AR"/>
              <a:t>Más de una class</a:t>
            </a:r>
            <a:endParaRPr/>
          </a:p>
          <a:p>
            <a:pPr indent="-361950" lvl="0" marL="457200" rtl="0" algn="ctr">
              <a:lnSpc>
                <a:spcPct val="90000"/>
              </a:lnSpc>
              <a:spcBef>
                <a:spcPts val="800"/>
              </a:spcBef>
              <a:spcAft>
                <a:spcPts val="0"/>
              </a:spcAft>
              <a:buClr>
                <a:schemeClr val="dk1"/>
              </a:buClr>
              <a:buSzPts val="1800"/>
              <a:buNone/>
            </a:pPr>
            <a:r>
              <a:t/>
            </a:r>
            <a:endParaRPr b="1"/>
          </a:p>
          <a:p>
            <a:pPr indent="-361950" lvl="0" marL="457200" rtl="0" algn="ctr">
              <a:lnSpc>
                <a:spcPct val="90000"/>
              </a:lnSpc>
              <a:spcBef>
                <a:spcPts val="800"/>
              </a:spcBef>
              <a:spcAft>
                <a:spcPts val="0"/>
              </a:spcAft>
              <a:buClr>
                <a:schemeClr val="dk1"/>
              </a:buClr>
              <a:buSzPts val="1800"/>
              <a:buNone/>
            </a:pPr>
            <a:r>
              <a:rPr lang="es-AR"/>
              <a:t>Puedes aplicar </a:t>
            </a:r>
            <a:r>
              <a:rPr b="1" lang="es-AR"/>
              <a:t>más de una clase</a:t>
            </a:r>
            <a:r>
              <a:rPr lang="es-AR"/>
              <a:t> a cada etiqueta separada por un espacio. De esta manera, podrás tener estilos diferenciados para cada clase.</a:t>
            </a:r>
            <a:endParaRPr/>
          </a:p>
          <a:p>
            <a:pPr indent="-361950" lvl="0" marL="457200" rtl="0" algn="ctr">
              <a:lnSpc>
                <a:spcPct val="90000"/>
              </a:lnSpc>
              <a:spcBef>
                <a:spcPts val="800"/>
              </a:spcBef>
              <a:spcAft>
                <a:spcPts val="0"/>
              </a:spcAft>
              <a:buClr>
                <a:schemeClr val="dk1"/>
              </a:buClr>
              <a:buSzPts val="1800"/>
              <a:buNone/>
            </a:pPr>
            <a:br>
              <a:rPr lang="es-AR"/>
            </a:br>
            <a:endParaRPr/>
          </a:p>
        </p:txBody>
      </p:sp>
      <p:graphicFrame>
        <p:nvGraphicFramePr>
          <p:cNvPr id="551" name="Google Shape;551;p33"/>
          <p:cNvGraphicFramePr/>
          <p:nvPr/>
        </p:nvGraphicFramePr>
        <p:xfrm>
          <a:off x="1204912" y="2630646"/>
          <a:ext cx="3000000" cy="3000000"/>
        </p:xfrm>
        <a:graphic>
          <a:graphicData uri="http://schemas.openxmlformats.org/drawingml/2006/table">
            <a:tbl>
              <a:tblPr>
                <a:noFill/>
                <a:tableStyleId>{E7FABD2A-CAA7-4474-9E6B-60D35C8A0ECA}</a:tableStyleId>
              </a:tblPr>
              <a:tblGrid>
                <a:gridCol w="6734175"/>
              </a:tblGrid>
              <a:tr h="228600">
                <a:tc>
                  <a:txBody>
                    <a:bodyPr/>
                    <a:lstStyle/>
                    <a:p>
                      <a:pPr indent="0" lvl="0" marL="0" marR="0" rtl="0" algn="l">
                        <a:lnSpc>
                          <a:spcPct val="100000"/>
                        </a:lnSpc>
                        <a:spcBef>
                          <a:spcPts val="0"/>
                        </a:spcBef>
                        <a:spcAft>
                          <a:spcPts val="0"/>
                        </a:spcAft>
                        <a:buNone/>
                      </a:pPr>
                      <a:r>
                        <a:rPr b="0" i="0" lang="es-AR" sz="1800" u="none" cap="none" strike="noStrike">
                          <a:solidFill>
                            <a:srgbClr val="D9D9D9"/>
                          </a:solidFill>
                          <a:latin typeface="Consolas"/>
                          <a:ea typeface="Consolas"/>
                          <a:cs typeface="Consolas"/>
                          <a:sym typeface="Consolas"/>
                        </a:rPr>
                        <a:t>&lt;</a:t>
                      </a:r>
                      <a:r>
                        <a:rPr b="0" i="0" lang="es-AR" sz="1800" u="none" cap="none" strike="noStrike">
                          <a:solidFill>
                            <a:srgbClr val="E06666"/>
                          </a:solidFill>
                          <a:latin typeface="Consolas"/>
                          <a:ea typeface="Consolas"/>
                          <a:cs typeface="Consolas"/>
                          <a:sym typeface="Consolas"/>
                        </a:rPr>
                        <a:t>img </a:t>
                      </a:r>
                      <a:r>
                        <a:rPr b="0" i="0" lang="es-AR" sz="1800" u="none" cap="none" strike="noStrike">
                          <a:solidFill>
                            <a:srgbClr val="FF9900"/>
                          </a:solidFill>
                          <a:latin typeface="Consolas"/>
                          <a:ea typeface="Consolas"/>
                          <a:cs typeface="Consolas"/>
                          <a:sym typeface="Consolas"/>
                        </a:rPr>
                        <a:t>src</a:t>
                      </a:r>
                      <a:r>
                        <a:rPr b="0" i="0" lang="es-AR" sz="1800" u="none" cap="none" strike="noStrike">
                          <a:solidFill>
                            <a:srgbClr val="D9D9D9"/>
                          </a:solidFill>
                          <a:latin typeface="Consolas"/>
                          <a:ea typeface="Consolas"/>
                          <a:cs typeface="Consolas"/>
                          <a:sym typeface="Consolas"/>
                        </a:rPr>
                        <a:t>=</a:t>
                      </a:r>
                      <a:r>
                        <a:rPr b="0" i="0" lang="es-AR" sz="1800" u="none" cap="none" strike="noStrike">
                          <a:solidFill>
                            <a:srgbClr val="93C47D"/>
                          </a:solidFill>
                          <a:latin typeface="Consolas"/>
                          <a:ea typeface="Consolas"/>
                          <a:cs typeface="Consolas"/>
                          <a:sym typeface="Consolas"/>
                        </a:rPr>
                        <a:t>""</a:t>
                      </a:r>
                      <a:r>
                        <a:rPr b="0" i="0" lang="es-AR" sz="1800" u="none" cap="none" strike="noStrike">
                          <a:solidFill>
                            <a:srgbClr val="E06666"/>
                          </a:solidFill>
                          <a:latin typeface="Consolas"/>
                          <a:ea typeface="Consolas"/>
                          <a:cs typeface="Consolas"/>
                          <a:sym typeface="Consolas"/>
                        </a:rPr>
                        <a:t> </a:t>
                      </a:r>
                      <a:r>
                        <a:rPr b="0" i="0" lang="es-AR" sz="1800" u="none" cap="none" strike="noStrike">
                          <a:solidFill>
                            <a:srgbClr val="FF9900"/>
                          </a:solidFill>
                          <a:latin typeface="Consolas"/>
                          <a:ea typeface="Consolas"/>
                          <a:cs typeface="Consolas"/>
                          <a:sym typeface="Consolas"/>
                        </a:rPr>
                        <a:t>class</a:t>
                      </a:r>
                      <a:r>
                        <a:rPr b="0" i="0" lang="es-AR" sz="1800" u="none" cap="none" strike="noStrike">
                          <a:solidFill>
                            <a:srgbClr val="D9D9D9"/>
                          </a:solidFill>
                          <a:latin typeface="Consolas"/>
                          <a:ea typeface="Consolas"/>
                          <a:cs typeface="Consolas"/>
                          <a:sym typeface="Consolas"/>
                        </a:rPr>
                        <a:t>=</a:t>
                      </a:r>
                      <a:r>
                        <a:rPr b="0" i="0" lang="es-AR" sz="1800" u="none" cap="none" strike="noStrike">
                          <a:solidFill>
                            <a:srgbClr val="93C47D"/>
                          </a:solidFill>
                          <a:latin typeface="Consolas"/>
                          <a:ea typeface="Consolas"/>
                          <a:cs typeface="Consolas"/>
                          <a:sym typeface="Consolas"/>
                        </a:rPr>
                        <a:t>"bordesRedondeados imgChica"</a:t>
                      </a:r>
                      <a:r>
                        <a:rPr b="0" i="0" lang="es-AR" sz="1800" u="none" cap="none" strike="noStrike">
                          <a:solidFill>
                            <a:srgbClr val="EFEFEF"/>
                          </a:solidFill>
                          <a:latin typeface="Consolas"/>
                          <a:ea typeface="Consolas"/>
                          <a:cs typeface="Consolas"/>
                          <a:sym typeface="Consolas"/>
                        </a:rPr>
                        <a:t>/</a:t>
                      </a:r>
                      <a:r>
                        <a:rPr b="0" i="0" lang="es-AR" sz="1800" u="none" cap="none" strike="noStrike">
                          <a:solidFill>
                            <a:srgbClr val="D9D9D9"/>
                          </a:solidFill>
                          <a:latin typeface="Consolas"/>
                          <a:ea typeface="Consolas"/>
                          <a:cs typeface="Consolas"/>
                          <a:sym typeface="Consolas"/>
                        </a:rPr>
                        <a:t>&gt;</a:t>
                      </a:r>
                      <a:endParaRPr sz="1400" u="none" cap="none" strike="noStrike"/>
                    </a:p>
                  </a:txBody>
                  <a:tcPr marT="66675" marB="66675" marR="66675" marL="666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C343D"/>
                    </a:solidFill>
                  </a:tcPr>
                </a:tc>
              </a:tr>
              <a:tr h="333375">
                <a:tc>
                  <a:txBody>
                    <a:bodyPr/>
                    <a:lstStyle/>
                    <a:p>
                      <a:pPr indent="0" lvl="0" marL="0" marR="0" rtl="0" algn="l">
                        <a:lnSpc>
                          <a:spcPct val="100000"/>
                        </a:lnSpc>
                        <a:spcBef>
                          <a:spcPts val="0"/>
                        </a:spcBef>
                        <a:spcAft>
                          <a:spcPts val="0"/>
                        </a:spcAft>
                        <a:buNone/>
                      </a:pPr>
                      <a:r>
                        <a:rPr lang="es-AR" sz="1400" u="none" cap="none" strike="noStrike"/>
                        <a:t> </a:t>
                      </a:r>
                      <a:endParaRPr/>
                    </a:p>
                  </a:txBody>
                  <a:tcPr marT="47625" marB="47625" marR="95250" marL="952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
        <p:nvSpPr>
          <p:cNvPr id="552" name="Google Shape;552;p33"/>
          <p:cNvSpPr/>
          <p:nvPr/>
        </p:nvSpPr>
        <p:spPr>
          <a:xfrm>
            <a:off x="1204913" y="263048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5"/>
          <p:cNvSpPr txBox="1"/>
          <p:nvPr/>
        </p:nvSpPr>
        <p:spPr>
          <a:xfrm>
            <a:off x="1132662" y="2507819"/>
            <a:ext cx="6829166" cy="2354481"/>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None/>
            </a:pPr>
            <a:r>
              <a:rPr b="1" i="0" lang="es-AR" sz="3600" u="none" cap="none" strike="noStrike">
                <a:solidFill>
                  <a:srgbClr val="4089D7"/>
                </a:solidFill>
                <a:latin typeface="Nunito"/>
                <a:ea typeface="Nunito"/>
                <a:cs typeface="Nunito"/>
                <a:sym typeface="Nunito"/>
              </a:rPr>
              <a:t>Incluyendo CSS a nuestro proyecto</a:t>
            </a:r>
            <a:endParaRPr/>
          </a:p>
          <a:p>
            <a:pPr indent="0" lvl="0" marL="0" marR="0" rtl="0" algn="l">
              <a:lnSpc>
                <a:spcPct val="100000"/>
              </a:lnSpc>
              <a:spcBef>
                <a:spcPts val="0"/>
              </a:spcBef>
              <a:spcAft>
                <a:spcPts val="0"/>
              </a:spcAft>
              <a:buNone/>
            </a:pPr>
            <a:br>
              <a:rPr b="0" i="0" lang="es-AR" sz="3600" u="none" cap="none" strike="noStrike">
                <a:solidFill>
                  <a:srgbClr val="000000"/>
                </a:solidFill>
                <a:latin typeface="Arial"/>
                <a:ea typeface="Arial"/>
                <a:cs typeface="Arial"/>
                <a:sym typeface="Arial"/>
              </a:rPr>
            </a:br>
            <a:endParaRPr b="1" i="0" sz="3600" u="none" cap="none" strike="noStrike">
              <a:solidFill>
                <a:srgbClr val="4089D7"/>
              </a:solidFill>
              <a:latin typeface="Nunito"/>
              <a:ea typeface="Nunito"/>
              <a:cs typeface="Nunito"/>
              <a:sym typeface="Nunito"/>
            </a:endParaRPr>
          </a:p>
        </p:txBody>
      </p:sp>
      <p:pic>
        <p:nvPicPr>
          <p:cNvPr id="260" name="Google Shape;260;p5"/>
          <p:cNvPicPr preferRelativeResize="0"/>
          <p:nvPr/>
        </p:nvPicPr>
        <p:blipFill rotWithShape="1">
          <a:blip r:embed="rId3">
            <a:alphaModFix/>
          </a:blip>
          <a:srcRect b="0" l="0" r="0" t="0"/>
          <a:stretch/>
        </p:blipFill>
        <p:spPr>
          <a:xfrm>
            <a:off x="342863" y="4715297"/>
            <a:ext cx="315319" cy="322856"/>
          </a:xfrm>
          <a:prstGeom prst="rect">
            <a:avLst/>
          </a:prstGeom>
          <a:noFill/>
          <a:ln>
            <a:noFill/>
          </a:ln>
        </p:spPr>
      </p:pic>
      <p:sp>
        <p:nvSpPr>
          <p:cNvPr id="261" name="Google Shape;261;p5"/>
          <p:cNvSpPr txBox="1"/>
          <p:nvPr/>
        </p:nvSpPr>
        <p:spPr>
          <a:xfrm>
            <a:off x="640294" y="4715055"/>
            <a:ext cx="2256900" cy="3231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sng" cap="none" strike="noStrike">
                <a:solidFill>
                  <a:schemeClr val="hlink"/>
                </a:solidFill>
                <a:latin typeface="Nunito"/>
                <a:ea typeface="Nunito"/>
                <a:cs typeface="Nunito"/>
                <a:sym typeface="Nunito"/>
                <a:hlinkClick r:id="rId4"/>
              </a:rPr>
              <a:t>11 6133-1747</a:t>
            </a:r>
            <a:endParaRPr b="0" i="0" sz="1200" u="none" cap="none" strike="noStrike">
              <a:solidFill>
                <a:srgbClr val="4089D7"/>
              </a:solidFill>
              <a:latin typeface="Nunito"/>
              <a:ea typeface="Nunito"/>
              <a:cs typeface="Nunito"/>
              <a:sym typeface="Nunito"/>
            </a:endParaRPr>
          </a:p>
        </p:txBody>
      </p:sp>
      <p:sp>
        <p:nvSpPr>
          <p:cNvPr id="262" name="Google Shape;262;p5"/>
          <p:cNvSpPr txBox="1"/>
          <p:nvPr/>
        </p:nvSpPr>
        <p:spPr>
          <a:xfrm>
            <a:off x="6716700" y="4714099"/>
            <a:ext cx="2256900" cy="3231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4089D7"/>
                </a:solidFill>
                <a:latin typeface="Nunito"/>
                <a:ea typeface="Nunito"/>
                <a:cs typeface="Nunito"/>
                <a:sym typeface="Nunito"/>
              </a:rPr>
              <a:t>generaciont@generaciont.org</a:t>
            </a:r>
            <a:endParaRPr b="0" i="0" sz="1200" u="none" cap="none" strike="noStrike">
              <a:solidFill>
                <a:srgbClr val="4089D7"/>
              </a:solidFill>
              <a:latin typeface="Nunito"/>
              <a:ea typeface="Nunito"/>
              <a:cs typeface="Nunito"/>
              <a:sym typeface="Nunito"/>
            </a:endParaRPr>
          </a:p>
        </p:txBody>
      </p:sp>
      <p:pic>
        <p:nvPicPr>
          <p:cNvPr id="263" name="Google Shape;263;p5"/>
          <p:cNvPicPr preferRelativeResize="0"/>
          <p:nvPr/>
        </p:nvPicPr>
        <p:blipFill rotWithShape="1">
          <a:blip r:embed="rId5">
            <a:alphaModFix/>
          </a:blip>
          <a:srcRect b="0" l="0" r="0" t="0"/>
          <a:stretch/>
        </p:blipFill>
        <p:spPr>
          <a:xfrm>
            <a:off x="4179098" y="1678668"/>
            <a:ext cx="736295" cy="73629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34"/>
          <p:cNvSpPr/>
          <p:nvPr/>
        </p:nvSpPr>
        <p:spPr>
          <a:xfrm>
            <a:off x="2417806" y="1884057"/>
            <a:ext cx="4572000" cy="11541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100" u="none" cap="none" strike="noStrike">
                <a:solidFill>
                  <a:srgbClr val="4089D7"/>
                </a:solidFill>
                <a:latin typeface="Nunito"/>
                <a:ea typeface="Nunito"/>
                <a:cs typeface="Nunito"/>
                <a:sym typeface="Nunito"/>
              </a:rPr>
              <a:t>Atributo</a:t>
            </a:r>
            <a:r>
              <a:rPr b="1" i="0" lang="es-AR" sz="1400" u="none" cap="none" strike="noStrike">
                <a:solidFill>
                  <a:srgbClr val="000000"/>
                </a:solidFill>
                <a:latin typeface="Arial"/>
                <a:ea typeface="Arial"/>
                <a:cs typeface="Arial"/>
                <a:sym typeface="Arial"/>
              </a:rPr>
              <a:t> </a:t>
            </a:r>
            <a:r>
              <a:rPr b="1" i="0" lang="es-AR" sz="4100" u="none" cap="none" strike="noStrike">
                <a:solidFill>
                  <a:srgbClr val="4089D7"/>
                </a:solidFill>
                <a:latin typeface="Nunito"/>
                <a:ea typeface="Nunito"/>
                <a:cs typeface="Nunito"/>
                <a:sym typeface="Nunito"/>
              </a:rPr>
              <a:t>ID</a:t>
            </a:r>
            <a:endParaRPr/>
          </a:p>
          <a:p>
            <a:pPr indent="0" lvl="0" marL="0" marR="0" rtl="0" algn="ctr">
              <a:lnSpc>
                <a:spcPct val="100000"/>
              </a:lnSpc>
              <a:spcBef>
                <a:spcPts val="0"/>
              </a:spcBef>
              <a:spcAft>
                <a:spcPts val="0"/>
              </a:spcAft>
              <a:buNone/>
            </a:pPr>
            <a:br>
              <a:rPr b="0" i="0" lang="es-AR"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35"/>
          <p:cNvSpPr txBox="1"/>
          <p:nvPr>
            <p:ph type="ctrTitle"/>
          </p:nvPr>
        </p:nvSpPr>
        <p:spPr>
          <a:xfrm>
            <a:off x="1085335" y="1581664"/>
            <a:ext cx="6858000" cy="770721"/>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rgbClr val="4089D7"/>
              </a:buClr>
              <a:buSzPct val="111111"/>
              <a:buFont typeface="Nunito"/>
              <a:buNone/>
            </a:pPr>
            <a:r>
              <a:rPr lang="es-AR"/>
              <a:t>ID</a:t>
            </a:r>
            <a:br>
              <a:rPr lang="es-AR"/>
            </a:br>
            <a:endParaRPr/>
          </a:p>
        </p:txBody>
      </p:sp>
      <p:sp>
        <p:nvSpPr>
          <p:cNvPr id="563" name="Google Shape;563;p35"/>
          <p:cNvSpPr txBox="1"/>
          <p:nvPr>
            <p:ph idx="1" type="subTitle"/>
          </p:nvPr>
        </p:nvSpPr>
        <p:spPr>
          <a:xfrm>
            <a:off x="1175952" y="2149593"/>
            <a:ext cx="6858000" cy="2372980"/>
          </a:xfrm>
          <a:prstGeom prst="rect">
            <a:avLst/>
          </a:prstGeom>
          <a:noFill/>
          <a:ln>
            <a:noFill/>
          </a:ln>
        </p:spPr>
        <p:txBody>
          <a:bodyPr anchorCtr="0" anchor="t" bIns="34275" lIns="68575" spcFirstLastPara="1" rIns="68575" wrap="square" tIns="34275">
            <a:normAutofit fontScale="85000" lnSpcReduction="20000"/>
          </a:bodyPr>
          <a:lstStyle/>
          <a:p>
            <a:pPr indent="-361950" lvl="0" marL="457200" rtl="0" algn="ctr">
              <a:lnSpc>
                <a:spcPct val="90000"/>
              </a:lnSpc>
              <a:spcBef>
                <a:spcPts val="800"/>
              </a:spcBef>
              <a:spcAft>
                <a:spcPts val="0"/>
              </a:spcAft>
              <a:buClr>
                <a:schemeClr val="dk1"/>
              </a:buClr>
              <a:buSzPct val="117647"/>
              <a:buNone/>
            </a:pPr>
            <a:r>
              <a:rPr lang="es-AR"/>
              <a:t>👉 Generalmente se usa para </a:t>
            </a:r>
            <a:r>
              <a:rPr b="1" lang="es-AR"/>
              <a:t>nombrar porciones de código y sectores</a:t>
            </a:r>
            <a:r>
              <a:rPr lang="es-AR"/>
              <a:t>, como por ejemplo cuando quieres nombrar distintas secciones.</a:t>
            </a:r>
            <a:endParaRPr/>
          </a:p>
          <a:p>
            <a:pPr indent="-361950" lvl="0" marL="457200" rtl="0" algn="ctr">
              <a:lnSpc>
                <a:spcPct val="90000"/>
              </a:lnSpc>
              <a:spcBef>
                <a:spcPts val="800"/>
              </a:spcBef>
              <a:spcAft>
                <a:spcPts val="0"/>
              </a:spcAft>
              <a:buClr>
                <a:schemeClr val="dk1"/>
              </a:buClr>
              <a:buSzPct val="117647"/>
              <a:buNone/>
            </a:pPr>
            <a:r>
              <a:rPr lang="es-AR"/>
              <a:t>👉 Es posible ponerle ID a cualquier elemento HTML para darle un "nombre". Y así como el ID, todos los elementos también aceptan el atributo class="". </a:t>
            </a:r>
            <a:endParaRPr/>
          </a:p>
          <a:p>
            <a:pPr indent="-361950" lvl="0" marL="457200" rtl="0" algn="ctr">
              <a:lnSpc>
                <a:spcPct val="90000"/>
              </a:lnSpc>
              <a:spcBef>
                <a:spcPts val="800"/>
              </a:spcBef>
              <a:spcAft>
                <a:spcPts val="0"/>
              </a:spcAft>
              <a:buClr>
                <a:schemeClr val="dk1"/>
              </a:buClr>
              <a:buSzPct val="117647"/>
              <a:buNone/>
            </a:pPr>
            <a:r>
              <a:rPr lang="es-AR"/>
              <a:t>Dicha clase se utiliza cuando quieres aplicar el mismo estilo a más de un elemento, y la búsqueda por etiqueta no sirve para lograrlo. </a:t>
            </a:r>
            <a:endParaRPr/>
          </a:p>
          <a:p>
            <a:pPr indent="-361950" lvl="0" marL="457200" rtl="0" algn="ctr">
              <a:lnSpc>
                <a:spcPct val="90000"/>
              </a:lnSpc>
              <a:spcBef>
                <a:spcPts val="800"/>
              </a:spcBef>
              <a:spcAft>
                <a:spcPts val="0"/>
              </a:spcAft>
              <a:buClr>
                <a:schemeClr val="dk1"/>
              </a:buClr>
              <a:buSzPct val="117647"/>
              <a:buNone/>
            </a:pPr>
            <a:r>
              <a:rPr lang="es-AR"/>
              <a:t>👉 No necesitas escribir varias veces el mismo CSS, ni repetir el ID.</a:t>
            </a:r>
            <a:endParaRPr/>
          </a:p>
          <a:p>
            <a:pPr indent="-361950" lvl="0" marL="457200" rtl="0" algn="ctr">
              <a:lnSpc>
                <a:spcPct val="90000"/>
              </a:lnSpc>
              <a:spcBef>
                <a:spcPts val="800"/>
              </a:spcBef>
              <a:spcAft>
                <a:spcPts val="0"/>
              </a:spcAft>
              <a:buClr>
                <a:schemeClr val="dk1"/>
              </a:buClr>
              <a:buSzPct val="117647"/>
              <a:buNone/>
            </a:pPr>
            <a:br>
              <a:rPr lang="es-AR"/>
            </a:b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36"/>
          <p:cNvSpPr txBox="1"/>
          <p:nvPr>
            <p:ph type="ctrTitle"/>
          </p:nvPr>
        </p:nvSpPr>
        <p:spPr>
          <a:xfrm>
            <a:off x="1060622" y="619351"/>
            <a:ext cx="6858000" cy="781082"/>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AR"/>
              <a:t>ID desde CSS</a:t>
            </a:r>
            <a:endParaRPr/>
          </a:p>
        </p:txBody>
      </p:sp>
      <p:sp>
        <p:nvSpPr>
          <p:cNvPr id="569" name="Google Shape;569;p36"/>
          <p:cNvSpPr txBox="1"/>
          <p:nvPr>
            <p:ph idx="1" type="subTitle"/>
          </p:nvPr>
        </p:nvSpPr>
        <p:spPr>
          <a:xfrm>
            <a:off x="1143000" y="1235676"/>
            <a:ext cx="6858000" cy="33528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AR"/>
              <a:t>Desde CSS, puedes </a:t>
            </a:r>
            <a:r>
              <a:rPr b="1" lang="es-AR"/>
              <a:t>usar los nombres que quieras</a:t>
            </a:r>
            <a:r>
              <a:rPr lang="es-AR"/>
              <a:t>, siempre y cuando empiecen con </a:t>
            </a:r>
            <a:r>
              <a:rPr b="1" lang="es-AR"/>
              <a:t>letras</a:t>
            </a:r>
            <a:r>
              <a:rPr lang="es-AR"/>
              <a:t>, y pongas un </a:t>
            </a:r>
            <a:r>
              <a:rPr b="1" lang="es-AR"/>
              <a:t>“#”</a:t>
            </a:r>
            <a:r>
              <a:rPr lang="es-AR"/>
              <a:t> adelante. Lo recomendable es poner un nombre que haga referencias a los estilos que tendrá. Por ejemplo: </a:t>
            </a:r>
            <a:endParaRPr/>
          </a:p>
          <a:p>
            <a:pPr indent="-361950" lvl="0" marL="457200" rtl="0" algn="ctr">
              <a:lnSpc>
                <a:spcPct val="90000"/>
              </a:lnSpc>
              <a:spcBef>
                <a:spcPts val="800"/>
              </a:spcBef>
              <a:spcAft>
                <a:spcPts val="0"/>
              </a:spcAft>
              <a:buClr>
                <a:schemeClr val="dk1"/>
              </a:buClr>
              <a:buSzPts val="1800"/>
              <a:buNone/>
            </a:pPr>
            <a:br>
              <a:rPr lang="es-AR"/>
            </a:br>
            <a:endParaRPr/>
          </a:p>
        </p:txBody>
      </p:sp>
      <p:graphicFrame>
        <p:nvGraphicFramePr>
          <p:cNvPr id="570" name="Google Shape;570;p36"/>
          <p:cNvGraphicFramePr/>
          <p:nvPr/>
        </p:nvGraphicFramePr>
        <p:xfrm>
          <a:off x="1728788" y="2737326"/>
          <a:ext cx="3000000" cy="3000000"/>
        </p:xfrm>
        <a:graphic>
          <a:graphicData uri="http://schemas.openxmlformats.org/drawingml/2006/table">
            <a:tbl>
              <a:tblPr>
                <a:noFill/>
                <a:tableStyleId>{E7FABD2A-CAA7-4474-9E6B-60D35C8A0ECA}</a:tableStyleId>
              </a:tblPr>
              <a:tblGrid>
                <a:gridCol w="5686425"/>
              </a:tblGrid>
              <a:tr h="228600">
                <a:tc>
                  <a:txBody>
                    <a:bodyPr/>
                    <a:lstStyle/>
                    <a:p>
                      <a:pPr indent="0" lvl="0" marL="0" marR="0" rtl="0" algn="l">
                        <a:lnSpc>
                          <a:spcPct val="100000"/>
                        </a:lnSpc>
                        <a:spcBef>
                          <a:spcPts val="0"/>
                        </a:spcBef>
                        <a:spcAft>
                          <a:spcPts val="0"/>
                        </a:spcAft>
                        <a:buNone/>
                      </a:pPr>
                      <a:r>
                        <a:rPr b="0" i="0" lang="es-AR" sz="1800" u="none" cap="none" strike="noStrike">
                          <a:solidFill>
                            <a:srgbClr val="FF9900"/>
                          </a:solidFill>
                          <a:latin typeface="Consolas"/>
                          <a:ea typeface="Consolas"/>
                          <a:cs typeface="Consolas"/>
                          <a:sym typeface="Consolas"/>
                        </a:rPr>
                        <a:t>#productos </a:t>
                      </a:r>
                      <a:r>
                        <a:rPr b="0" i="0" lang="es-AR" sz="1800" u="none" cap="none" strike="noStrike">
                          <a:solidFill>
                            <a:srgbClr val="D9D9D9"/>
                          </a:solidFill>
                          <a:latin typeface="Consolas"/>
                          <a:ea typeface="Consolas"/>
                          <a:cs typeface="Consolas"/>
                          <a:sym typeface="Consolas"/>
                        </a:rPr>
                        <a:t>{</a:t>
                      </a:r>
                      <a:endParaRPr sz="1400" u="none" cap="none" strike="noStrike"/>
                    </a:p>
                    <a:p>
                      <a:pPr indent="0" lvl="0" marL="0" marR="0" rtl="0" algn="l">
                        <a:lnSpc>
                          <a:spcPct val="100000"/>
                        </a:lnSpc>
                        <a:spcBef>
                          <a:spcPts val="0"/>
                        </a:spcBef>
                        <a:spcAft>
                          <a:spcPts val="0"/>
                        </a:spcAft>
                        <a:buNone/>
                      </a:pPr>
                      <a:r>
                        <a:rPr b="0" i="0" lang="es-AR" sz="1800" u="none" cap="none" strike="noStrike">
                          <a:solidFill>
                            <a:srgbClr val="999999"/>
                          </a:solidFill>
                          <a:latin typeface="Consolas"/>
                          <a:ea typeface="Consolas"/>
                          <a:cs typeface="Consolas"/>
                          <a:sym typeface="Consolas"/>
                        </a:rPr>
                        <a:t>  /* codigo CSS */</a:t>
                      </a:r>
                      <a:endParaRPr sz="1400" u="none" cap="none" strike="noStrike"/>
                    </a:p>
                    <a:p>
                      <a:pPr indent="0" lvl="0" marL="0" marR="0" rtl="0" algn="l">
                        <a:lnSpc>
                          <a:spcPct val="100000"/>
                        </a:lnSpc>
                        <a:spcBef>
                          <a:spcPts val="0"/>
                        </a:spcBef>
                        <a:spcAft>
                          <a:spcPts val="0"/>
                        </a:spcAft>
                        <a:buNone/>
                      </a:pPr>
                      <a:r>
                        <a:rPr b="0" i="0" lang="es-AR" sz="1800" u="none" cap="none" strike="noStrike">
                          <a:solidFill>
                            <a:srgbClr val="D9D9D9"/>
                          </a:solidFill>
                          <a:latin typeface="Consolas"/>
                          <a:ea typeface="Consolas"/>
                          <a:cs typeface="Consolas"/>
                          <a:sym typeface="Consolas"/>
                        </a:rPr>
                        <a:t>}</a:t>
                      </a:r>
                      <a:endParaRPr sz="1400" u="none" cap="none" strike="noStrike"/>
                    </a:p>
                  </a:txBody>
                  <a:tcPr marT="66675" marB="66675" marR="66675" marL="666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C343D"/>
                    </a:solidFill>
                  </a:tcPr>
                </a:tc>
              </a:tr>
              <a:tr h="333375">
                <a:tc>
                  <a:txBody>
                    <a:bodyPr/>
                    <a:lstStyle/>
                    <a:p>
                      <a:pPr indent="0" lvl="0" marL="0" marR="0" rtl="0" algn="l">
                        <a:lnSpc>
                          <a:spcPct val="100000"/>
                        </a:lnSpc>
                        <a:spcBef>
                          <a:spcPts val="0"/>
                        </a:spcBef>
                        <a:spcAft>
                          <a:spcPts val="0"/>
                        </a:spcAft>
                        <a:buNone/>
                      </a:pPr>
                      <a:r>
                        <a:rPr lang="es-AR" sz="1400" u="none" cap="none" strike="noStrike"/>
                        <a:t> </a:t>
                      </a:r>
                      <a:endParaRPr/>
                    </a:p>
                  </a:txBody>
                  <a:tcPr marT="47625" marB="47625" marR="95250" marL="952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
        <p:nvSpPr>
          <p:cNvPr id="571" name="Google Shape;571;p36"/>
          <p:cNvSpPr/>
          <p:nvPr/>
        </p:nvSpPr>
        <p:spPr>
          <a:xfrm>
            <a:off x="1728788" y="2355850"/>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37"/>
          <p:cNvSpPr txBox="1"/>
          <p:nvPr>
            <p:ph type="ctrTitle"/>
          </p:nvPr>
        </p:nvSpPr>
        <p:spPr>
          <a:xfrm>
            <a:off x="1143000" y="841772"/>
            <a:ext cx="6858000" cy="888174"/>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AR"/>
              <a:t>HTML: Atributo ID =“”</a:t>
            </a:r>
            <a:endParaRPr/>
          </a:p>
        </p:txBody>
      </p:sp>
      <p:sp>
        <p:nvSpPr>
          <p:cNvPr id="577" name="Google Shape;577;p37"/>
          <p:cNvSpPr txBox="1"/>
          <p:nvPr>
            <p:ph idx="1" type="subTitle"/>
          </p:nvPr>
        </p:nvSpPr>
        <p:spPr>
          <a:xfrm>
            <a:off x="1019433" y="1820080"/>
            <a:ext cx="6858000" cy="1656288"/>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AR"/>
              <a:t>Para aplicar un ID en el HTML, debes usar el atributo “id”, y luego en el valor el nombre del ID (que has especificado en CSS). Por ejemplo: </a:t>
            </a:r>
            <a:endParaRPr/>
          </a:p>
        </p:txBody>
      </p:sp>
      <p:graphicFrame>
        <p:nvGraphicFramePr>
          <p:cNvPr id="578" name="Google Shape;578;p37"/>
          <p:cNvGraphicFramePr/>
          <p:nvPr/>
        </p:nvGraphicFramePr>
        <p:xfrm>
          <a:off x="1670579" y="3037046"/>
          <a:ext cx="3000000" cy="3000000"/>
        </p:xfrm>
        <a:graphic>
          <a:graphicData uri="http://schemas.openxmlformats.org/drawingml/2006/table">
            <a:tbl>
              <a:tblPr>
                <a:noFill/>
                <a:tableStyleId>{E7FABD2A-CAA7-4474-9E6B-60D35C8A0ECA}</a:tableStyleId>
              </a:tblPr>
              <a:tblGrid>
                <a:gridCol w="6734175"/>
              </a:tblGrid>
              <a:tr h="228600">
                <a:tc>
                  <a:txBody>
                    <a:bodyPr/>
                    <a:lstStyle/>
                    <a:p>
                      <a:pPr indent="0" lvl="0" marL="0" marR="0" rtl="0" algn="l">
                        <a:lnSpc>
                          <a:spcPct val="100000"/>
                        </a:lnSpc>
                        <a:spcBef>
                          <a:spcPts val="0"/>
                        </a:spcBef>
                        <a:spcAft>
                          <a:spcPts val="0"/>
                        </a:spcAft>
                        <a:buNone/>
                      </a:pPr>
                      <a:r>
                        <a:rPr b="0" i="0" lang="es-AR" sz="1800" u="none" cap="none" strike="noStrike">
                          <a:solidFill>
                            <a:srgbClr val="D9D9D9"/>
                          </a:solidFill>
                          <a:latin typeface="Consolas"/>
                          <a:ea typeface="Consolas"/>
                          <a:cs typeface="Consolas"/>
                          <a:sym typeface="Consolas"/>
                        </a:rPr>
                        <a:t>&lt;</a:t>
                      </a:r>
                      <a:r>
                        <a:rPr b="0" i="0" lang="es-AR" sz="1800" u="none" cap="none" strike="noStrike">
                          <a:solidFill>
                            <a:srgbClr val="E06666"/>
                          </a:solidFill>
                          <a:latin typeface="Consolas"/>
                          <a:ea typeface="Consolas"/>
                          <a:cs typeface="Consolas"/>
                          <a:sym typeface="Consolas"/>
                        </a:rPr>
                        <a:t>section </a:t>
                      </a:r>
                      <a:r>
                        <a:rPr b="0" i="0" lang="es-AR" sz="1800" u="none" cap="none" strike="noStrike">
                          <a:solidFill>
                            <a:srgbClr val="FF9900"/>
                          </a:solidFill>
                          <a:latin typeface="Consolas"/>
                          <a:ea typeface="Consolas"/>
                          <a:cs typeface="Consolas"/>
                          <a:sym typeface="Consolas"/>
                        </a:rPr>
                        <a:t>id</a:t>
                      </a:r>
                      <a:r>
                        <a:rPr b="0" i="0" lang="es-AR" sz="1800" u="none" cap="none" strike="noStrike">
                          <a:solidFill>
                            <a:srgbClr val="D9D9D9"/>
                          </a:solidFill>
                          <a:latin typeface="Consolas"/>
                          <a:ea typeface="Consolas"/>
                          <a:cs typeface="Consolas"/>
                          <a:sym typeface="Consolas"/>
                        </a:rPr>
                        <a:t>=</a:t>
                      </a:r>
                      <a:r>
                        <a:rPr b="0" i="0" lang="es-AR" sz="1800" u="none" cap="none" strike="noStrike">
                          <a:solidFill>
                            <a:srgbClr val="93C47D"/>
                          </a:solidFill>
                          <a:latin typeface="Consolas"/>
                          <a:ea typeface="Consolas"/>
                          <a:cs typeface="Consolas"/>
                          <a:sym typeface="Consolas"/>
                        </a:rPr>
                        <a:t>"productos"</a:t>
                      </a:r>
                      <a:r>
                        <a:rPr b="0" i="0" lang="es-AR" sz="1800" u="none" cap="none" strike="noStrike">
                          <a:solidFill>
                            <a:srgbClr val="D9D9D9"/>
                          </a:solidFill>
                          <a:latin typeface="Consolas"/>
                          <a:ea typeface="Consolas"/>
                          <a:cs typeface="Consolas"/>
                          <a:sym typeface="Consolas"/>
                        </a:rPr>
                        <a:t>&gt;</a:t>
                      </a:r>
                      <a:endParaRPr sz="1400" u="none" cap="none" strike="noStrike"/>
                    </a:p>
                    <a:p>
                      <a:pPr indent="0" lvl="0" marL="0" marR="0" rtl="0" algn="l">
                        <a:lnSpc>
                          <a:spcPct val="100000"/>
                        </a:lnSpc>
                        <a:spcBef>
                          <a:spcPts val="0"/>
                        </a:spcBef>
                        <a:spcAft>
                          <a:spcPts val="0"/>
                        </a:spcAft>
                        <a:buNone/>
                      </a:pPr>
                      <a:r>
                        <a:rPr b="0" i="0" lang="es-AR" sz="1800" u="none" cap="none" strike="noStrike">
                          <a:solidFill>
                            <a:srgbClr val="E06666"/>
                          </a:solidFill>
                          <a:latin typeface="Consolas"/>
                          <a:ea typeface="Consolas"/>
                          <a:cs typeface="Consolas"/>
                          <a:sym typeface="Consolas"/>
                        </a:rPr>
                        <a:t>   </a:t>
                      </a:r>
                      <a:endParaRPr sz="1400" u="none" cap="none" strike="noStrike"/>
                    </a:p>
                    <a:p>
                      <a:pPr indent="0" lvl="0" marL="0" marR="0" rtl="0" algn="l">
                        <a:lnSpc>
                          <a:spcPct val="100000"/>
                        </a:lnSpc>
                        <a:spcBef>
                          <a:spcPts val="0"/>
                        </a:spcBef>
                        <a:spcAft>
                          <a:spcPts val="0"/>
                        </a:spcAft>
                        <a:buNone/>
                      </a:pPr>
                      <a:br>
                        <a:rPr lang="es-AR" sz="1400" u="none" cap="none" strike="noStrike"/>
                      </a:br>
                      <a:r>
                        <a:rPr b="0" i="0" lang="es-AR" sz="1800" u="none" cap="none" strike="noStrike">
                          <a:solidFill>
                            <a:srgbClr val="D9D9D9"/>
                          </a:solidFill>
                          <a:latin typeface="Consolas"/>
                          <a:ea typeface="Consolas"/>
                          <a:cs typeface="Consolas"/>
                          <a:sym typeface="Consolas"/>
                        </a:rPr>
                        <a:t>&lt;</a:t>
                      </a:r>
                      <a:r>
                        <a:rPr b="0" i="0" lang="es-AR" sz="1800" u="none" cap="none" strike="noStrike">
                          <a:solidFill>
                            <a:srgbClr val="EFEFEF"/>
                          </a:solidFill>
                          <a:latin typeface="Consolas"/>
                          <a:ea typeface="Consolas"/>
                          <a:cs typeface="Consolas"/>
                          <a:sym typeface="Consolas"/>
                        </a:rPr>
                        <a:t>/</a:t>
                      </a:r>
                      <a:r>
                        <a:rPr b="0" i="0" lang="es-AR" sz="1800" u="none" cap="none" strike="noStrike">
                          <a:solidFill>
                            <a:srgbClr val="E06666"/>
                          </a:solidFill>
                          <a:latin typeface="Consolas"/>
                          <a:ea typeface="Consolas"/>
                          <a:cs typeface="Consolas"/>
                          <a:sym typeface="Consolas"/>
                        </a:rPr>
                        <a:t>section</a:t>
                      </a:r>
                      <a:r>
                        <a:rPr b="0" i="0" lang="es-AR" sz="1800" u="none" cap="none" strike="noStrike">
                          <a:solidFill>
                            <a:srgbClr val="D9D9D9"/>
                          </a:solidFill>
                          <a:latin typeface="Consolas"/>
                          <a:ea typeface="Consolas"/>
                          <a:cs typeface="Consolas"/>
                          <a:sym typeface="Consolas"/>
                        </a:rPr>
                        <a:t>&gt;</a:t>
                      </a:r>
                      <a:r>
                        <a:rPr b="0" i="0" lang="es-AR" sz="1800" u="none" cap="none" strike="noStrike">
                          <a:solidFill>
                            <a:srgbClr val="E06666"/>
                          </a:solidFill>
                          <a:latin typeface="Consolas"/>
                          <a:ea typeface="Consolas"/>
                          <a:cs typeface="Consolas"/>
                          <a:sym typeface="Consolas"/>
                        </a:rPr>
                        <a:t> </a:t>
                      </a:r>
                      <a:endParaRPr sz="1400" u="none" cap="none" strike="noStrike"/>
                    </a:p>
                  </a:txBody>
                  <a:tcPr marT="66675" marB="66675" marR="66675" marL="666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C343D"/>
                    </a:solidFill>
                  </a:tcPr>
                </a:tc>
              </a:tr>
              <a:tr h="333375">
                <a:tc>
                  <a:txBody>
                    <a:bodyPr/>
                    <a:lstStyle/>
                    <a:p>
                      <a:pPr indent="0" lvl="0" marL="0" marR="0" rtl="0" algn="l">
                        <a:lnSpc>
                          <a:spcPct val="100000"/>
                        </a:lnSpc>
                        <a:spcBef>
                          <a:spcPts val="0"/>
                        </a:spcBef>
                        <a:spcAft>
                          <a:spcPts val="0"/>
                        </a:spcAft>
                        <a:buNone/>
                      </a:pPr>
                      <a:r>
                        <a:rPr lang="es-AR" sz="1400" u="none" cap="none" strike="noStrike"/>
                        <a:t> </a:t>
                      </a:r>
                      <a:endParaRPr/>
                    </a:p>
                  </a:txBody>
                  <a:tcPr marT="47625" marB="47625" marR="95250" marL="952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
        <p:nvSpPr>
          <p:cNvPr id="579" name="Google Shape;579;p37"/>
          <p:cNvSpPr/>
          <p:nvPr/>
        </p:nvSpPr>
        <p:spPr>
          <a:xfrm>
            <a:off x="1204913" y="224948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38"/>
          <p:cNvSpPr txBox="1"/>
          <p:nvPr>
            <p:ph type="ctrTitle"/>
          </p:nvPr>
        </p:nvSpPr>
        <p:spPr>
          <a:xfrm>
            <a:off x="1167713" y="453080"/>
            <a:ext cx="6858000" cy="737769"/>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AR"/>
              <a:t>Class vs ID</a:t>
            </a:r>
            <a:endParaRPr/>
          </a:p>
        </p:txBody>
      </p:sp>
      <p:sp>
        <p:nvSpPr>
          <p:cNvPr id="585" name="Google Shape;585;p38"/>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t/>
            </a:r>
            <a:endParaRPr/>
          </a:p>
        </p:txBody>
      </p:sp>
      <p:pic>
        <p:nvPicPr>
          <p:cNvPr id="586" name="Google Shape;586;p38"/>
          <p:cNvPicPr preferRelativeResize="0"/>
          <p:nvPr/>
        </p:nvPicPr>
        <p:blipFill rotWithShape="1">
          <a:blip r:embed="rId3">
            <a:alphaModFix/>
          </a:blip>
          <a:srcRect b="0" l="0" r="0" t="0"/>
          <a:stretch/>
        </p:blipFill>
        <p:spPr>
          <a:xfrm>
            <a:off x="560173" y="1355199"/>
            <a:ext cx="7496432" cy="320727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39"/>
          <p:cNvSpPr txBox="1"/>
          <p:nvPr>
            <p:ph idx="1" type="subTitle"/>
          </p:nvPr>
        </p:nvSpPr>
        <p:spPr>
          <a:xfrm>
            <a:off x="1060622" y="436123"/>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b="1" lang="es-AR"/>
              <a:t>Ejemplo HTML</a:t>
            </a:r>
            <a:endParaRPr/>
          </a:p>
          <a:p>
            <a:pPr indent="-361950" lvl="0" marL="457200" rtl="0" algn="ctr">
              <a:lnSpc>
                <a:spcPct val="90000"/>
              </a:lnSpc>
              <a:spcBef>
                <a:spcPts val="800"/>
              </a:spcBef>
              <a:spcAft>
                <a:spcPts val="0"/>
              </a:spcAft>
              <a:buClr>
                <a:schemeClr val="dk1"/>
              </a:buClr>
              <a:buSzPts val="1800"/>
              <a:buNone/>
            </a:pPr>
            <a:br>
              <a:rPr lang="es-AR"/>
            </a:br>
            <a:endParaRPr/>
          </a:p>
        </p:txBody>
      </p:sp>
      <p:graphicFrame>
        <p:nvGraphicFramePr>
          <p:cNvPr id="592" name="Google Shape;592;p39"/>
          <p:cNvGraphicFramePr/>
          <p:nvPr/>
        </p:nvGraphicFramePr>
        <p:xfrm>
          <a:off x="1196975" y="1351862"/>
          <a:ext cx="3000000" cy="3000000"/>
        </p:xfrm>
        <a:graphic>
          <a:graphicData uri="http://schemas.openxmlformats.org/drawingml/2006/table">
            <a:tbl>
              <a:tblPr>
                <a:noFill/>
                <a:tableStyleId>{E7FABD2A-CAA7-4474-9E6B-60D35C8A0ECA}</a:tableStyleId>
              </a:tblPr>
              <a:tblGrid>
                <a:gridCol w="2686050"/>
              </a:tblGrid>
              <a:tr h="1266825">
                <a:tc>
                  <a:txBody>
                    <a:bodyPr/>
                    <a:lstStyle/>
                    <a:p>
                      <a:pPr indent="0" lvl="0" marL="0" marR="0" rtl="0" algn="l">
                        <a:lnSpc>
                          <a:spcPct val="100000"/>
                        </a:lnSpc>
                        <a:spcBef>
                          <a:spcPts val="0"/>
                        </a:spcBef>
                        <a:spcAft>
                          <a:spcPts val="0"/>
                        </a:spcAft>
                        <a:buNone/>
                      </a:pPr>
                      <a:r>
                        <a:rPr b="0" i="0" lang="es-AR" sz="1400" u="none" cap="none" strike="noStrike">
                          <a:solidFill>
                            <a:srgbClr val="D9D9D9"/>
                          </a:solidFill>
                          <a:latin typeface="Consolas"/>
                          <a:ea typeface="Consolas"/>
                          <a:cs typeface="Consolas"/>
                          <a:sym typeface="Consolas"/>
                        </a:rPr>
                        <a:t>&lt;</a:t>
                      </a:r>
                      <a:r>
                        <a:rPr b="0" i="0" lang="es-AR" sz="1400" u="none" cap="none" strike="noStrike">
                          <a:solidFill>
                            <a:srgbClr val="E06666"/>
                          </a:solidFill>
                          <a:latin typeface="Consolas"/>
                          <a:ea typeface="Consolas"/>
                          <a:cs typeface="Consolas"/>
                          <a:sym typeface="Consolas"/>
                        </a:rPr>
                        <a:t>section </a:t>
                      </a:r>
                      <a:r>
                        <a:rPr b="0" i="0" lang="es-AR" sz="1400" u="none" cap="none" strike="noStrike">
                          <a:solidFill>
                            <a:srgbClr val="FF9900"/>
                          </a:solidFill>
                          <a:latin typeface="Consolas"/>
                          <a:ea typeface="Consolas"/>
                          <a:cs typeface="Consolas"/>
                          <a:sym typeface="Consolas"/>
                        </a:rPr>
                        <a:t>id</a:t>
                      </a:r>
                      <a:r>
                        <a:rPr b="0" i="0" lang="es-AR" sz="1400" u="none" cap="none" strike="noStrike">
                          <a:solidFill>
                            <a:srgbClr val="D9D9D9"/>
                          </a:solidFill>
                          <a:latin typeface="Consolas"/>
                          <a:ea typeface="Consolas"/>
                          <a:cs typeface="Consolas"/>
                          <a:sym typeface="Consolas"/>
                        </a:rPr>
                        <a:t>= </a:t>
                      </a:r>
                      <a:r>
                        <a:rPr b="0" i="0" lang="es-AR" sz="1400" u="none" cap="none" strike="noStrike">
                          <a:solidFill>
                            <a:srgbClr val="93C47D"/>
                          </a:solidFill>
                          <a:latin typeface="Consolas"/>
                          <a:ea typeface="Consolas"/>
                          <a:cs typeface="Consolas"/>
                          <a:sym typeface="Consolas"/>
                        </a:rPr>
                        <a:t>"prod"</a:t>
                      </a:r>
                      <a:r>
                        <a:rPr b="0" i="0" lang="es-AR" sz="1400" u="none" cap="none" strike="noStrike">
                          <a:solidFill>
                            <a:srgbClr val="D9D9D9"/>
                          </a:solidFill>
                          <a:latin typeface="Consolas"/>
                          <a:ea typeface="Consolas"/>
                          <a:cs typeface="Consolas"/>
                          <a:sym typeface="Consolas"/>
                        </a:rPr>
                        <a:t>&gt;</a:t>
                      </a:r>
                      <a:endParaRPr sz="1400" u="none" cap="none" strike="noStrike"/>
                    </a:p>
                    <a:p>
                      <a:pPr indent="0" lvl="0" marL="0" marR="0" rtl="0" algn="l">
                        <a:lnSpc>
                          <a:spcPct val="100000"/>
                        </a:lnSpc>
                        <a:spcBef>
                          <a:spcPts val="0"/>
                        </a:spcBef>
                        <a:spcAft>
                          <a:spcPts val="0"/>
                        </a:spcAft>
                        <a:buNone/>
                      </a:pPr>
                      <a:r>
                        <a:rPr b="0" i="0" lang="es-AR" sz="1400" u="none" cap="none" strike="noStrike">
                          <a:solidFill>
                            <a:srgbClr val="D9D9D9"/>
                          </a:solidFill>
                          <a:latin typeface="Consolas"/>
                          <a:ea typeface="Consolas"/>
                          <a:cs typeface="Consolas"/>
                          <a:sym typeface="Consolas"/>
                        </a:rPr>
                        <a:t>  &lt;</a:t>
                      </a:r>
                      <a:r>
                        <a:rPr b="0" i="0" lang="es-AR" sz="1400" u="none" cap="none" strike="noStrike">
                          <a:solidFill>
                            <a:srgbClr val="E06666"/>
                          </a:solidFill>
                          <a:latin typeface="Consolas"/>
                          <a:ea typeface="Consolas"/>
                          <a:cs typeface="Consolas"/>
                          <a:sym typeface="Consolas"/>
                        </a:rPr>
                        <a:t>article</a:t>
                      </a:r>
                      <a:r>
                        <a:rPr b="0" i="0" lang="es-AR" sz="1400" u="none" cap="none" strike="noStrike">
                          <a:solidFill>
                            <a:srgbClr val="D9D9D9"/>
                          </a:solidFill>
                          <a:latin typeface="Consolas"/>
                          <a:ea typeface="Consolas"/>
                          <a:cs typeface="Consolas"/>
                          <a:sym typeface="Consolas"/>
                        </a:rPr>
                        <a:t> </a:t>
                      </a:r>
                      <a:r>
                        <a:rPr b="0" i="0" lang="es-AR" sz="1400" u="none" cap="none" strike="noStrike">
                          <a:solidFill>
                            <a:srgbClr val="FF9900"/>
                          </a:solidFill>
                          <a:latin typeface="Consolas"/>
                          <a:ea typeface="Consolas"/>
                          <a:cs typeface="Consolas"/>
                          <a:sym typeface="Consolas"/>
                        </a:rPr>
                        <a:t>class</a:t>
                      </a:r>
                      <a:r>
                        <a:rPr b="0" i="0" lang="es-AR" sz="1400" u="none" cap="none" strike="noStrike">
                          <a:solidFill>
                            <a:srgbClr val="D9D9D9"/>
                          </a:solidFill>
                          <a:latin typeface="Consolas"/>
                          <a:ea typeface="Consolas"/>
                          <a:cs typeface="Consolas"/>
                          <a:sym typeface="Consolas"/>
                        </a:rPr>
                        <a:t>= </a:t>
                      </a:r>
                      <a:r>
                        <a:rPr b="0" i="0" lang="es-AR" sz="1400" u="none" cap="none" strike="noStrike">
                          <a:solidFill>
                            <a:srgbClr val="93C47D"/>
                          </a:solidFill>
                          <a:latin typeface="Consolas"/>
                          <a:ea typeface="Consolas"/>
                          <a:cs typeface="Consolas"/>
                          <a:sym typeface="Consolas"/>
                        </a:rPr>
                        <a:t>"rojo"</a:t>
                      </a:r>
                      <a:r>
                        <a:rPr b="0" i="0" lang="es-AR" sz="1400" u="none" cap="none" strike="noStrike">
                          <a:solidFill>
                            <a:srgbClr val="D9D9D9"/>
                          </a:solidFill>
                          <a:latin typeface="Consolas"/>
                          <a:ea typeface="Consolas"/>
                          <a:cs typeface="Consolas"/>
                          <a:sym typeface="Consolas"/>
                        </a:rPr>
                        <a:t>&gt;</a:t>
                      </a:r>
                      <a:br>
                        <a:rPr b="0" i="0" lang="es-AR" sz="1400" u="none" cap="none" strike="noStrike">
                          <a:solidFill>
                            <a:srgbClr val="D9D9D9"/>
                          </a:solidFill>
                          <a:latin typeface="Consolas"/>
                          <a:ea typeface="Consolas"/>
                          <a:cs typeface="Consolas"/>
                          <a:sym typeface="Consolas"/>
                        </a:rPr>
                      </a:br>
                      <a:r>
                        <a:rPr b="0" i="0" lang="es-AR" sz="1400" u="none" cap="none" strike="noStrike">
                          <a:solidFill>
                            <a:srgbClr val="D9D9D9"/>
                          </a:solidFill>
                          <a:latin typeface="Consolas"/>
                          <a:ea typeface="Consolas"/>
                          <a:cs typeface="Consolas"/>
                          <a:sym typeface="Consolas"/>
                        </a:rPr>
                        <a:t>  &lt;/</a:t>
                      </a:r>
                      <a:r>
                        <a:rPr b="0" i="0" lang="es-AR" sz="1400" u="none" cap="none" strike="noStrike">
                          <a:solidFill>
                            <a:srgbClr val="E06666"/>
                          </a:solidFill>
                          <a:latin typeface="Consolas"/>
                          <a:ea typeface="Consolas"/>
                          <a:cs typeface="Consolas"/>
                          <a:sym typeface="Consolas"/>
                        </a:rPr>
                        <a:t>article</a:t>
                      </a:r>
                      <a:r>
                        <a:rPr b="0" i="0" lang="es-AR" sz="1400" u="none" cap="none" strike="noStrike">
                          <a:solidFill>
                            <a:srgbClr val="D9D9D9"/>
                          </a:solidFill>
                          <a:latin typeface="Consolas"/>
                          <a:ea typeface="Consolas"/>
                          <a:cs typeface="Consolas"/>
                          <a:sym typeface="Consolas"/>
                        </a:rPr>
                        <a:t>&gt;</a:t>
                      </a:r>
                      <a:endParaRPr sz="1400" u="none" cap="none" strike="noStrike"/>
                    </a:p>
                    <a:p>
                      <a:pPr indent="0" lvl="0" marL="0" marR="0" rtl="0" algn="l">
                        <a:lnSpc>
                          <a:spcPct val="100000"/>
                        </a:lnSpc>
                        <a:spcBef>
                          <a:spcPts val="0"/>
                        </a:spcBef>
                        <a:spcAft>
                          <a:spcPts val="0"/>
                        </a:spcAft>
                        <a:buNone/>
                      </a:pPr>
                      <a:r>
                        <a:rPr b="0" i="0" lang="es-AR" sz="1400" u="none" cap="none" strike="noStrike">
                          <a:solidFill>
                            <a:srgbClr val="D9D9D9"/>
                          </a:solidFill>
                          <a:latin typeface="Consolas"/>
                          <a:ea typeface="Consolas"/>
                          <a:cs typeface="Consolas"/>
                          <a:sym typeface="Consolas"/>
                        </a:rPr>
                        <a:t>  &lt;</a:t>
                      </a:r>
                      <a:r>
                        <a:rPr b="0" i="0" lang="es-AR" sz="1400" u="none" cap="none" strike="noStrike">
                          <a:solidFill>
                            <a:srgbClr val="E06666"/>
                          </a:solidFill>
                          <a:latin typeface="Consolas"/>
                          <a:ea typeface="Consolas"/>
                          <a:cs typeface="Consolas"/>
                          <a:sym typeface="Consolas"/>
                        </a:rPr>
                        <a:t>article</a:t>
                      </a:r>
                      <a:r>
                        <a:rPr b="0" i="0" lang="es-AR" sz="1400" u="none" cap="none" strike="noStrike">
                          <a:solidFill>
                            <a:srgbClr val="D9D9D9"/>
                          </a:solidFill>
                          <a:latin typeface="Consolas"/>
                          <a:ea typeface="Consolas"/>
                          <a:cs typeface="Consolas"/>
                          <a:sym typeface="Consolas"/>
                        </a:rPr>
                        <a:t> </a:t>
                      </a:r>
                      <a:r>
                        <a:rPr b="0" i="0" lang="es-AR" sz="1400" u="none" cap="none" strike="noStrike">
                          <a:solidFill>
                            <a:srgbClr val="FF9900"/>
                          </a:solidFill>
                          <a:latin typeface="Consolas"/>
                          <a:ea typeface="Consolas"/>
                          <a:cs typeface="Consolas"/>
                          <a:sym typeface="Consolas"/>
                        </a:rPr>
                        <a:t>id</a:t>
                      </a:r>
                      <a:r>
                        <a:rPr b="0" i="0" lang="es-AR" sz="1400" u="none" cap="none" strike="noStrike">
                          <a:solidFill>
                            <a:srgbClr val="D9D9D9"/>
                          </a:solidFill>
                          <a:latin typeface="Consolas"/>
                          <a:ea typeface="Consolas"/>
                          <a:cs typeface="Consolas"/>
                          <a:sym typeface="Consolas"/>
                        </a:rPr>
                        <a:t>= </a:t>
                      </a:r>
                      <a:r>
                        <a:rPr b="0" i="0" lang="es-AR" sz="1400" u="none" cap="none" strike="noStrike">
                          <a:solidFill>
                            <a:srgbClr val="93C47D"/>
                          </a:solidFill>
                          <a:latin typeface="Consolas"/>
                          <a:ea typeface="Consolas"/>
                          <a:cs typeface="Consolas"/>
                          <a:sym typeface="Consolas"/>
                        </a:rPr>
                        <a:t>"prod"</a:t>
                      </a:r>
                      <a:r>
                        <a:rPr b="0" i="0" lang="es-AR" sz="1400" u="none" cap="none" strike="noStrike">
                          <a:solidFill>
                            <a:srgbClr val="D9D9D9"/>
                          </a:solidFill>
                          <a:latin typeface="Consolas"/>
                          <a:ea typeface="Consolas"/>
                          <a:cs typeface="Consolas"/>
                          <a:sym typeface="Consolas"/>
                        </a:rPr>
                        <a:t>&gt;</a:t>
                      </a:r>
                      <a:br>
                        <a:rPr b="0" i="0" lang="es-AR" sz="1400" u="none" cap="none" strike="noStrike">
                          <a:solidFill>
                            <a:srgbClr val="D9D9D9"/>
                          </a:solidFill>
                          <a:latin typeface="Consolas"/>
                          <a:ea typeface="Consolas"/>
                          <a:cs typeface="Consolas"/>
                          <a:sym typeface="Consolas"/>
                        </a:rPr>
                      </a:br>
                      <a:r>
                        <a:rPr b="0" i="0" lang="es-AR" sz="1400" u="none" cap="none" strike="noStrike">
                          <a:solidFill>
                            <a:srgbClr val="D9D9D9"/>
                          </a:solidFill>
                          <a:latin typeface="Consolas"/>
                          <a:ea typeface="Consolas"/>
                          <a:cs typeface="Consolas"/>
                          <a:sym typeface="Consolas"/>
                        </a:rPr>
                        <a:t>  &lt;/</a:t>
                      </a:r>
                      <a:r>
                        <a:rPr b="0" i="0" lang="es-AR" sz="1400" u="none" cap="none" strike="noStrike">
                          <a:solidFill>
                            <a:srgbClr val="E06666"/>
                          </a:solidFill>
                          <a:latin typeface="Consolas"/>
                          <a:ea typeface="Consolas"/>
                          <a:cs typeface="Consolas"/>
                          <a:sym typeface="Consolas"/>
                        </a:rPr>
                        <a:t>article</a:t>
                      </a:r>
                      <a:r>
                        <a:rPr b="0" i="0" lang="es-AR" sz="1400" u="none" cap="none" strike="noStrike">
                          <a:solidFill>
                            <a:srgbClr val="D9D9D9"/>
                          </a:solidFill>
                          <a:latin typeface="Consolas"/>
                          <a:ea typeface="Consolas"/>
                          <a:cs typeface="Consolas"/>
                          <a:sym typeface="Consolas"/>
                        </a:rPr>
                        <a:t>&gt;</a:t>
                      </a:r>
                      <a:endParaRPr sz="1400" u="none" cap="none" strike="noStrike"/>
                    </a:p>
                    <a:p>
                      <a:pPr indent="0" lvl="0" marL="0" marR="0" rtl="0" algn="l">
                        <a:lnSpc>
                          <a:spcPct val="100000"/>
                        </a:lnSpc>
                        <a:spcBef>
                          <a:spcPts val="0"/>
                        </a:spcBef>
                        <a:spcAft>
                          <a:spcPts val="0"/>
                        </a:spcAft>
                        <a:buNone/>
                      </a:pPr>
                      <a:r>
                        <a:rPr b="0" i="0" lang="es-AR" sz="1400" u="none" cap="none" strike="noStrike">
                          <a:solidFill>
                            <a:srgbClr val="D9D9D9"/>
                          </a:solidFill>
                          <a:latin typeface="Consolas"/>
                          <a:ea typeface="Consolas"/>
                          <a:cs typeface="Consolas"/>
                          <a:sym typeface="Consolas"/>
                        </a:rPr>
                        <a:t>&lt;/</a:t>
                      </a:r>
                      <a:r>
                        <a:rPr b="0" i="0" lang="es-AR" sz="1400" u="none" cap="none" strike="noStrike">
                          <a:solidFill>
                            <a:srgbClr val="E06666"/>
                          </a:solidFill>
                          <a:latin typeface="Consolas"/>
                          <a:ea typeface="Consolas"/>
                          <a:cs typeface="Consolas"/>
                          <a:sym typeface="Consolas"/>
                        </a:rPr>
                        <a:t>section</a:t>
                      </a:r>
                      <a:r>
                        <a:rPr b="0" i="0" lang="es-AR" sz="1400" u="none" cap="none" strike="noStrike">
                          <a:solidFill>
                            <a:srgbClr val="D9D9D9"/>
                          </a:solidFill>
                          <a:latin typeface="Consolas"/>
                          <a:ea typeface="Consolas"/>
                          <a:cs typeface="Consolas"/>
                          <a:sym typeface="Consolas"/>
                        </a:rPr>
                        <a:t>&gt;</a:t>
                      </a:r>
                      <a:endParaRPr sz="1400" u="none" cap="none" strike="noStrike"/>
                    </a:p>
                    <a:p>
                      <a:pPr indent="0" lvl="0" marL="0" marR="0" rtl="0" algn="l">
                        <a:lnSpc>
                          <a:spcPct val="100000"/>
                        </a:lnSpc>
                        <a:spcBef>
                          <a:spcPts val="0"/>
                        </a:spcBef>
                        <a:spcAft>
                          <a:spcPts val="0"/>
                        </a:spcAft>
                        <a:buNone/>
                      </a:pPr>
                      <a:br>
                        <a:rPr lang="es-AR" sz="1400" u="none" cap="none" strike="noStrike"/>
                      </a:br>
                      <a:endParaRPr sz="1400" u="none" cap="none" strike="noStrike"/>
                    </a:p>
                  </a:txBody>
                  <a:tcPr marT="66675" marB="66675" marR="66675" marL="666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C343D"/>
                    </a:solidFill>
                  </a:tcPr>
                </a:tc>
              </a:tr>
              <a:tr h="476250">
                <a:tc>
                  <a:txBody>
                    <a:bodyPr/>
                    <a:lstStyle/>
                    <a:p>
                      <a:pPr indent="0" lvl="0" marL="0" marR="0" rtl="0" algn="l">
                        <a:lnSpc>
                          <a:spcPct val="100000"/>
                        </a:lnSpc>
                        <a:spcBef>
                          <a:spcPts val="0"/>
                        </a:spcBef>
                        <a:spcAft>
                          <a:spcPts val="0"/>
                        </a:spcAft>
                        <a:buNone/>
                      </a:pPr>
                      <a:r>
                        <a:rPr lang="es-AR" sz="1400" u="none" cap="none" strike="noStrike"/>
                        <a:t> </a:t>
                      </a:r>
                      <a:endParaRPr/>
                    </a:p>
                  </a:txBody>
                  <a:tcPr marT="47625" marB="47625" marR="95250" marL="952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
        <p:nvSpPr>
          <p:cNvPr id="593" name="Google Shape;593;p39"/>
          <p:cNvSpPr/>
          <p:nvPr/>
        </p:nvSpPr>
        <p:spPr>
          <a:xfrm>
            <a:off x="3228975" y="184308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aphicFrame>
        <p:nvGraphicFramePr>
          <p:cNvPr id="594" name="Google Shape;594;p39"/>
          <p:cNvGraphicFramePr/>
          <p:nvPr/>
        </p:nvGraphicFramePr>
        <p:xfrm>
          <a:off x="4837641" y="1375675"/>
          <a:ext cx="3000000" cy="3000000"/>
        </p:xfrm>
        <a:graphic>
          <a:graphicData uri="http://schemas.openxmlformats.org/drawingml/2006/table">
            <a:tbl>
              <a:tblPr>
                <a:noFill/>
                <a:tableStyleId>{E7FABD2A-CAA7-4474-9E6B-60D35C8A0ECA}</a:tableStyleId>
              </a:tblPr>
              <a:tblGrid>
                <a:gridCol w="2686050"/>
              </a:tblGrid>
              <a:tr h="866775">
                <a:tc>
                  <a:txBody>
                    <a:bodyPr/>
                    <a:lstStyle/>
                    <a:p>
                      <a:pPr indent="0" lvl="0" marL="0" marR="0" rtl="0" algn="l">
                        <a:lnSpc>
                          <a:spcPct val="100000"/>
                        </a:lnSpc>
                        <a:spcBef>
                          <a:spcPts val="0"/>
                        </a:spcBef>
                        <a:spcAft>
                          <a:spcPts val="0"/>
                        </a:spcAft>
                        <a:buNone/>
                      </a:pPr>
                      <a:r>
                        <a:rPr b="0" i="0" lang="es-AR" sz="1400" u="none" cap="none" strike="noStrike">
                          <a:solidFill>
                            <a:srgbClr val="D9D9D9"/>
                          </a:solidFill>
                          <a:latin typeface="Consolas"/>
                          <a:ea typeface="Consolas"/>
                          <a:cs typeface="Consolas"/>
                          <a:sym typeface="Consolas"/>
                        </a:rPr>
                        <a:t>&lt;</a:t>
                      </a:r>
                      <a:r>
                        <a:rPr b="0" i="0" lang="es-AR" sz="1400" u="none" cap="none" strike="noStrike">
                          <a:solidFill>
                            <a:srgbClr val="E06666"/>
                          </a:solidFill>
                          <a:latin typeface="Consolas"/>
                          <a:ea typeface="Consolas"/>
                          <a:cs typeface="Consolas"/>
                          <a:sym typeface="Consolas"/>
                        </a:rPr>
                        <a:t>section </a:t>
                      </a:r>
                      <a:r>
                        <a:rPr b="0" i="0" lang="es-AR" sz="1400" u="none" cap="none" strike="noStrike">
                          <a:solidFill>
                            <a:srgbClr val="FF9900"/>
                          </a:solidFill>
                          <a:latin typeface="Consolas"/>
                          <a:ea typeface="Consolas"/>
                          <a:cs typeface="Consolas"/>
                          <a:sym typeface="Consolas"/>
                        </a:rPr>
                        <a:t>id</a:t>
                      </a:r>
                      <a:r>
                        <a:rPr b="0" i="0" lang="es-AR" sz="1400" u="none" cap="none" strike="noStrike">
                          <a:solidFill>
                            <a:srgbClr val="D9D9D9"/>
                          </a:solidFill>
                          <a:latin typeface="Consolas"/>
                          <a:ea typeface="Consolas"/>
                          <a:cs typeface="Consolas"/>
                          <a:sym typeface="Consolas"/>
                        </a:rPr>
                        <a:t>= </a:t>
                      </a:r>
                      <a:r>
                        <a:rPr b="0" i="0" lang="es-AR" sz="1400" u="none" cap="none" strike="noStrike">
                          <a:solidFill>
                            <a:srgbClr val="93C47D"/>
                          </a:solidFill>
                          <a:latin typeface="Consolas"/>
                          <a:ea typeface="Consolas"/>
                          <a:cs typeface="Consolas"/>
                          <a:sym typeface="Consolas"/>
                        </a:rPr>
                        <a:t>"prod"</a:t>
                      </a:r>
                      <a:r>
                        <a:rPr b="0" i="0" lang="es-AR" sz="1400" u="none" cap="none" strike="noStrike">
                          <a:solidFill>
                            <a:srgbClr val="D9D9D9"/>
                          </a:solidFill>
                          <a:latin typeface="Consolas"/>
                          <a:ea typeface="Consolas"/>
                          <a:cs typeface="Consolas"/>
                          <a:sym typeface="Consolas"/>
                        </a:rPr>
                        <a:t>&gt;</a:t>
                      </a:r>
                      <a:endParaRPr sz="1400" u="none" cap="none" strike="noStrike"/>
                    </a:p>
                    <a:p>
                      <a:pPr indent="0" lvl="0" marL="0" marR="0" rtl="0" algn="l">
                        <a:lnSpc>
                          <a:spcPct val="100000"/>
                        </a:lnSpc>
                        <a:spcBef>
                          <a:spcPts val="0"/>
                        </a:spcBef>
                        <a:spcAft>
                          <a:spcPts val="0"/>
                        </a:spcAft>
                        <a:buNone/>
                      </a:pPr>
                      <a:r>
                        <a:rPr b="0" i="0" lang="es-AR" sz="1400" u="none" cap="none" strike="noStrike">
                          <a:solidFill>
                            <a:srgbClr val="D9D9D9"/>
                          </a:solidFill>
                          <a:latin typeface="Consolas"/>
                          <a:ea typeface="Consolas"/>
                          <a:cs typeface="Consolas"/>
                          <a:sym typeface="Consolas"/>
                        </a:rPr>
                        <a:t>  &lt;</a:t>
                      </a:r>
                      <a:r>
                        <a:rPr b="0" i="0" lang="es-AR" sz="1400" u="none" cap="none" strike="noStrike">
                          <a:solidFill>
                            <a:srgbClr val="E06666"/>
                          </a:solidFill>
                          <a:latin typeface="Consolas"/>
                          <a:ea typeface="Consolas"/>
                          <a:cs typeface="Consolas"/>
                          <a:sym typeface="Consolas"/>
                        </a:rPr>
                        <a:t>article</a:t>
                      </a:r>
                      <a:r>
                        <a:rPr b="0" i="0" lang="es-AR" sz="1400" u="none" cap="none" strike="noStrike">
                          <a:solidFill>
                            <a:srgbClr val="D9D9D9"/>
                          </a:solidFill>
                          <a:latin typeface="Consolas"/>
                          <a:ea typeface="Consolas"/>
                          <a:cs typeface="Consolas"/>
                          <a:sym typeface="Consolas"/>
                        </a:rPr>
                        <a:t> </a:t>
                      </a:r>
                      <a:r>
                        <a:rPr b="0" i="0" lang="es-AR" sz="1400" u="none" cap="none" strike="noStrike">
                          <a:solidFill>
                            <a:srgbClr val="FF9900"/>
                          </a:solidFill>
                          <a:latin typeface="Consolas"/>
                          <a:ea typeface="Consolas"/>
                          <a:cs typeface="Consolas"/>
                          <a:sym typeface="Consolas"/>
                        </a:rPr>
                        <a:t>class</a:t>
                      </a:r>
                      <a:r>
                        <a:rPr b="0" i="0" lang="es-AR" sz="1400" u="none" cap="none" strike="noStrike">
                          <a:solidFill>
                            <a:srgbClr val="D9D9D9"/>
                          </a:solidFill>
                          <a:latin typeface="Consolas"/>
                          <a:ea typeface="Consolas"/>
                          <a:cs typeface="Consolas"/>
                          <a:sym typeface="Consolas"/>
                        </a:rPr>
                        <a:t>= </a:t>
                      </a:r>
                      <a:r>
                        <a:rPr b="0" i="0" lang="es-AR" sz="1400" u="none" cap="none" strike="noStrike">
                          <a:solidFill>
                            <a:srgbClr val="93C47D"/>
                          </a:solidFill>
                          <a:latin typeface="Consolas"/>
                          <a:ea typeface="Consolas"/>
                          <a:cs typeface="Consolas"/>
                          <a:sym typeface="Consolas"/>
                        </a:rPr>
                        <a:t>"rojo"</a:t>
                      </a:r>
                      <a:r>
                        <a:rPr b="0" i="0" lang="es-AR" sz="1400" u="none" cap="none" strike="noStrike">
                          <a:solidFill>
                            <a:srgbClr val="D9D9D9"/>
                          </a:solidFill>
                          <a:latin typeface="Consolas"/>
                          <a:ea typeface="Consolas"/>
                          <a:cs typeface="Consolas"/>
                          <a:sym typeface="Consolas"/>
                        </a:rPr>
                        <a:t>&gt;</a:t>
                      </a:r>
                      <a:br>
                        <a:rPr b="0" i="0" lang="es-AR" sz="1400" u="none" cap="none" strike="noStrike">
                          <a:solidFill>
                            <a:srgbClr val="D9D9D9"/>
                          </a:solidFill>
                          <a:latin typeface="Consolas"/>
                          <a:ea typeface="Consolas"/>
                          <a:cs typeface="Consolas"/>
                          <a:sym typeface="Consolas"/>
                        </a:rPr>
                      </a:br>
                      <a:r>
                        <a:rPr b="0" i="0" lang="es-AR" sz="1400" u="none" cap="none" strike="noStrike">
                          <a:solidFill>
                            <a:srgbClr val="D9D9D9"/>
                          </a:solidFill>
                          <a:latin typeface="Consolas"/>
                          <a:ea typeface="Consolas"/>
                          <a:cs typeface="Consolas"/>
                          <a:sym typeface="Consolas"/>
                        </a:rPr>
                        <a:t>  &lt;/</a:t>
                      </a:r>
                      <a:r>
                        <a:rPr b="0" i="0" lang="es-AR" sz="1400" u="none" cap="none" strike="noStrike">
                          <a:solidFill>
                            <a:srgbClr val="E06666"/>
                          </a:solidFill>
                          <a:latin typeface="Consolas"/>
                          <a:ea typeface="Consolas"/>
                          <a:cs typeface="Consolas"/>
                          <a:sym typeface="Consolas"/>
                        </a:rPr>
                        <a:t>article</a:t>
                      </a:r>
                      <a:r>
                        <a:rPr b="0" i="0" lang="es-AR" sz="1400" u="none" cap="none" strike="noStrike">
                          <a:solidFill>
                            <a:srgbClr val="D9D9D9"/>
                          </a:solidFill>
                          <a:latin typeface="Consolas"/>
                          <a:ea typeface="Consolas"/>
                          <a:cs typeface="Consolas"/>
                          <a:sym typeface="Consolas"/>
                        </a:rPr>
                        <a:t>&gt;</a:t>
                      </a:r>
                      <a:endParaRPr sz="1400" u="none" cap="none" strike="noStrike"/>
                    </a:p>
                    <a:p>
                      <a:pPr indent="0" lvl="0" marL="0" marR="0" rtl="0" algn="l">
                        <a:lnSpc>
                          <a:spcPct val="100000"/>
                        </a:lnSpc>
                        <a:spcBef>
                          <a:spcPts val="0"/>
                        </a:spcBef>
                        <a:spcAft>
                          <a:spcPts val="0"/>
                        </a:spcAft>
                        <a:buNone/>
                      </a:pPr>
                      <a:r>
                        <a:rPr b="0" i="0" lang="es-AR" sz="1400" u="none" cap="none" strike="noStrike">
                          <a:solidFill>
                            <a:srgbClr val="D9D9D9"/>
                          </a:solidFill>
                          <a:latin typeface="Consolas"/>
                          <a:ea typeface="Consolas"/>
                          <a:cs typeface="Consolas"/>
                          <a:sym typeface="Consolas"/>
                        </a:rPr>
                        <a:t>  &lt;</a:t>
                      </a:r>
                      <a:r>
                        <a:rPr b="0" i="0" lang="es-AR" sz="1400" u="none" cap="none" strike="noStrike">
                          <a:solidFill>
                            <a:srgbClr val="E06666"/>
                          </a:solidFill>
                          <a:latin typeface="Consolas"/>
                          <a:ea typeface="Consolas"/>
                          <a:cs typeface="Consolas"/>
                          <a:sym typeface="Consolas"/>
                        </a:rPr>
                        <a:t>article</a:t>
                      </a:r>
                      <a:r>
                        <a:rPr b="0" i="0" lang="es-AR" sz="1400" u="none" cap="none" strike="noStrike">
                          <a:solidFill>
                            <a:srgbClr val="D9D9D9"/>
                          </a:solidFill>
                          <a:latin typeface="Consolas"/>
                          <a:ea typeface="Consolas"/>
                          <a:cs typeface="Consolas"/>
                          <a:sym typeface="Consolas"/>
                        </a:rPr>
                        <a:t> </a:t>
                      </a:r>
                      <a:r>
                        <a:rPr b="0" i="0" lang="es-AR" sz="1400" u="none" cap="none" strike="noStrike">
                          <a:solidFill>
                            <a:srgbClr val="FF9900"/>
                          </a:solidFill>
                          <a:latin typeface="Consolas"/>
                          <a:ea typeface="Consolas"/>
                          <a:cs typeface="Consolas"/>
                          <a:sym typeface="Consolas"/>
                        </a:rPr>
                        <a:t>class</a:t>
                      </a:r>
                      <a:r>
                        <a:rPr b="0" i="0" lang="es-AR" sz="1400" u="none" cap="none" strike="noStrike">
                          <a:solidFill>
                            <a:srgbClr val="D9D9D9"/>
                          </a:solidFill>
                          <a:latin typeface="Consolas"/>
                          <a:ea typeface="Consolas"/>
                          <a:cs typeface="Consolas"/>
                          <a:sym typeface="Consolas"/>
                        </a:rPr>
                        <a:t>= </a:t>
                      </a:r>
                      <a:r>
                        <a:rPr b="0" i="0" lang="es-AR" sz="1400" u="none" cap="none" strike="noStrike">
                          <a:solidFill>
                            <a:srgbClr val="93C47D"/>
                          </a:solidFill>
                          <a:latin typeface="Consolas"/>
                          <a:ea typeface="Consolas"/>
                          <a:cs typeface="Consolas"/>
                          <a:sym typeface="Consolas"/>
                        </a:rPr>
                        <a:t>"rojo"</a:t>
                      </a:r>
                      <a:r>
                        <a:rPr b="0" i="0" lang="es-AR" sz="1400" u="none" cap="none" strike="noStrike">
                          <a:solidFill>
                            <a:srgbClr val="D9D9D9"/>
                          </a:solidFill>
                          <a:latin typeface="Consolas"/>
                          <a:ea typeface="Consolas"/>
                          <a:cs typeface="Consolas"/>
                          <a:sym typeface="Consolas"/>
                        </a:rPr>
                        <a:t>&gt;</a:t>
                      </a:r>
                      <a:br>
                        <a:rPr b="0" i="0" lang="es-AR" sz="1400" u="none" cap="none" strike="noStrike">
                          <a:solidFill>
                            <a:srgbClr val="D9D9D9"/>
                          </a:solidFill>
                          <a:latin typeface="Consolas"/>
                          <a:ea typeface="Consolas"/>
                          <a:cs typeface="Consolas"/>
                          <a:sym typeface="Consolas"/>
                        </a:rPr>
                      </a:br>
                      <a:r>
                        <a:rPr b="0" i="0" lang="es-AR" sz="1400" u="none" cap="none" strike="noStrike">
                          <a:solidFill>
                            <a:srgbClr val="D9D9D9"/>
                          </a:solidFill>
                          <a:latin typeface="Consolas"/>
                          <a:ea typeface="Consolas"/>
                          <a:cs typeface="Consolas"/>
                          <a:sym typeface="Consolas"/>
                        </a:rPr>
                        <a:t>  &lt;/</a:t>
                      </a:r>
                      <a:r>
                        <a:rPr b="0" i="0" lang="es-AR" sz="1400" u="none" cap="none" strike="noStrike">
                          <a:solidFill>
                            <a:srgbClr val="E06666"/>
                          </a:solidFill>
                          <a:latin typeface="Consolas"/>
                          <a:ea typeface="Consolas"/>
                          <a:cs typeface="Consolas"/>
                          <a:sym typeface="Consolas"/>
                        </a:rPr>
                        <a:t>article</a:t>
                      </a:r>
                      <a:r>
                        <a:rPr b="0" i="0" lang="es-AR" sz="1400" u="none" cap="none" strike="noStrike">
                          <a:solidFill>
                            <a:srgbClr val="D9D9D9"/>
                          </a:solidFill>
                          <a:latin typeface="Consolas"/>
                          <a:ea typeface="Consolas"/>
                          <a:cs typeface="Consolas"/>
                          <a:sym typeface="Consolas"/>
                        </a:rPr>
                        <a:t>&gt;</a:t>
                      </a:r>
                      <a:endParaRPr sz="1400" u="none" cap="none" strike="noStrike"/>
                    </a:p>
                    <a:p>
                      <a:pPr indent="0" lvl="0" marL="0" marR="0" rtl="0" algn="l">
                        <a:lnSpc>
                          <a:spcPct val="100000"/>
                        </a:lnSpc>
                        <a:spcBef>
                          <a:spcPts val="0"/>
                        </a:spcBef>
                        <a:spcAft>
                          <a:spcPts val="0"/>
                        </a:spcAft>
                        <a:buNone/>
                      </a:pPr>
                      <a:r>
                        <a:rPr b="0" i="0" lang="es-AR" sz="1400" u="none" cap="none" strike="noStrike">
                          <a:solidFill>
                            <a:srgbClr val="D9D9D9"/>
                          </a:solidFill>
                          <a:latin typeface="Consolas"/>
                          <a:ea typeface="Consolas"/>
                          <a:cs typeface="Consolas"/>
                          <a:sym typeface="Consolas"/>
                        </a:rPr>
                        <a:t>&lt;/</a:t>
                      </a:r>
                      <a:r>
                        <a:rPr b="0" i="0" lang="es-AR" sz="1400" u="none" cap="none" strike="noStrike">
                          <a:solidFill>
                            <a:srgbClr val="E06666"/>
                          </a:solidFill>
                          <a:latin typeface="Consolas"/>
                          <a:ea typeface="Consolas"/>
                          <a:cs typeface="Consolas"/>
                          <a:sym typeface="Consolas"/>
                        </a:rPr>
                        <a:t>section</a:t>
                      </a:r>
                      <a:r>
                        <a:rPr b="0" i="0" lang="es-AR" sz="1400" u="none" cap="none" strike="noStrike">
                          <a:solidFill>
                            <a:srgbClr val="D9D9D9"/>
                          </a:solidFill>
                          <a:latin typeface="Consolas"/>
                          <a:ea typeface="Consolas"/>
                          <a:cs typeface="Consolas"/>
                          <a:sym typeface="Consolas"/>
                        </a:rPr>
                        <a:t>&gt;</a:t>
                      </a:r>
                      <a:endParaRPr sz="1400" u="none" cap="none" strike="noStrike"/>
                    </a:p>
                    <a:p>
                      <a:pPr indent="0" lvl="0" marL="0" marR="0" rtl="0" algn="l">
                        <a:lnSpc>
                          <a:spcPct val="100000"/>
                        </a:lnSpc>
                        <a:spcBef>
                          <a:spcPts val="0"/>
                        </a:spcBef>
                        <a:spcAft>
                          <a:spcPts val="0"/>
                        </a:spcAft>
                        <a:buNone/>
                      </a:pPr>
                      <a:br>
                        <a:rPr lang="es-AR" sz="1400" u="none" cap="none" strike="noStrike"/>
                      </a:br>
                      <a:endParaRPr sz="1400" u="none" cap="none" strike="noStrike"/>
                    </a:p>
                  </a:txBody>
                  <a:tcPr marT="66675" marB="66675" marR="66675" marL="666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C343D"/>
                    </a:solidFill>
                  </a:tcPr>
                </a:tc>
              </a:tr>
              <a:tr h="885825">
                <a:tc>
                  <a:txBody>
                    <a:bodyPr/>
                    <a:lstStyle/>
                    <a:p>
                      <a:pPr indent="0" lvl="0" marL="0" marR="0" rtl="0" algn="l">
                        <a:lnSpc>
                          <a:spcPct val="100000"/>
                        </a:lnSpc>
                        <a:spcBef>
                          <a:spcPts val="0"/>
                        </a:spcBef>
                        <a:spcAft>
                          <a:spcPts val="0"/>
                        </a:spcAft>
                        <a:buNone/>
                      </a:pPr>
                      <a:r>
                        <a:rPr lang="es-AR" sz="1400" u="none" cap="none" strike="noStrike"/>
                        <a:t> </a:t>
                      </a:r>
                      <a:endParaRPr/>
                    </a:p>
                  </a:txBody>
                  <a:tcPr marT="47625" marB="47625" marR="95250" marL="952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
        <p:nvSpPr>
          <p:cNvPr id="595" name="Google Shape;595;p39"/>
          <p:cNvSpPr/>
          <p:nvPr/>
        </p:nvSpPr>
        <p:spPr>
          <a:xfrm>
            <a:off x="3228975" y="1638300"/>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6" name="Google Shape;596;p39"/>
          <p:cNvSpPr txBox="1"/>
          <p:nvPr/>
        </p:nvSpPr>
        <p:spPr>
          <a:xfrm>
            <a:off x="1213022" y="3348657"/>
            <a:ext cx="6858000" cy="1241700"/>
          </a:xfrm>
          <a:prstGeom prst="rect">
            <a:avLst/>
          </a:prstGeom>
          <a:noFill/>
          <a:ln>
            <a:noFill/>
          </a:ln>
        </p:spPr>
        <p:txBody>
          <a:bodyPr anchorCtr="0" anchor="t" bIns="34275" lIns="68575" spcFirstLastPara="1" rIns="68575" wrap="square" tIns="34275">
            <a:normAutofit fontScale="85000" lnSpcReduction="20000"/>
          </a:bodyPr>
          <a:lstStyle/>
          <a:p>
            <a:pPr indent="-361950" lvl="0" marL="457200" marR="0" rtl="0" algn="ctr">
              <a:lnSpc>
                <a:spcPct val="90000"/>
              </a:lnSpc>
              <a:spcBef>
                <a:spcPts val="800"/>
              </a:spcBef>
              <a:spcAft>
                <a:spcPts val="0"/>
              </a:spcAft>
              <a:buClr>
                <a:schemeClr val="dk1"/>
              </a:buClr>
              <a:buSzPct val="117647"/>
              <a:buFont typeface="Arial"/>
              <a:buNone/>
            </a:pPr>
            <a:r>
              <a:rPr b="0" i="0" lang="es-AR" sz="1800" u="none" cap="none" strike="noStrike">
                <a:solidFill>
                  <a:schemeClr val="dk1"/>
                </a:solidFill>
                <a:latin typeface="Nunito"/>
                <a:ea typeface="Nunito"/>
                <a:cs typeface="Nunito"/>
                <a:sym typeface="Nunito"/>
              </a:rPr>
              <a:t>Tanto </a:t>
            </a:r>
            <a:r>
              <a:rPr b="1" i="0" lang="es-AR" sz="1800" u="none" cap="none" strike="noStrike">
                <a:solidFill>
                  <a:schemeClr val="dk1"/>
                </a:solidFill>
                <a:latin typeface="Nunito"/>
                <a:ea typeface="Nunito"/>
                <a:cs typeface="Nunito"/>
                <a:sym typeface="Nunito"/>
              </a:rPr>
              <a:t>ID </a:t>
            </a:r>
            <a:r>
              <a:rPr b="0" i="0" lang="es-AR" sz="1800" u="none" cap="none" strike="noStrike">
                <a:solidFill>
                  <a:schemeClr val="dk1"/>
                </a:solidFill>
                <a:latin typeface="Nunito"/>
                <a:ea typeface="Nunito"/>
                <a:cs typeface="Nunito"/>
                <a:sym typeface="Nunito"/>
              </a:rPr>
              <a:t>como </a:t>
            </a:r>
            <a:r>
              <a:rPr b="1" i="0" lang="es-AR" sz="1800" u="none" cap="none" strike="noStrike">
                <a:solidFill>
                  <a:schemeClr val="dk1"/>
                </a:solidFill>
                <a:latin typeface="Nunito"/>
                <a:ea typeface="Nunito"/>
                <a:cs typeface="Nunito"/>
                <a:sym typeface="Nunito"/>
              </a:rPr>
              <a:t>Class </a:t>
            </a:r>
            <a:r>
              <a:rPr b="0" i="0" lang="es-AR" sz="1800" u="none" cap="none" strike="noStrike">
                <a:solidFill>
                  <a:schemeClr val="dk1"/>
                </a:solidFill>
                <a:latin typeface="Nunito"/>
                <a:ea typeface="Nunito"/>
                <a:cs typeface="Nunito"/>
                <a:sym typeface="Nunito"/>
              </a:rPr>
              <a:t>pueden ser utilizadas dentro del HTML en diferentes etiquetas. Sin embargo, </a:t>
            </a:r>
            <a:r>
              <a:rPr b="1" i="0" lang="es-AR" sz="1800" u="none" cap="none" strike="noStrike">
                <a:solidFill>
                  <a:schemeClr val="dk1"/>
                </a:solidFill>
                <a:latin typeface="Nunito"/>
                <a:ea typeface="Nunito"/>
                <a:cs typeface="Nunito"/>
                <a:sym typeface="Nunito"/>
              </a:rPr>
              <a:t>los nombres otorgados a las clases se pueden repetir</a:t>
            </a:r>
            <a:r>
              <a:rPr b="0" i="0" lang="es-AR" sz="1800" u="none" cap="none" strike="noStrike">
                <a:solidFill>
                  <a:schemeClr val="dk1"/>
                </a:solidFill>
                <a:latin typeface="Nunito"/>
                <a:ea typeface="Nunito"/>
                <a:cs typeface="Nunito"/>
                <a:sym typeface="Nunito"/>
              </a:rPr>
              <a:t>, mientras que utilizados en </a:t>
            </a:r>
            <a:r>
              <a:rPr b="1" i="0" lang="es-AR" sz="1800" u="none" cap="none" strike="noStrike">
                <a:solidFill>
                  <a:schemeClr val="dk1"/>
                </a:solidFill>
                <a:latin typeface="Nunito"/>
                <a:ea typeface="Nunito"/>
                <a:cs typeface="Nunito"/>
                <a:sym typeface="Nunito"/>
              </a:rPr>
              <a:t>los IDs no</a:t>
            </a:r>
            <a:r>
              <a:rPr b="0" i="0" lang="es-AR" sz="1800" u="none" cap="none" strike="noStrike">
                <a:solidFill>
                  <a:schemeClr val="dk1"/>
                </a:solidFill>
                <a:latin typeface="Nunito"/>
                <a:ea typeface="Nunito"/>
                <a:cs typeface="Nunito"/>
                <a:sym typeface="Nunito"/>
              </a:rPr>
              <a:t>.</a:t>
            </a:r>
            <a:endParaRPr/>
          </a:p>
          <a:p>
            <a:pPr indent="-361950" lvl="0" marL="457200" marR="0" rtl="0" algn="ctr">
              <a:lnSpc>
                <a:spcPct val="90000"/>
              </a:lnSpc>
              <a:spcBef>
                <a:spcPts val="800"/>
              </a:spcBef>
              <a:spcAft>
                <a:spcPts val="0"/>
              </a:spcAft>
              <a:buClr>
                <a:schemeClr val="dk1"/>
              </a:buClr>
              <a:buSzPct val="117647"/>
              <a:buFont typeface="Arial"/>
              <a:buNone/>
            </a:pPr>
            <a:br>
              <a:rPr b="0" i="0" lang="es-AR" sz="1800" u="none" cap="none" strike="noStrike">
                <a:solidFill>
                  <a:schemeClr val="dk1"/>
                </a:solidFill>
                <a:latin typeface="Nunito"/>
                <a:ea typeface="Nunito"/>
                <a:cs typeface="Nunito"/>
                <a:sym typeface="Nunito"/>
              </a:rPr>
            </a:br>
            <a:br>
              <a:rPr b="0" i="0" lang="es-AR" sz="1800" u="none" cap="none" strike="noStrike">
                <a:solidFill>
                  <a:schemeClr val="dk1"/>
                </a:solidFill>
                <a:latin typeface="Nunito"/>
                <a:ea typeface="Nunito"/>
                <a:cs typeface="Nunito"/>
                <a:sym typeface="Nunito"/>
              </a:rPr>
            </a:br>
            <a:endParaRPr b="0" i="0" sz="1800" u="none" cap="none" strike="noStrike">
              <a:solidFill>
                <a:schemeClr val="dk1"/>
              </a:solidFill>
              <a:latin typeface="Nunito"/>
              <a:ea typeface="Nunito"/>
              <a:cs typeface="Nunito"/>
              <a:sym typeface="Nunito"/>
            </a:endParaRPr>
          </a:p>
        </p:txBody>
      </p:sp>
      <p:pic>
        <p:nvPicPr>
          <p:cNvPr id="597" name="Google Shape;597;p39"/>
          <p:cNvPicPr preferRelativeResize="0"/>
          <p:nvPr/>
        </p:nvPicPr>
        <p:blipFill rotWithShape="1">
          <a:blip r:embed="rId3">
            <a:alphaModFix/>
          </a:blip>
          <a:srcRect b="0" l="0" r="0" t="0"/>
          <a:stretch/>
        </p:blipFill>
        <p:spPr>
          <a:xfrm>
            <a:off x="-6979" y="1818746"/>
            <a:ext cx="1182885" cy="1051454"/>
          </a:xfrm>
          <a:prstGeom prst="rect">
            <a:avLst/>
          </a:prstGeom>
          <a:noFill/>
          <a:ln>
            <a:noFill/>
          </a:ln>
        </p:spPr>
      </p:pic>
      <p:pic>
        <p:nvPicPr>
          <p:cNvPr id="598" name="Google Shape;598;p39"/>
          <p:cNvPicPr preferRelativeResize="0"/>
          <p:nvPr/>
        </p:nvPicPr>
        <p:blipFill rotWithShape="1">
          <a:blip r:embed="rId4">
            <a:alphaModFix/>
          </a:blip>
          <a:srcRect b="0" l="0" r="0" t="0"/>
          <a:stretch/>
        </p:blipFill>
        <p:spPr>
          <a:xfrm>
            <a:off x="7507816" y="1485900"/>
            <a:ext cx="1562100" cy="16287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40"/>
          <p:cNvSpPr txBox="1"/>
          <p:nvPr>
            <p:ph type="ctrTitle"/>
          </p:nvPr>
        </p:nvSpPr>
        <p:spPr>
          <a:xfrm>
            <a:off x="1208903" y="1574940"/>
            <a:ext cx="6858000" cy="1291828"/>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AR"/>
              <a:t>Herencia y cascada</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41"/>
          <p:cNvSpPr txBox="1"/>
          <p:nvPr>
            <p:ph type="ctrTitle"/>
          </p:nvPr>
        </p:nvSpPr>
        <p:spPr>
          <a:xfrm>
            <a:off x="1093573" y="141555"/>
            <a:ext cx="6858000" cy="1382444"/>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AR"/>
              <a:t>Herencia De Estilos</a:t>
            </a:r>
            <a:endParaRPr/>
          </a:p>
        </p:txBody>
      </p:sp>
      <p:sp>
        <p:nvSpPr>
          <p:cNvPr id="609" name="Google Shape;609;p41"/>
          <p:cNvSpPr txBox="1"/>
          <p:nvPr>
            <p:ph idx="1" type="subTitle"/>
          </p:nvPr>
        </p:nvSpPr>
        <p:spPr>
          <a:xfrm>
            <a:off x="1143000" y="1581665"/>
            <a:ext cx="6858000" cy="2361564"/>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AR"/>
              <a:t>Como ya vimos en el módulo de HTML, el concepto de herencia implica que se pueden anidar unos elementos dentro de otros. Esto mismo sucede cuando se aplican reglas de estilo en CSS.</a:t>
            </a:r>
            <a:endParaRPr/>
          </a:p>
          <a:p>
            <a:pPr indent="-361950" lvl="0" marL="457200" rtl="0" algn="ctr">
              <a:lnSpc>
                <a:spcPct val="90000"/>
              </a:lnSpc>
              <a:spcBef>
                <a:spcPts val="800"/>
              </a:spcBef>
              <a:spcAft>
                <a:spcPts val="0"/>
              </a:spcAft>
              <a:buClr>
                <a:schemeClr val="dk1"/>
              </a:buClr>
              <a:buSzPts val="1800"/>
              <a:buNone/>
            </a:pPr>
            <a:r>
              <a:rPr lang="es-AR"/>
              <a:t>Es decir que si le asignamos una regla CSS a un elemento HTML padre (o </a:t>
            </a:r>
            <a:r>
              <a:rPr i="1" lang="es-AR"/>
              <a:t>parent</a:t>
            </a:r>
            <a:r>
              <a:rPr lang="es-AR"/>
              <a:t>), también se aplicará a sus elementos hijos (</a:t>
            </a:r>
            <a:r>
              <a:rPr i="1" lang="es-AR"/>
              <a:t>children</a:t>
            </a:r>
            <a:r>
              <a:rPr lang="es-AR"/>
              <a:t>).</a:t>
            </a:r>
            <a:endParaRPr/>
          </a:p>
          <a:p>
            <a:pPr indent="-361950" lvl="0" marL="457200" rtl="0" algn="ctr">
              <a:lnSpc>
                <a:spcPct val="90000"/>
              </a:lnSpc>
              <a:spcBef>
                <a:spcPts val="800"/>
              </a:spcBef>
              <a:spcAft>
                <a:spcPts val="0"/>
              </a:spcAft>
              <a:buClr>
                <a:schemeClr val="dk1"/>
              </a:buClr>
              <a:buSzPts val="1800"/>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pic>
        <p:nvPicPr>
          <p:cNvPr descr="DOM" id="614" name="Google Shape;614;p42"/>
          <p:cNvPicPr preferRelativeResize="0"/>
          <p:nvPr/>
        </p:nvPicPr>
        <p:blipFill rotWithShape="1">
          <a:blip r:embed="rId3">
            <a:alphaModFix/>
          </a:blip>
          <a:srcRect b="0" l="0" r="0" t="0"/>
          <a:stretch/>
        </p:blipFill>
        <p:spPr>
          <a:xfrm>
            <a:off x="2032710" y="520671"/>
            <a:ext cx="5103517" cy="4158421"/>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43"/>
          <p:cNvSpPr txBox="1"/>
          <p:nvPr>
            <p:ph type="ctrTitle"/>
          </p:nvPr>
        </p:nvSpPr>
        <p:spPr>
          <a:xfrm>
            <a:off x="1126524" y="378940"/>
            <a:ext cx="6858000" cy="919002"/>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AR"/>
              <a:t>Herencia</a:t>
            </a:r>
            <a:endParaRPr/>
          </a:p>
        </p:txBody>
      </p:sp>
      <p:sp>
        <p:nvSpPr>
          <p:cNvPr id="620" name="Google Shape;620;p43"/>
          <p:cNvSpPr txBox="1"/>
          <p:nvPr>
            <p:ph idx="1" type="subTitle"/>
          </p:nvPr>
        </p:nvSpPr>
        <p:spPr>
          <a:xfrm>
            <a:off x="1143000" y="1499286"/>
            <a:ext cx="6858000" cy="2122667"/>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AR"/>
              <a:t>En general, estas propiedades son intuibles. Por ejemplo, podrás heredar de un elemento padre el tamaño de letra y color de la misma, </a:t>
            </a:r>
            <a:r>
              <a:rPr i="1" lang="es-AR"/>
              <a:t>a menos que el elemento hijo tenga otros estilos aplicados</a:t>
            </a:r>
            <a:r>
              <a:rPr lang="es-AR"/>
              <a:t>. Puedes ver más al respecto </a:t>
            </a:r>
            <a:r>
              <a:rPr lang="es-AR" u="sng">
                <a:solidFill>
                  <a:schemeClr val="hlink"/>
                </a:solidFill>
                <a:hlinkClick r:id="rId3"/>
              </a:rPr>
              <a:t>aquí</a:t>
            </a:r>
            <a:r>
              <a:rPr lang="es-AR"/>
              <a:t>.</a:t>
            </a:r>
            <a:endParaRPr/>
          </a:p>
          <a:p>
            <a:pPr indent="-361950" lvl="0" marL="457200" rtl="0" algn="ctr">
              <a:lnSpc>
                <a:spcPct val="90000"/>
              </a:lnSpc>
              <a:spcBef>
                <a:spcPts val="800"/>
              </a:spcBef>
              <a:spcAft>
                <a:spcPts val="0"/>
              </a:spcAft>
              <a:buClr>
                <a:schemeClr val="dk1"/>
              </a:buClr>
              <a:buSzPts val="1800"/>
              <a:buNone/>
            </a:pPr>
            <a:br>
              <a:rPr lang="es-AR"/>
            </a:br>
            <a:endParaRPr/>
          </a:p>
        </p:txBody>
      </p:sp>
      <p:pic>
        <p:nvPicPr>
          <p:cNvPr id="621" name="Google Shape;621;p43"/>
          <p:cNvPicPr preferRelativeResize="0"/>
          <p:nvPr/>
        </p:nvPicPr>
        <p:blipFill rotWithShape="1">
          <a:blip r:embed="rId4">
            <a:alphaModFix/>
          </a:blip>
          <a:srcRect b="0" l="0" r="0" t="0"/>
          <a:stretch/>
        </p:blipFill>
        <p:spPr>
          <a:xfrm>
            <a:off x="1475990" y="2798517"/>
            <a:ext cx="6061632" cy="152892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6"/>
          <p:cNvSpPr txBox="1"/>
          <p:nvPr>
            <p:ph type="ctrTitle"/>
          </p:nvPr>
        </p:nvSpPr>
        <p:spPr>
          <a:xfrm>
            <a:off x="838199" y="331026"/>
            <a:ext cx="7457303" cy="822271"/>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AR"/>
              <a:t>Glosario</a:t>
            </a:r>
            <a:endParaRPr/>
          </a:p>
        </p:txBody>
      </p:sp>
      <p:sp>
        <p:nvSpPr>
          <p:cNvPr id="269" name="Google Shape;269;p6"/>
          <p:cNvSpPr txBox="1"/>
          <p:nvPr>
            <p:ph idx="1" type="subTitle"/>
          </p:nvPr>
        </p:nvSpPr>
        <p:spPr>
          <a:xfrm>
            <a:off x="1052385" y="1237888"/>
            <a:ext cx="3461950" cy="3029312"/>
          </a:xfrm>
          <a:prstGeom prst="rect">
            <a:avLst/>
          </a:prstGeom>
          <a:noFill/>
          <a:ln>
            <a:noFill/>
          </a:ln>
        </p:spPr>
        <p:txBody>
          <a:bodyPr anchorCtr="0" anchor="t" bIns="34275" lIns="68575" spcFirstLastPara="1" rIns="68575" wrap="square" tIns="34275">
            <a:normAutofit fontScale="70000" lnSpcReduction="20000"/>
          </a:bodyPr>
          <a:lstStyle/>
          <a:p>
            <a:pPr indent="-361950" lvl="0" marL="457200" rtl="0" algn="l">
              <a:lnSpc>
                <a:spcPct val="90000"/>
              </a:lnSpc>
              <a:spcBef>
                <a:spcPts val="800"/>
              </a:spcBef>
              <a:spcAft>
                <a:spcPts val="0"/>
              </a:spcAft>
              <a:buSzPct val="142857"/>
              <a:buNone/>
            </a:pPr>
            <a:r>
              <a:rPr b="1" lang="es-AR">
                <a:solidFill>
                  <a:srgbClr val="FF0000"/>
                </a:solidFill>
              </a:rPr>
              <a:t>        </a:t>
            </a:r>
            <a:r>
              <a:rPr b="1" lang="es-AR">
                <a:solidFill>
                  <a:srgbClr val="2466AD"/>
                </a:solidFill>
              </a:rPr>
              <a:t>Listas: </a:t>
            </a:r>
            <a:r>
              <a:rPr lang="es-AR"/>
              <a:t>HTML permite agrupar elementos que tienen más significado de forma conjunta. Aunque cada palabra por separado tiene sentido, de forma conjunta constituyen el menú de navegación de la página, por lo que su significado conjunto es mayor que por separado. Esto se denomina listas.</a:t>
            </a:r>
            <a:endParaRPr/>
          </a:p>
          <a:p>
            <a:pPr indent="-361950" lvl="0" marL="457200" rtl="0" algn="l">
              <a:lnSpc>
                <a:spcPct val="90000"/>
              </a:lnSpc>
              <a:spcBef>
                <a:spcPts val="800"/>
              </a:spcBef>
              <a:spcAft>
                <a:spcPts val="0"/>
              </a:spcAft>
              <a:buSzPct val="142857"/>
              <a:buNone/>
            </a:pPr>
            <a:br>
              <a:rPr lang="es-AR"/>
            </a:br>
            <a:r>
              <a:rPr b="1" lang="es-AR">
                <a:solidFill>
                  <a:srgbClr val="2466AD"/>
                </a:solidFill>
              </a:rPr>
              <a:t>Tablas</a:t>
            </a:r>
            <a:r>
              <a:rPr b="1" lang="es-AR"/>
              <a:t>: </a:t>
            </a:r>
            <a:r>
              <a:rPr lang="es-AR"/>
              <a:t>son un conjunto de celdas organizadas, dentro del cual es posible alojar distintos contenidos. Sirven para representar información tabulada, en filas y columnas.</a:t>
            </a:r>
            <a:endParaRPr/>
          </a:p>
          <a:p>
            <a:pPr indent="-361950" lvl="0" marL="457200" rtl="0" algn="l">
              <a:lnSpc>
                <a:spcPct val="90000"/>
              </a:lnSpc>
              <a:spcBef>
                <a:spcPts val="800"/>
              </a:spcBef>
              <a:spcAft>
                <a:spcPts val="0"/>
              </a:spcAft>
              <a:buSzPct val="142857"/>
              <a:buNone/>
            </a:pPr>
            <a:br>
              <a:rPr lang="es-AR"/>
            </a:br>
            <a:endParaRPr/>
          </a:p>
        </p:txBody>
      </p:sp>
      <p:sp>
        <p:nvSpPr>
          <p:cNvPr id="270" name="Google Shape;270;p6"/>
          <p:cNvSpPr txBox="1"/>
          <p:nvPr/>
        </p:nvSpPr>
        <p:spPr>
          <a:xfrm>
            <a:off x="4944764" y="1289527"/>
            <a:ext cx="3461950" cy="3029312"/>
          </a:xfrm>
          <a:prstGeom prst="rect">
            <a:avLst/>
          </a:prstGeom>
          <a:noFill/>
          <a:ln>
            <a:noFill/>
          </a:ln>
        </p:spPr>
        <p:txBody>
          <a:bodyPr anchorCtr="0" anchor="t" bIns="34275" lIns="68575" spcFirstLastPara="1" rIns="68575" wrap="square" tIns="34275">
            <a:normAutofit/>
          </a:bodyPr>
          <a:lstStyle/>
          <a:p>
            <a:pPr indent="-361950" lvl="0" marL="457200" marR="0" rtl="0" algn="l">
              <a:lnSpc>
                <a:spcPct val="90000"/>
              </a:lnSpc>
              <a:spcBef>
                <a:spcPts val="800"/>
              </a:spcBef>
              <a:spcAft>
                <a:spcPts val="0"/>
              </a:spcAft>
              <a:buClr>
                <a:schemeClr val="dk1"/>
              </a:buClr>
              <a:buSzPts val="1800"/>
              <a:buFont typeface="Arial"/>
              <a:buNone/>
            </a:pPr>
            <a:r>
              <a:rPr b="1" i="0" lang="es-AR" sz="1800" u="none" cap="none" strike="noStrike">
                <a:solidFill>
                  <a:schemeClr val="dk1"/>
                </a:solidFill>
                <a:latin typeface="Nunito"/>
                <a:ea typeface="Nunito"/>
                <a:cs typeface="Nunito"/>
                <a:sym typeface="Nunito"/>
              </a:rPr>
              <a:t>      </a:t>
            </a:r>
            <a:r>
              <a:rPr b="1" i="0" lang="es-AR" sz="1400" u="none" cap="none" strike="noStrike">
                <a:solidFill>
                  <a:srgbClr val="2466AD"/>
                </a:solidFill>
                <a:latin typeface="Nunito"/>
                <a:ea typeface="Nunito"/>
                <a:cs typeface="Nunito"/>
                <a:sym typeface="Nunito"/>
              </a:rPr>
              <a:t>Formularios</a:t>
            </a:r>
            <a:r>
              <a:rPr b="0" i="0" lang="es-AR" sz="1400" u="none" cap="none" strike="noStrike">
                <a:solidFill>
                  <a:srgbClr val="2466AD"/>
                </a:solidFill>
                <a:latin typeface="Nunito"/>
                <a:ea typeface="Nunito"/>
                <a:cs typeface="Nunito"/>
                <a:sym typeface="Nunito"/>
              </a:rPr>
              <a:t>: </a:t>
            </a:r>
            <a:r>
              <a:rPr b="0" i="0" lang="es-AR" sz="1400" u="none" cap="none" strike="noStrike">
                <a:solidFill>
                  <a:schemeClr val="dk1"/>
                </a:solidFill>
                <a:latin typeface="Nunito"/>
                <a:ea typeface="Nunito"/>
                <a:cs typeface="Nunito"/>
                <a:sym typeface="Nunito"/>
              </a:rPr>
              <a:t>son etiquetas donde el usuario ingresará o seleccionará valores, que serán enviados a un archivo encargado de procesar la información.</a:t>
            </a:r>
            <a:endParaRPr/>
          </a:p>
          <a:p>
            <a:pPr indent="-361950" lvl="0" marL="457200" marR="0" rtl="0" algn="l">
              <a:lnSpc>
                <a:spcPct val="90000"/>
              </a:lnSpc>
              <a:spcBef>
                <a:spcPts val="800"/>
              </a:spcBef>
              <a:spcAft>
                <a:spcPts val="0"/>
              </a:spcAft>
              <a:buClr>
                <a:schemeClr val="dk1"/>
              </a:buClr>
              <a:buSzPts val="1800"/>
              <a:buFont typeface="Arial"/>
              <a:buNone/>
            </a:pPr>
            <a:br>
              <a:rPr b="0" i="0" lang="es-AR" sz="1400" u="none" cap="none" strike="noStrike">
                <a:solidFill>
                  <a:schemeClr val="dk1"/>
                </a:solidFill>
                <a:latin typeface="Nunito"/>
                <a:ea typeface="Nunito"/>
                <a:cs typeface="Nunito"/>
                <a:sym typeface="Nunito"/>
              </a:rPr>
            </a:br>
            <a:r>
              <a:rPr b="1" i="0" lang="es-AR" sz="1400" u="none" cap="none" strike="noStrike">
                <a:solidFill>
                  <a:srgbClr val="2466AD"/>
                </a:solidFill>
                <a:latin typeface="Nunito"/>
                <a:ea typeface="Nunito"/>
                <a:cs typeface="Nunito"/>
                <a:sym typeface="Nunito"/>
              </a:rPr>
              <a:t>Enlaces:</a:t>
            </a:r>
            <a:r>
              <a:rPr b="0" i="0" lang="es-AR" sz="1400" u="none" cap="none" strike="noStrike">
                <a:solidFill>
                  <a:srgbClr val="2466AD"/>
                </a:solidFill>
                <a:latin typeface="Nunito"/>
                <a:ea typeface="Nunito"/>
                <a:cs typeface="Nunito"/>
                <a:sym typeface="Nunito"/>
              </a:rPr>
              <a:t> </a:t>
            </a:r>
            <a:r>
              <a:rPr b="0" i="0" lang="es-AR" sz="1400" u="none" cap="none" strike="noStrike">
                <a:solidFill>
                  <a:schemeClr val="dk1"/>
                </a:solidFill>
                <a:latin typeface="Nunito"/>
                <a:ea typeface="Nunito"/>
                <a:cs typeface="Nunito"/>
                <a:sym typeface="Nunito"/>
              </a:rPr>
              <a:t>también conocidos como links o anchors, se utilizan para relacionar partes del mismo documento. Por defecto, se visualizan azules y subrayados.</a:t>
            </a:r>
            <a:endParaRPr/>
          </a:p>
          <a:p>
            <a:pPr indent="-361950" lvl="0" marL="457200" marR="0" rtl="0" algn="ctr">
              <a:lnSpc>
                <a:spcPct val="90000"/>
              </a:lnSpc>
              <a:spcBef>
                <a:spcPts val="800"/>
              </a:spcBef>
              <a:spcAft>
                <a:spcPts val="0"/>
              </a:spcAft>
              <a:buClr>
                <a:schemeClr val="dk1"/>
              </a:buClr>
              <a:buSzPts val="1800"/>
              <a:buFont typeface="Arial"/>
              <a:buNone/>
            </a:pPr>
            <a:br>
              <a:rPr b="0" i="0" lang="es-AR" sz="1400" u="none" cap="none" strike="noStrike">
                <a:solidFill>
                  <a:schemeClr val="dk1"/>
                </a:solidFill>
                <a:latin typeface="Nunito"/>
                <a:ea typeface="Nunito"/>
                <a:cs typeface="Nunito"/>
                <a:sym typeface="Nunito"/>
              </a:rPr>
            </a:br>
            <a:endParaRPr b="0" i="0" sz="1800" u="none" cap="none" strike="noStrike">
              <a:solidFill>
                <a:schemeClr val="dk1"/>
              </a:solidFill>
              <a:latin typeface="Nunito"/>
              <a:ea typeface="Nunito"/>
              <a:cs typeface="Nunito"/>
              <a:sym typeface="Nunit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4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AR"/>
              <a:t>Para pensar: cascada</a:t>
            </a:r>
            <a:br>
              <a:rPr b="0" lang="es-AR"/>
            </a:br>
            <a:br>
              <a:rPr lang="es-AR"/>
            </a:br>
            <a:endParaRPr/>
          </a:p>
        </p:txBody>
      </p:sp>
      <p:sp>
        <p:nvSpPr>
          <p:cNvPr id="627" name="Google Shape;627;p44"/>
          <p:cNvSpPr txBox="1"/>
          <p:nvPr>
            <p:ph idx="1" type="subTitle"/>
          </p:nvPr>
        </p:nvSpPr>
        <p:spPr>
          <a:xfrm>
            <a:off x="1134762" y="1803605"/>
            <a:ext cx="6858000" cy="1241700"/>
          </a:xfrm>
          <a:prstGeom prst="rect">
            <a:avLst/>
          </a:prstGeom>
          <a:noFill/>
          <a:ln>
            <a:noFill/>
          </a:ln>
        </p:spPr>
        <p:txBody>
          <a:bodyPr anchorCtr="0" anchor="t" bIns="34275" lIns="68575" spcFirstLastPara="1" rIns="68575" wrap="square" tIns="34275">
            <a:normAutofit fontScale="85000" lnSpcReduction="10000"/>
          </a:bodyPr>
          <a:lstStyle/>
          <a:p>
            <a:pPr indent="-361950" lvl="0" marL="457200" rtl="0" algn="ctr">
              <a:lnSpc>
                <a:spcPct val="90000"/>
              </a:lnSpc>
              <a:spcBef>
                <a:spcPts val="800"/>
              </a:spcBef>
              <a:spcAft>
                <a:spcPts val="0"/>
              </a:spcAft>
              <a:buClr>
                <a:schemeClr val="dk1"/>
              </a:buClr>
              <a:buSzPct val="117647"/>
              <a:buNone/>
            </a:pPr>
            <a:r>
              <a:rPr lang="es-AR"/>
              <a:t>El navegador lee de arriba hacia abajo (forma de cascada) </a:t>
            </a:r>
            <a:endParaRPr/>
          </a:p>
          <a:p>
            <a:pPr indent="-361950" lvl="0" marL="457200" rtl="0" algn="ctr">
              <a:lnSpc>
                <a:spcPct val="90000"/>
              </a:lnSpc>
              <a:spcBef>
                <a:spcPts val="800"/>
              </a:spcBef>
              <a:spcAft>
                <a:spcPts val="0"/>
              </a:spcAft>
              <a:buClr>
                <a:schemeClr val="dk1"/>
              </a:buClr>
              <a:buSzPct val="117647"/>
              <a:buNone/>
            </a:pPr>
            <a:r>
              <a:rPr lang="es-AR"/>
              <a:t>¿De qué color crees que se aplicará al párrafo (p) al ver el siguiente código? </a:t>
            </a:r>
            <a:endParaRPr/>
          </a:p>
          <a:p>
            <a:pPr indent="-361950" lvl="0" marL="457200" rtl="0" algn="ctr">
              <a:lnSpc>
                <a:spcPct val="90000"/>
              </a:lnSpc>
              <a:spcBef>
                <a:spcPts val="800"/>
              </a:spcBef>
              <a:spcAft>
                <a:spcPts val="0"/>
              </a:spcAft>
              <a:buClr>
                <a:schemeClr val="dk1"/>
              </a:buClr>
              <a:buSzPct val="117647"/>
              <a:buNone/>
            </a:pPr>
            <a:br>
              <a:rPr lang="es-AR"/>
            </a:br>
            <a:endParaRPr/>
          </a:p>
        </p:txBody>
      </p:sp>
      <p:pic>
        <p:nvPicPr>
          <p:cNvPr id="628" name="Google Shape;628;p44"/>
          <p:cNvPicPr preferRelativeResize="0"/>
          <p:nvPr/>
        </p:nvPicPr>
        <p:blipFill rotWithShape="1">
          <a:blip r:embed="rId3">
            <a:alphaModFix/>
          </a:blip>
          <a:srcRect b="0" l="0" r="0" t="0"/>
          <a:stretch/>
        </p:blipFill>
        <p:spPr>
          <a:xfrm>
            <a:off x="3453524" y="2638613"/>
            <a:ext cx="2080182" cy="16394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45"/>
          <p:cNvSpPr txBox="1"/>
          <p:nvPr>
            <p:ph type="ctrTitle"/>
          </p:nvPr>
        </p:nvSpPr>
        <p:spPr>
          <a:xfrm>
            <a:off x="1168400" y="206772"/>
            <a:ext cx="6858000" cy="921125"/>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AR"/>
              <a:t>Ejemplo</a:t>
            </a:r>
            <a:endParaRPr/>
          </a:p>
        </p:txBody>
      </p:sp>
      <p:graphicFrame>
        <p:nvGraphicFramePr>
          <p:cNvPr id="634" name="Google Shape;634;p45"/>
          <p:cNvGraphicFramePr/>
          <p:nvPr/>
        </p:nvGraphicFramePr>
        <p:xfrm>
          <a:off x="1922891" y="1497014"/>
          <a:ext cx="3000000" cy="3000000"/>
        </p:xfrm>
        <a:graphic>
          <a:graphicData uri="http://schemas.openxmlformats.org/drawingml/2006/table">
            <a:tbl>
              <a:tblPr>
                <a:noFill/>
                <a:tableStyleId>{E7FABD2A-CAA7-4474-9E6B-60D35C8A0ECA}</a:tableStyleId>
              </a:tblPr>
              <a:tblGrid>
                <a:gridCol w="1766450"/>
              </a:tblGrid>
              <a:tr h="1024025">
                <a:tc>
                  <a:txBody>
                    <a:bodyPr/>
                    <a:lstStyle/>
                    <a:p>
                      <a:pPr indent="0" lvl="0" marL="0" marR="0" rtl="0" algn="l">
                        <a:lnSpc>
                          <a:spcPct val="100000"/>
                        </a:lnSpc>
                        <a:spcBef>
                          <a:spcPts val="0"/>
                        </a:spcBef>
                        <a:spcAft>
                          <a:spcPts val="0"/>
                        </a:spcAft>
                        <a:buNone/>
                      </a:pPr>
                      <a:r>
                        <a:rPr b="0" i="0" lang="es-AR" sz="900" u="none" cap="none" strike="noStrike">
                          <a:solidFill>
                            <a:srgbClr val="D9D9D9"/>
                          </a:solidFill>
                          <a:latin typeface="Consolas"/>
                          <a:ea typeface="Consolas"/>
                          <a:cs typeface="Consolas"/>
                          <a:sym typeface="Consolas"/>
                        </a:rPr>
                        <a:t>&lt;</a:t>
                      </a:r>
                      <a:r>
                        <a:rPr b="0" i="0" lang="es-AR" sz="900" u="none" cap="none" strike="noStrike">
                          <a:solidFill>
                            <a:srgbClr val="E06666"/>
                          </a:solidFill>
                          <a:latin typeface="Consolas"/>
                          <a:ea typeface="Consolas"/>
                          <a:cs typeface="Consolas"/>
                          <a:sym typeface="Consolas"/>
                        </a:rPr>
                        <a:t>ul</a:t>
                      </a:r>
                      <a:r>
                        <a:rPr b="0" i="0" lang="es-AR" sz="900" u="none" cap="none" strike="noStrike">
                          <a:solidFill>
                            <a:srgbClr val="D9D9D9"/>
                          </a:solidFill>
                          <a:latin typeface="Consolas"/>
                          <a:ea typeface="Consolas"/>
                          <a:cs typeface="Consolas"/>
                          <a:sym typeface="Consolas"/>
                        </a:rPr>
                        <a:t>&gt;</a:t>
                      </a:r>
                      <a:endParaRPr sz="900" u="none" cap="none" strike="noStrike"/>
                    </a:p>
                    <a:p>
                      <a:pPr indent="0" lvl="0" marL="0" marR="0" rtl="0" algn="l">
                        <a:lnSpc>
                          <a:spcPct val="100000"/>
                        </a:lnSpc>
                        <a:spcBef>
                          <a:spcPts val="0"/>
                        </a:spcBef>
                        <a:spcAft>
                          <a:spcPts val="0"/>
                        </a:spcAft>
                        <a:buNone/>
                      </a:pPr>
                      <a:r>
                        <a:rPr b="0" i="0" lang="es-AR" sz="900" u="none" cap="none" strike="noStrike">
                          <a:solidFill>
                            <a:srgbClr val="D9D9D9"/>
                          </a:solidFill>
                          <a:latin typeface="Consolas"/>
                          <a:ea typeface="Consolas"/>
                          <a:cs typeface="Consolas"/>
                          <a:sym typeface="Consolas"/>
                        </a:rPr>
                        <a:t>  &lt;</a:t>
                      </a:r>
                      <a:r>
                        <a:rPr b="0" i="0" lang="es-AR" sz="900" u="none" cap="none" strike="noStrike">
                          <a:solidFill>
                            <a:srgbClr val="E06666"/>
                          </a:solidFill>
                          <a:latin typeface="Consolas"/>
                          <a:ea typeface="Consolas"/>
                          <a:cs typeface="Consolas"/>
                          <a:sym typeface="Consolas"/>
                        </a:rPr>
                        <a:t>li</a:t>
                      </a:r>
                      <a:r>
                        <a:rPr b="0" i="0" lang="es-AR" sz="900" u="none" cap="none" strike="noStrike">
                          <a:solidFill>
                            <a:srgbClr val="D9D9D9"/>
                          </a:solidFill>
                          <a:latin typeface="Consolas"/>
                          <a:ea typeface="Consolas"/>
                          <a:cs typeface="Consolas"/>
                          <a:sym typeface="Consolas"/>
                        </a:rPr>
                        <a:t> </a:t>
                      </a:r>
                      <a:r>
                        <a:rPr b="0" i="0" lang="es-AR" sz="900" u="none" cap="none" strike="noStrike">
                          <a:solidFill>
                            <a:srgbClr val="FF9900"/>
                          </a:solidFill>
                          <a:latin typeface="Consolas"/>
                          <a:ea typeface="Consolas"/>
                          <a:cs typeface="Consolas"/>
                          <a:sym typeface="Consolas"/>
                        </a:rPr>
                        <a:t>class</a:t>
                      </a:r>
                      <a:r>
                        <a:rPr b="0" i="0" lang="es-AR" sz="900" u="none" cap="none" strike="noStrike">
                          <a:solidFill>
                            <a:srgbClr val="D9D9D9"/>
                          </a:solidFill>
                          <a:latin typeface="Consolas"/>
                          <a:ea typeface="Consolas"/>
                          <a:cs typeface="Consolas"/>
                          <a:sym typeface="Consolas"/>
                        </a:rPr>
                        <a:t>=</a:t>
                      </a:r>
                      <a:r>
                        <a:rPr b="0" i="0" lang="es-AR" sz="900" u="none" cap="none" strike="noStrike">
                          <a:solidFill>
                            <a:srgbClr val="93C47D"/>
                          </a:solidFill>
                          <a:latin typeface="Consolas"/>
                          <a:ea typeface="Consolas"/>
                          <a:cs typeface="Consolas"/>
                          <a:sym typeface="Consolas"/>
                        </a:rPr>
                        <a:t>"rojo"</a:t>
                      </a:r>
                      <a:r>
                        <a:rPr b="0" i="0" lang="es-AR" sz="900" u="none" cap="none" strike="noStrike">
                          <a:solidFill>
                            <a:srgbClr val="D9D9D9"/>
                          </a:solidFill>
                          <a:latin typeface="Consolas"/>
                          <a:ea typeface="Consolas"/>
                          <a:cs typeface="Consolas"/>
                          <a:sym typeface="Consolas"/>
                        </a:rPr>
                        <a:t>&gt;Item R1&lt;/</a:t>
                      </a:r>
                      <a:r>
                        <a:rPr b="0" i="0" lang="es-AR" sz="900" u="none" cap="none" strike="noStrike">
                          <a:solidFill>
                            <a:srgbClr val="E06666"/>
                          </a:solidFill>
                          <a:latin typeface="Consolas"/>
                          <a:ea typeface="Consolas"/>
                          <a:cs typeface="Consolas"/>
                          <a:sym typeface="Consolas"/>
                        </a:rPr>
                        <a:t>li</a:t>
                      </a:r>
                      <a:r>
                        <a:rPr b="0" i="0" lang="es-AR" sz="900" u="none" cap="none" strike="noStrike">
                          <a:solidFill>
                            <a:srgbClr val="D9D9D9"/>
                          </a:solidFill>
                          <a:latin typeface="Consolas"/>
                          <a:ea typeface="Consolas"/>
                          <a:cs typeface="Consolas"/>
                          <a:sym typeface="Consolas"/>
                        </a:rPr>
                        <a:t>&gt;</a:t>
                      </a:r>
                      <a:endParaRPr sz="900" u="none" cap="none" strike="noStrike"/>
                    </a:p>
                    <a:p>
                      <a:pPr indent="0" lvl="0" marL="0" marR="0" rtl="0" algn="l">
                        <a:lnSpc>
                          <a:spcPct val="100000"/>
                        </a:lnSpc>
                        <a:spcBef>
                          <a:spcPts val="0"/>
                        </a:spcBef>
                        <a:spcAft>
                          <a:spcPts val="0"/>
                        </a:spcAft>
                        <a:buNone/>
                      </a:pPr>
                      <a:r>
                        <a:rPr b="0" i="0" lang="es-AR" sz="900" u="none" cap="none" strike="noStrike">
                          <a:solidFill>
                            <a:srgbClr val="D9D9D9"/>
                          </a:solidFill>
                          <a:latin typeface="Consolas"/>
                          <a:ea typeface="Consolas"/>
                          <a:cs typeface="Consolas"/>
                          <a:sym typeface="Consolas"/>
                        </a:rPr>
                        <a:t>  &lt;</a:t>
                      </a:r>
                      <a:r>
                        <a:rPr b="0" i="0" lang="es-AR" sz="900" u="none" cap="none" strike="noStrike">
                          <a:solidFill>
                            <a:srgbClr val="E06666"/>
                          </a:solidFill>
                          <a:latin typeface="Consolas"/>
                          <a:ea typeface="Consolas"/>
                          <a:cs typeface="Consolas"/>
                          <a:sym typeface="Consolas"/>
                        </a:rPr>
                        <a:t>li</a:t>
                      </a:r>
                      <a:r>
                        <a:rPr b="0" i="0" lang="es-AR" sz="900" u="none" cap="none" strike="noStrike">
                          <a:solidFill>
                            <a:srgbClr val="D9D9D9"/>
                          </a:solidFill>
                          <a:latin typeface="Consolas"/>
                          <a:ea typeface="Consolas"/>
                          <a:cs typeface="Consolas"/>
                          <a:sym typeface="Consolas"/>
                        </a:rPr>
                        <a:t> </a:t>
                      </a:r>
                      <a:r>
                        <a:rPr b="0" i="0" lang="es-AR" sz="900" u="none" cap="none" strike="noStrike">
                          <a:solidFill>
                            <a:srgbClr val="FF9900"/>
                          </a:solidFill>
                          <a:latin typeface="Consolas"/>
                          <a:ea typeface="Consolas"/>
                          <a:cs typeface="Consolas"/>
                          <a:sym typeface="Consolas"/>
                        </a:rPr>
                        <a:t>class</a:t>
                      </a:r>
                      <a:r>
                        <a:rPr b="0" i="0" lang="es-AR" sz="900" u="none" cap="none" strike="noStrike">
                          <a:solidFill>
                            <a:srgbClr val="D9D9D9"/>
                          </a:solidFill>
                          <a:latin typeface="Consolas"/>
                          <a:ea typeface="Consolas"/>
                          <a:cs typeface="Consolas"/>
                          <a:sym typeface="Consolas"/>
                        </a:rPr>
                        <a:t>=</a:t>
                      </a:r>
                      <a:r>
                        <a:rPr b="0" i="0" lang="es-AR" sz="900" u="none" cap="none" strike="noStrike">
                          <a:solidFill>
                            <a:srgbClr val="93C47D"/>
                          </a:solidFill>
                          <a:latin typeface="Consolas"/>
                          <a:ea typeface="Consolas"/>
                          <a:cs typeface="Consolas"/>
                          <a:sym typeface="Consolas"/>
                        </a:rPr>
                        <a:t>"rojo"</a:t>
                      </a:r>
                      <a:r>
                        <a:rPr b="0" i="0" lang="es-AR" sz="900" u="none" cap="none" strike="noStrike">
                          <a:solidFill>
                            <a:srgbClr val="D9D9D9"/>
                          </a:solidFill>
                          <a:latin typeface="Consolas"/>
                          <a:ea typeface="Consolas"/>
                          <a:cs typeface="Consolas"/>
                          <a:sym typeface="Consolas"/>
                        </a:rPr>
                        <a:t>&gt;Item R2&lt;/</a:t>
                      </a:r>
                      <a:r>
                        <a:rPr b="0" i="0" lang="es-AR" sz="900" u="none" cap="none" strike="noStrike">
                          <a:solidFill>
                            <a:srgbClr val="E06666"/>
                          </a:solidFill>
                          <a:latin typeface="Consolas"/>
                          <a:ea typeface="Consolas"/>
                          <a:cs typeface="Consolas"/>
                          <a:sym typeface="Consolas"/>
                        </a:rPr>
                        <a:t>li</a:t>
                      </a:r>
                      <a:r>
                        <a:rPr b="0" i="0" lang="es-AR" sz="900" u="none" cap="none" strike="noStrike">
                          <a:solidFill>
                            <a:srgbClr val="D9D9D9"/>
                          </a:solidFill>
                          <a:latin typeface="Consolas"/>
                          <a:ea typeface="Consolas"/>
                          <a:cs typeface="Consolas"/>
                          <a:sym typeface="Consolas"/>
                        </a:rPr>
                        <a:t>&gt;</a:t>
                      </a:r>
                      <a:endParaRPr sz="900" u="none" cap="none" strike="noStrike"/>
                    </a:p>
                    <a:p>
                      <a:pPr indent="0" lvl="0" marL="0" marR="0" rtl="0" algn="l">
                        <a:lnSpc>
                          <a:spcPct val="100000"/>
                        </a:lnSpc>
                        <a:spcBef>
                          <a:spcPts val="0"/>
                        </a:spcBef>
                        <a:spcAft>
                          <a:spcPts val="0"/>
                        </a:spcAft>
                        <a:buNone/>
                      </a:pPr>
                      <a:r>
                        <a:rPr b="0" i="0" lang="es-AR" sz="900" u="none" cap="none" strike="noStrike">
                          <a:solidFill>
                            <a:srgbClr val="D9D9D9"/>
                          </a:solidFill>
                          <a:latin typeface="Consolas"/>
                          <a:ea typeface="Consolas"/>
                          <a:cs typeface="Consolas"/>
                          <a:sym typeface="Consolas"/>
                        </a:rPr>
                        <a:t>  &lt;</a:t>
                      </a:r>
                      <a:r>
                        <a:rPr b="0" i="0" lang="es-AR" sz="900" u="none" cap="none" strike="noStrike">
                          <a:solidFill>
                            <a:srgbClr val="E06666"/>
                          </a:solidFill>
                          <a:latin typeface="Consolas"/>
                          <a:ea typeface="Consolas"/>
                          <a:cs typeface="Consolas"/>
                          <a:sym typeface="Consolas"/>
                        </a:rPr>
                        <a:t>li</a:t>
                      </a:r>
                      <a:r>
                        <a:rPr b="0" i="0" lang="es-AR" sz="900" u="none" cap="none" strike="noStrike">
                          <a:solidFill>
                            <a:srgbClr val="D9D9D9"/>
                          </a:solidFill>
                          <a:latin typeface="Consolas"/>
                          <a:ea typeface="Consolas"/>
                          <a:cs typeface="Consolas"/>
                          <a:sym typeface="Consolas"/>
                        </a:rPr>
                        <a:t> </a:t>
                      </a:r>
                      <a:r>
                        <a:rPr b="0" i="0" lang="es-AR" sz="900" u="none" cap="none" strike="noStrike">
                          <a:solidFill>
                            <a:srgbClr val="FF9900"/>
                          </a:solidFill>
                          <a:latin typeface="Consolas"/>
                          <a:ea typeface="Consolas"/>
                          <a:cs typeface="Consolas"/>
                          <a:sym typeface="Consolas"/>
                        </a:rPr>
                        <a:t>class</a:t>
                      </a:r>
                      <a:r>
                        <a:rPr b="0" i="0" lang="es-AR" sz="900" u="none" cap="none" strike="noStrike">
                          <a:solidFill>
                            <a:srgbClr val="D9D9D9"/>
                          </a:solidFill>
                          <a:latin typeface="Consolas"/>
                          <a:ea typeface="Consolas"/>
                          <a:cs typeface="Consolas"/>
                          <a:sym typeface="Consolas"/>
                        </a:rPr>
                        <a:t>=</a:t>
                      </a:r>
                      <a:r>
                        <a:rPr b="0" i="0" lang="es-AR" sz="900" u="none" cap="none" strike="noStrike">
                          <a:solidFill>
                            <a:srgbClr val="93C47D"/>
                          </a:solidFill>
                          <a:latin typeface="Consolas"/>
                          <a:ea typeface="Consolas"/>
                          <a:cs typeface="Consolas"/>
                          <a:sym typeface="Consolas"/>
                        </a:rPr>
                        <a:t>"rojo"</a:t>
                      </a:r>
                      <a:r>
                        <a:rPr b="0" i="0" lang="es-AR" sz="900" u="none" cap="none" strike="noStrike">
                          <a:solidFill>
                            <a:srgbClr val="D9D9D9"/>
                          </a:solidFill>
                          <a:latin typeface="Consolas"/>
                          <a:ea typeface="Consolas"/>
                          <a:cs typeface="Consolas"/>
                          <a:sym typeface="Consolas"/>
                        </a:rPr>
                        <a:t>&gt;Item R3&lt;/</a:t>
                      </a:r>
                      <a:r>
                        <a:rPr b="0" i="0" lang="es-AR" sz="900" u="none" cap="none" strike="noStrike">
                          <a:solidFill>
                            <a:srgbClr val="E06666"/>
                          </a:solidFill>
                          <a:latin typeface="Consolas"/>
                          <a:ea typeface="Consolas"/>
                          <a:cs typeface="Consolas"/>
                          <a:sym typeface="Consolas"/>
                        </a:rPr>
                        <a:t>li</a:t>
                      </a:r>
                      <a:r>
                        <a:rPr b="0" i="0" lang="es-AR" sz="900" u="none" cap="none" strike="noStrike">
                          <a:solidFill>
                            <a:srgbClr val="D9D9D9"/>
                          </a:solidFill>
                          <a:latin typeface="Consolas"/>
                          <a:ea typeface="Consolas"/>
                          <a:cs typeface="Consolas"/>
                          <a:sym typeface="Consolas"/>
                        </a:rPr>
                        <a:t>&gt;</a:t>
                      </a:r>
                      <a:endParaRPr sz="900" u="none" cap="none" strike="noStrike"/>
                    </a:p>
                    <a:p>
                      <a:pPr indent="0" lvl="0" marL="0" marR="0" rtl="0" algn="l">
                        <a:lnSpc>
                          <a:spcPct val="100000"/>
                        </a:lnSpc>
                        <a:spcBef>
                          <a:spcPts val="0"/>
                        </a:spcBef>
                        <a:spcAft>
                          <a:spcPts val="0"/>
                        </a:spcAft>
                        <a:buNone/>
                      </a:pPr>
                      <a:r>
                        <a:rPr b="0" i="0" lang="es-AR" sz="900" u="none" cap="none" strike="noStrike">
                          <a:solidFill>
                            <a:srgbClr val="D9D9D9"/>
                          </a:solidFill>
                          <a:latin typeface="Consolas"/>
                          <a:ea typeface="Consolas"/>
                          <a:cs typeface="Consolas"/>
                          <a:sym typeface="Consolas"/>
                        </a:rPr>
                        <a:t>  &lt;</a:t>
                      </a:r>
                      <a:r>
                        <a:rPr b="0" i="0" lang="es-AR" sz="900" u="none" cap="none" strike="noStrike">
                          <a:solidFill>
                            <a:srgbClr val="E06666"/>
                          </a:solidFill>
                          <a:latin typeface="Consolas"/>
                          <a:ea typeface="Consolas"/>
                          <a:cs typeface="Consolas"/>
                          <a:sym typeface="Consolas"/>
                        </a:rPr>
                        <a:t>li</a:t>
                      </a:r>
                      <a:r>
                        <a:rPr b="0" i="0" lang="es-AR" sz="900" u="none" cap="none" strike="noStrike">
                          <a:solidFill>
                            <a:srgbClr val="D9D9D9"/>
                          </a:solidFill>
                          <a:latin typeface="Consolas"/>
                          <a:ea typeface="Consolas"/>
                          <a:cs typeface="Consolas"/>
                          <a:sym typeface="Consolas"/>
                        </a:rPr>
                        <a:t> </a:t>
                      </a:r>
                      <a:r>
                        <a:rPr b="0" i="0" lang="es-AR" sz="900" u="none" cap="none" strike="noStrike">
                          <a:solidFill>
                            <a:srgbClr val="FF9900"/>
                          </a:solidFill>
                          <a:latin typeface="Consolas"/>
                          <a:ea typeface="Consolas"/>
                          <a:cs typeface="Consolas"/>
                          <a:sym typeface="Consolas"/>
                        </a:rPr>
                        <a:t>class</a:t>
                      </a:r>
                      <a:r>
                        <a:rPr b="0" i="0" lang="es-AR" sz="900" u="none" cap="none" strike="noStrike">
                          <a:solidFill>
                            <a:srgbClr val="D9D9D9"/>
                          </a:solidFill>
                          <a:latin typeface="Consolas"/>
                          <a:ea typeface="Consolas"/>
                          <a:cs typeface="Consolas"/>
                          <a:sym typeface="Consolas"/>
                        </a:rPr>
                        <a:t>=</a:t>
                      </a:r>
                      <a:r>
                        <a:rPr b="0" i="0" lang="es-AR" sz="900" u="none" cap="none" strike="noStrike">
                          <a:solidFill>
                            <a:srgbClr val="93C47D"/>
                          </a:solidFill>
                          <a:latin typeface="Consolas"/>
                          <a:ea typeface="Consolas"/>
                          <a:cs typeface="Consolas"/>
                          <a:sym typeface="Consolas"/>
                        </a:rPr>
                        <a:t>"rojo"</a:t>
                      </a:r>
                      <a:r>
                        <a:rPr b="0" i="0" lang="es-AR" sz="900" u="none" cap="none" strike="noStrike">
                          <a:solidFill>
                            <a:srgbClr val="D9D9D9"/>
                          </a:solidFill>
                          <a:latin typeface="Consolas"/>
                          <a:ea typeface="Consolas"/>
                          <a:cs typeface="Consolas"/>
                          <a:sym typeface="Consolas"/>
                        </a:rPr>
                        <a:t>&gt;Item R4&lt;/</a:t>
                      </a:r>
                      <a:r>
                        <a:rPr b="0" i="0" lang="es-AR" sz="900" u="none" cap="none" strike="noStrike">
                          <a:solidFill>
                            <a:srgbClr val="E06666"/>
                          </a:solidFill>
                          <a:latin typeface="Consolas"/>
                          <a:ea typeface="Consolas"/>
                          <a:cs typeface="Consolas"/>
                          <a:sym typeface="Consolas"/>
                        </a:rPr>
                        <a:t>li</a:t>
                      </a:r>
                      <a:r>
                        <a:rPr b="0" i="0" lang="es-AR" sz="900" u="none" cap="none" strike="noStrike">
                          <a:solidFill>
                            <a:srgbClr val="D9D9D9"/>
                          </a:solidFill>
                          <a:latin typeface="Consolas"/>
                          <a:ea typeface="Consolas"/>
                          <a:cs typeface="Consolas"/>
                          <a:sym typeface="Consolas"/>
                        </a:rPr>
                        <a:t>&gt;</a:t>
                      </a:r>
                      <a:endParaRPr sz="900" u="none" cap="none" strike="noStrike"/>
                    </a:p>
                    <a:p>
                      <a:pPr indent="0" lvl="0" marL="0" marR="0" rtl="0" algn="l">
                        <a:lnSpc>
                          <a:spcPct val="100000"/>
                        </a:lnSpc>
                        <a:spcBef>
                          <a:spcPts val="0"/>
                        </a:spcBef>
                        <a:spcAft>
                          <a:spcPts val="0"/>
                        </a:spcAft>
                        <a:buNone/>
                      </a:pPr>
                      <a:r>
                        <a:rPr b="0" i="0" lang="es-AR" sz="900" u="none" cap="none" strike="noStrike">
                          <a:solidFill>
                            <a:srgbClr val="D9D9D9"/>
                          </a:solidFill>
                          <a:latin typeface="Consolas"/>
                          <a:ea typeface="Consolas"/>
                          <a:cs typeface="Consolas"/>
                          <a:sym typeface="Consolas"/>
                        </a:rPr>
                        <a:t>&lt;/</a:t>
                      </a:r>
                      <a:r>
                        <a:rPr b="0" i="0" lang="es-AR" sz="900" u="none" cap="none" strike="noStrike">
                          <a:solidFill>
                            <a:srgbClr val="E06666"/>
                          </a:solidFill>
                          <a:latin typeface="Consolas"/>
                          <a:ea typeface="Consolas"/>
                          <a:cs typeface="Consolas"/>
                          <a:sym typeface="Consolas"/>
                        </a:rPr>
                        <a:t>ul</a:t>
                      </a:r>
                      <a:r>
                        <a:rPr b="0" i="0" lang="es-AR" sz="900" u="none" cap="none" strike="noStrike">
                          <a:solidFill>
                            <a:srgbClr val="D9D9D9"/>
                          </a:solidFill>
                          <a:latin typeface="Consolas"/>
                          <a:ea typeface="Consolas"/>
                          <a:cs typeface="Consolas"/>
                          <a:sym typeface="Consolas"/>
                        </a:rPr>
                        <a:t>&gt;</a:t>
                      </a:r>
                      <a:endParaRPr sz="900" u="none" cap="none" strike="noStrike"/>
                    </a:p>
                    <a:p>
                      <a:pPr indent="0" lvl="0" marL="0" marR="0" rtl="0" algn="l">
                        <a:lnSpc>
                          <a:spcPct val="100000"/>
                        </a:lnSpc>
                        <a:spcBef>
                          <a:spcPts val="0"/>
                        </a:spcBef>
                        <a:spcAft>
                          <a:spcPts val="0"/>
                        </a:spcAft>
                        <a:buNone/>
                      </a:pPr>
                      <a:br>
                        <a:rPr lang="es-AR" sz="900" u="none" cap="none" strike="noStrike"/>
                      </a:br>
                      <a:endParaRPr sz="900" u="none" cap="none" strike="noStrike"/>
                    </a:p>
                  </a:txBody>
                  <a:tcPr marT="43850" marB="43850" marR="43850" marL="438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C343D"/>
                    </a:solidFill>
                  </a:tcPr>
                </a:tc>
              </a:tr>
              <a:tr h="738625">
                <a:tc>
                  <a:txBody>
                    <a:bodyPr/>
                    <a:lstStyle/>
                    <a:p>
                      <a:pPr indent="0" lvl="0" marL="0" marR="0" rtl="0" algn="l">
                        <a:lnSpc>
                          <a:spcPct val="100000"/>
                        </a:lnSpc>
                        <a:spcBef>
                          <a:spcPts val="0"/>
                        </a:spcBef>
                        <a:spcAft>
                          <a:spcPts val="0"/>
                        </a:spcAft>
                        <a:buNone/>
                      </a:pPr>
                      <a:r>
                        <a:rPr lang="es-AR" sz="900" u="none" cap="none" strike="noStrike"/>
                        <a:t> </a:t>
                      </a:r>
                      <a:endParaRPr/>
                    </a:p>
                  </a:txBody>
                  <a:tcPr marT="31325" marB="31325" marR="62650" marL="626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
        <p:nvSpPr>
          <p:cNvPr id="635" name="Google Shape;635;p45"/>
          <p:cNvSpPr/>
          <p:nvPr/>
        </p:nvSpPr>
        <p:spPr>
          <a:xfrm>
            <a:off x="3689350" y="13700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aphicFrame>
        <p:nvGraphicFramePr>
          <p:cNvPr id="636" name="Google Shape;636;p45"/>
          <p:cNvGraphicFramePr/>
          <p:nvPr/>
        </p:nvGraphicFramePr>
        <p:xfrm>
          <a:off x="1637241" y="3561980"/>
          <a:ext cx="3000000" cy="3000000"/>
        </p:xfrm>
        <a:graphic>
          <a:graphicData uri="http://schemas.openxmlformats.org/drawingml/2006/table">
            <a:tbl>
              <a:tblPr>
                <a:noFill/>
                <a:tableStyleId>{E7FABD2A-CAA7-4474-9E6B-60D35C8A0ECA}</a:tableStyleId>
              </a:tblPr>
              <a:tblGrid>
                <a:gridCol w="2686050"/>
              </a:tblGrid>
              <a:tr h="180975">
                <a:tc>
                  <a:txBody>
                    <a:bodyPr/>
                    <a:lstStyle/>
                    <a:p>
                      <a:pPr indent="0" lvl="0" marL="0" marR="0" rtl="0" algn="l">
                        <a:lnSpc>
                          <a:spcPct val="100000"/>
                        </a:lnSpc>
                        <a:spcBef>
                          <a:spcPts val="0"/>
                        </a:spcBef>
                        <a:spcAft>
                          <a:spcPts val="0"/>
                        </a:spcAft>
                        <a:buNone/>
                      </a:pPr>
                      <a:r>
                        <a:rPr b="0" i="0" lang="es-AR" sz="1400" u="none" cap="none" strike="noStrike">
                          <a:solidFill>
                            <a:srgbClr val="FF9900"/>
                          </a:solidFill>
                          <a:latin typeface="Consolas"/>
                          <a:ea typeface="Consolas"/>
                          <a:cs typeface="Consolas"/>
                          <a:sym typeface="Consolas"/>
                        </a:rPr>
                        <a:t>.rojo</a:t>
                      </a:r>
                      <a:r>
                        <a:rPr b="0" i="0" lang="es-AR" sz="1400" u="none" cap="none" strike="noStrike">
                          <a:solidFill>
                            <a:srgbClr val="D9D9D9"/>
                          </a:solidFill>
                          <a:latin typeface="Consolas"/>
                          <a:ea typeface="Consolas"/>
                          <a:cs typeface="Consolas"/>
                          <a:sym typeface="Consolas"/>
                        </a:rPr>
                        <a:t>{ color: </a:t>
                      </a:r>
                      <a:r>
                        <a:rPr b="0" i="0" lang="es-AR" sz="1400" u="none" cap="none" strike="noStrike">
                          <a:solidFill>
                            <a:srgbClr val="FF9900"/>
                          </a:solidFill>
                          <a:latin typeface="Consolas"/>
                          <a:ea typeface="Consolas"/>
                          <a:cs typeface="Consolas"/>
                          <a:sym typeface="Consolas"/>
                        </a:rPr>
                        <a:t>red</a:t>
                      </a:r>
                      <a:r>
                        <a:rPr b="0" i="0" lang="es-AR" sz="1400" u="none" cap="none" strike="noStrike">
                          <a:solidFill>
                            <a:srgbClr val="D9D9D9"/>
                          </a:solidFill>
                          <a:latin typeface="Consolas"/>
                          <a:ea typeface="Consolas"/>
                          <a:cs typeface="Consolas"/>
                          <a:sym typeface="Consolas"/>
                        </a:rPr>
                        <a:t>; }</a:t>
                      </a:r>
                      <a:endParaRPr sz="1400" u="none" cap="none" strike="noStrike"/>
                    </a:p>
                    <a:p>
                      <a:pPr indent="0" lvl="0" marL="0" marR="0" rtl="0" algn="l">
                        <a:lnSpc>
                          <a:spcPct val="100000"/>
                        </a:lnSpc>
                        <a:spcBef>
                          <a:spcPts val="0"/>
                        </a:spcBef>
                        <a:spcAft>
                          <a:spcPts val="0"/>
                        </a:spcAft>
                        <a:buNone/>
                      </a:pPr>
                      <a:r>
                        <a:rPr b="0" i="0" lang="es-AR" sz="1400" u="none" cap="none" strike="noStrike">
                          <a:solidFill>
                            <a:srgbClr val="FF9900"/>
                          </a:solidFill>
                          <a:latin typeface="Consolas"/>
                          <a:ea typeface="Consolas"/>
                          <a:cs typeface="Consolas"/>
                          <a:sym typeface="Consolas"/>
                        </a:rPr>
                        <a:t>.azul</a:t>
                      </a:r>
                      <a:r>
                        <a:rPr b="0" i="0" lang="es-AR" sz="1400" u="none" cap="none" strike="noStrike">
                          <a:solidFill>
                            <a:srgbClr val="D9D9D9"/>
                          </a:solidFill>
                          <a:latin typeface="Consolas"/>
                          <a:ea typeface="Consolas"/>
                          <a:cs typeface="Consolas"/>
                          <a:sym typeface="Consolas"/>
                        </a:rPr>
                        <a:t>{ color: </a:t>
                      </a:r>
                      <a:r>
                        <a:rPr b="0" i="0" lang="es-AR" sz="1400" u="none" cap="none" strike="noStrike">
                          <a:solidFill>
                            <a:srgbClr val="FF9900"/>
                          </a:solidFill>
                          <a:latin typeface="Consolas"/>
                          <a:ea typeface="Consolas"/>
                          <a:cs typeface="Consolas"/>
                          <a:sym typeface="Consolas"/>
                        </a:rPr>
                        <a:t>blue</a:t>
                      </a:r>
                      <a:r>
                        <a:rPr b="0" i="0" lang="es-AR" sz="1400" u="none" cap="none" strike="noStrike">
                          <a:solidFill>
                            <a:srgbClr val="D9D9D9"/>
                          </a:solidFill>
                          <a:latin typeface="Consolas"/>
                          <a:ea typeface="Consolas"/>
                          <a:cs typeface="Consolas"/>
                          <a:sym typeface="Consolas"/>
                        </a:rPr>
                        <a:t>; }</a:t>
                      </a:r>
                      <a:endParaRPr sz="1400" u="none" cap="none" strike="noStrike"/>
                    </a:p>
                  </a:txBody>
                  <a:tcPr marT="66675" marB="66675" marR="66675" marL="666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C343D"/>
                    </a:solidFill>
                  </a:tcPr>
                </a:tc>
              </a:tr>
              <a:tr h="333375">
                <a:tc>
                  <a:txBody>
                    <a:bodyPr/>
                    <a:lstStyle/>
                    <a:p>
                      <a:pPr indent="0" lvl="0" marL="0" marR="0" rtl="0" algn="l">
                        <a:lnSpc>
                          <a:spcPct val="100000"/>
                        </a:lnSpc>
                        <a:spcBef>
                          <a:spcPts val="0"/>
                        </a:spcBef>
                        <a:spcAft>
                          <a:spcPts val="0"/>
                        </a:spcAft>
                        <a:buNone/>
                      </a:pPr>
                      <a:r>
                        <a:rPr lang="es-AR" sz="1400" u="none" cap="none" strike="noStrike"/>
                        <a:t> </a:t>
                      </a:r>
                      <a:endParaRPr/>
                    </a:p>
                  </a:txBody>
                  <a:tcPr marT="47625" marB="47625" marR="95250" marL="952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
        <p:nvSpPr>
          <p:cNvPr id="637" name="Google Shape;637;p45"/>
          <p:cNvSpPr/>
          <p:nvPr/>
        </p:nvSpPr>
        <p:spPr>
          <a:xfrm>
            <a:off x="3228975" y="255428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aphicFrame>
        <p:nvGraphicFramePr>
          <p:cNvPr id="638" name="Google Shape;638;p45"/>
          <p:cNvGraphicFramePr/>
          <p:nvPr/>
        </p:nvGraphicFramePr>
        <p:xfrm>
          <a:off x="4952414" y="1439333"/>
          <a:ext cx="3000000" cy="3000000"/>
        </p:xfrm>
        <a:graphic>
          <a:graphicData uri="http://schemas.openxmlformats.org/drawingml/2006/table">
            <a:tbl>
              <a:tblPr>
                <a:noFill/>
                <a:tableStyleId>{E7FABD2A-CAA7-4474-9E6B-60D35C8A0ECA}</a:tableStyleId>
              </a:tblPr>
              <a:tblGrid>
                <a:gridCol w="1677575"/>
              </a:tblGrid>
              <a:tr h="1578100">
                <a:tc>
                  <a:txBody>
                    <a:bodyPr/>
                    <a:lstStyle/>
                    <a:p>
                      <a:pPr indent="0" lvl="0" marL="0" marR="0" rtl="0" algn="l">
                        <a:lnSpc>
                          <a:spcPct val="100000"/>
                        </a:lnSpc>
                        <a:spcBef>
                          <a:spcPts val="0"/>
                        </a:spcBef>
                        <a:spcAft>
                          <a:spcPts val="0"/>
                        </a:spcAft>
                        <a:buNone/>
                      </a:pPr>
                      <a:r>
                        <a:rPr b="0" i="0" lang="es-AR" sz="1000" u="none" cap="none" strike="noStrike">
                          <a:solidFill>
                            <a:srgbClr val="D9D9D9"/>
                          </a:solidFill>
                          <a:latin typeface="Consolas"/>
                          <a:ea typeface="Consolas"/>
                          <a:cs typeface="Consolas"/>
                          <a:sym typeface="Consolas"/>
                        </a:rPr>
                        <a:t>&lt;</a:t>
                      </a:r>
                      <a:r>
                        <a:rPr b="0" i="0" lang="es-AR" sz="1000" u="none" cap="none" strike="noStrike">
                          <a:solidFill>
                            <a:srgbClr val="E06666"/>
                          </a:solidFill>
                          <a:latin typeface="Consolas"/>
                          <a:ea typeface="Consolas"/>
                          <a:cs typeface="Consolas"/>
                          <a:sym typeface="Consolas"/>
                        </a:rPr>
                        <a:t>ul</a:t>
                      </a:r>
                      <a:r>
                        <a:rPr b="0" i="0" lang="es-AR" sz="1000" u="none" cap="none" strike="noStrike">
                          <a:solidFill>
                            <a:srgbClr val="D9D9D9"/>
                          </a:solidFill>
                          <a:latin typeface="Consolas"/>
                          <a:ea typeface="Consolas"/>
                          <a:cs typeface="Consolas"/>
                          <a:sym typeface="Consolas"/>
                        </a:rPr>
                        <a:t>&gt;</a:t>
                      </a:r>
                      <a:endParaRPr sz="1000" u="none" cap="none" strike="noStrike"/>
                    </a:p>
                    <a:p>
                      <a:pPr indent="0" lvl="0" marL="0" marR="0" rtl="0" algn="l">
                        <a:lnSpc>
                          <a:spcPct val="100000"/>
                        </a:lnSpc>
                        <a:spcBef>
                          <a:spcPts val="0"/>
                        </a:spcBef>
                        <a:spcAft>
                          <a:spcPts val="0"/>
                        </a:spcAft>
                        <a:buNone/>
                      </a:pPr>
                      <a:r>
                        <a:rPr b="0" i="0" lang="es-AR" sz="1000" u="none" cap="none" strike="noStrike">
                          <a:solidFill>
                            <a:srgbClr val="D9D9D9"/>
                          </a:solidFill>
                          <a:latin typeface="Consolas"/>
                          <a:ea typeface="Consolas"/>
                          <a:cs typeface="Consolas"/>
                          <a:sym typeface="Consolas"/>
                        </a:rPr>
                        <a:t>  &lt;</a:t>
                      </a:r>
                      <a:r>
                        <a:rPr b="0" i="0" lang="es-AR" sz="1000" u="none" cap="none" strike="noStrike">
                          <a:solidFill>
                            <a:srgbClr val="E06666"/>
                          </a:solidFill>
                          <a:latin typeface="Consolas"/>
                          <a:ea typeface="Consolas"/>
                          <a:cs typeface="Consolas"/>
                          <a:sym typeface="Consolas"/>
                        </a:rPr>
                        <a:t>li</a:t>
                      </a:r>
                      <a:r>
                        <a:rPr b="0" i="0" lang="es-AR" sz="1000" u="none" cap="none" strike="noStrike">
                          <a:solidFill>
                            <a:srgbClr val="D9D9D9"/>
                          </a:solidFill>
                          <a:latin typeface="Consolas"/>
                          <a:ea typeface="Consolas"/>
                          <a:cs typeface="Consolas"/>
                          <a:sym typeface="Consolas"/>
                        </a:rPr>
                        <a:t>&gt;Item R1&lt;/</a:t>
                      </a:r>
                      <a:r>
                        <a:rPr b="0" i="0" lang="es-AR" sz="1000" u="none" cap="none" strike="noStrike">
                          <a:solidFill>
                            <a:srgbClr val="E06666"/>
                          </a:solidFill>
                          <a:latin typeface="Consolas"/>
                          <a:ea typeface="Consolas"/>
                          <a:cs typeface="Consolas"/>
                          <a:sym typeface="Consolas"/>
                        </a:rPr>
                        <a:t>li</a:t>
                      </a:r>
                      <a:r>
                        <a:rPr b="0" i="0" lang="es-AR" sz="1000" u="none" cap="none" strike="noStrike">
                          <a:solidFill>
                            <a:srgbClr val="D9D9D9"/>
                          </a:solidFill>
                          <a:latin typeface="Consolas"/>
                          <a:ea typeface="Consolas"/>
                          <a:cs typeface="Consolas"/>
                          <a:sym typeface="Consolas"/>
                        </a:rPr>
                        <a:t>&gt;</a:t>
                      </a:r>
                      <a:endParaRPr sz="1000" u="none" cap="none" strike="noStrike"/>
                    </a:p>
                    <a:p>
                      <a:pPr indent="0" lvl="0" marL="0" marR="0" rtl="0" algn="l">
                        <a:lnSpc>
                          <a:spcPct val="100000"/>
                        </a:lnSpc>
                        <a:spcBef>
                          <a:spcPts val="0"/>
                        </a:spcBef>
                        <a:spcAft>
                          <a:spcPts val="0"/>
                        </a:spcAft>
                        <a:buNone/>
                      </a:pPr>
                      <a:r>
                        <a:rPr b="0" i="0" lang="es-AR" sz="1000" u="none" cap="none" strike="noStrike">
                          <a:solidFill>
                            <a:srgbClr val="D9D9D9"/>
                          </a:solidFill>
                          <a:latin typeface="Consolas"/>
                          <a:ea typeface="Consolas"/>
                          <a:cs typeface="Consolas"/>
                          <a:sym typeface="Consolas"/>
                        </a:rPr>
                        <a:t>  &lt;</a:t>
                      </a:r>
                      <a:r>
                        <a:rPr b="0" i="0" lang="es-AR" sz="1000" u="none" cap="none" strike="noStrike">
                          <a:solidFill>
                            <a:srgbClr val="E06666"/>
                          </a:solidFill>
                          <a:latin typeface="Consolas"/>
                          <a:ea typeface="Consolas"/>
                          <a:cs typeface="Consolas"/>
                          <a:sym typeface="Consolas"/>
                        </a:rPr>
                        <a:t>li</a:t>
                      </a:r>
                      <a:r>
                        <a:rPr b="0" i="0" lang="es-AR" sz="1000" u="none" cap="none" strike="noStrike">
                          <a:solidFill>
                            <a:srgbClr val="D9D9D9"/>
                          </a:solidFill>
                          <a:latin typeface="Consolas"/>
                          <a:ea typeface="Consolas"/>
                          <a:cs typeface="Consolas"/>
                          <a:sym typeface="Consolas"/>
                        </a:rPr>
                        <a:t>&gt;Item R2&lt;/</a:t>
                      </a:r>
                      <a:r>
                        <a:rPr b="0" i="0" lang="es-AR" sz="1000" u="none" cap="none" strike="noStrike">
                          <a:solidFill>
                            <a:srgbClr val="E06666"/>
                          </a:solidFill>
                          <a:latin typeface="Consolas"/>
                          <a:ea typeface="Consolas"/>
                          <a:cs typeface="Consolas"/>
                          <a:sym typeface="Consolas"/>
                        </a:rPr>
                        <a:t>li</a:t>
                      </a:r>
                      <a:r>
                        <a:rPr b="0" i="0" lang="es-AR" sz="1000" u="none" cap="none" strike="noStrike">
                          <a:solidFill>
                            <a:srgbClr val="D9D9D9"/>
                          </a:solidFill>
                          <a:latin typeface="Consolas"/>
                          <a:ea typeface="Consolas"/>
                          <a:cs typeface="Consolas"/>
                          <a:sym typeface="Consolas"/>
                        </a:rPr>
                        <a:t>&gt;</a:t>
                      </a:r>
                      <a:endParaRPr sz="1000" u="none" cap="none" strike="noStrike"/>
                    </a:p>
                    <a:p>
                      <a:pPr indent="0" lvl="0" marL="0" marR="0" rtl="0" algn="l">
                        <a:lnSpc>
                          <a:spcPct val="100000"/>
                        </a:lnSpc>
                        <a:spcBef>
                          <a:spcPts val="0"/>
                        </a:spcBef>
                        <a:spcAft>
                          <a:spcPts val="0"/>
                        </a:spcAft>
                        <a:buNone/>
                      </a:pPr>
                      <a:r>
                        <a:rPr b="0" i="0" lang="es-AR" sz="1000" u="none" cap="none" strike="noStrike">
                          <a:solidFill>
                            <a:srgbClr val="D9D9D9"/>
                          </a:solidFill>
                          <a:latin typeface="Consolas"/>
                          <a:ea typeface="Consolas"/>
                          <a:cs typeface="Consolas"/>
                          <a:sym typeface="Consolas"/>
                        </a:rPr>
                        <a:t>  &lt;</a:t>
                      </a:r>
                      <a:r>
                        <a:rPr b="0" i="0" lang="es-AR" sz="1000" u="none" cap="none" strike="noStrike">
                          <a:solidFill>
                            <a:srgbClr val="E06666"/>
                          </a:solidFill>
                          <a:latin typeface="Consolas"/>
                          <a:ea typeface="Consolas"/>
                          <a:cs typeface="Consolas"/>
                          <a:sym typeface="Consolas"/>
                        </a:rPr>
                        <a:t>li</a:t>
                      </a:r>
                      <a:r>
                        <a:rPr b="0" i="0" lang="es-AR" sz="1000" u="none" cap="none" strike="noStrike">
                          <a:solidFill>
                            <a:srgbClr val="D9D9D9"/>
                          </a:solidFill>
                          <a:latin typeface="Consolas"/>
                          <a:ea typeface="Consolas"/>
                          <a:cs typeface="Consolas"/>
                          <a:sym typeface="Consolas"/>
                        </a:rPr>
                        <a:t>&gt;Item R3&lt;/</a:t>
                      </a:r>
                      <a:r>
                        <a:rPr b="0" i="0" lang="es-AR" sz="1000" u="none" cap="none" strike="noStrike">
                          <a:solidFill>
                            <a:srgbClr val="E06666"/>
                          </a:solidFill>
                          <a:latin typeface="Consolas"/>
                          <a:ea typeface="Consolas"/>
                          <a:cs typeface="Consolas"/>
                          <a:sym typeface="Consolas"/>
                        </a:rPr>
                        <a:t>li</a:t>
                      </a:r>
                      <a:r>
                        <a:rPr b="0" i="0" lang="es-AR" sz="1000" u="none" cap="none" strike="noStrike">
                          <a:solidFill>
                            <a:srgbClr val="D9D9D9"/>
                          </a:solidFill>
                          <a:latin typeface="Consolas"/>
                          <a:ea typeface="Consolas"/>
                          <a:cs typeface="Consolas"/>
                          <a:sym typeface="Consolas"/>
                        </a:rPr>
                        <a:t>&gt;</a:t>
                      </a:r>
                      <a:endParaRPr sz="1000" u="none" cap="none" strike="noStrike"/>
                    </a:p>
                    <a:p>
                      <a:pPr indent="0" lvl="0" marL="0" marR="0" rtl="0" algn="l">
                        <a:lnSpc>
                          <a:spcPct val="100000"/>
                        </a:lnSpc>
                        <a:spcBef>
                          <a:spcPts val="0"/>
                        </a:spcBef>
                        <a:spcAft>
                          <a:spcPts val="0"/>
                        </a:spcAft>
                        <a:buNone/>
                      </a:pPr>
                      <a:r>
                        <a:rPr b="0" i="0" lang="es-AR" sz="1000" u="none" cap="none" strike="noStrike">
                          <a:solidFill>
                            <a:srgbClr val="D9D9D9"/>
                          </a:solidFill>
                          <a:latin typeface="Consolas"/>
                          <a:ea typeface="Consolas"/>
                          <a:cs typeface="Consolas"/>
                          <a:sym typeface="Consolas"/>
                        </a:rPr>
                        <a:t>  &lt;</a:t>
                      </a:r>
                      <a:r>
                        <a:rPr b="0" i="0" lang="es-AR" sz="1000" u="none" cap="none" strike="noStrike">
                          <a:solidFill>
                            <a:srgbClr val="E06666"/>
                          </a:solidFill>
                          <a:latin typeface="Consolas"/>
                          <a:ea typeface="Consolas"/>
                          <a:cs typeface="Consolas"/>
                          <a:sym typeface="Consolas"/>
                        </a:rPr>
                        <a:t>li</a:t>
                      </a:r>
                      <a:r>
                        <a:rPr b="0" i="0" lang="es-AR" sz="1000" u="none" cap="none" strike="noStrike">
                          <a:solidFill>
                            <a:srgbClr val="D9D9D9"/>
                          </a:solidFill>
                          <a:latin typeface="Consolas"/>
                          <a:ea typeface="Consolas"/>
                          <a:cs typeface="Consolas"/>
                          <a:sym typeface="Consolas"/>
                        </a:rPr>
                        <a:t>&gt;Item R4&lt;/</a:t>
                      </a:r>
                      <a:r>
                        <a:rPr b="0" i="0" lang="es-AR" sz="1000" u="none" cap="none" strike="noStrike">
                          <a:solidFill>
                            <a:srgbClr val="E06666"/>
                          </a:solidFill>
                          <a:latin typeface="Consolas"/>
                          <a:ea typeface="Consolas"/>
                          <a:cs typeface="Consolas"/>
                          <a:sym typeface="Consolas"/>
                        </a:rPr>
                        <a:t>li</a:t>
                      </a:r>
                      <a:r>
                        <a:rPr b="0" i="0" lang="es-AR" sz="1000" u="none" cap="none" strike="noStrike">
                          <a:solidFill>
                            <a:srgbClr val="D9D9D9"/>
                          </a:solidFill>
                          <a:latin typeface="Consolas"/>
                          <a:ea typeface="Consolas"/>
                          <a:cs typeface="Consolas"/>
                          <a:sym typeface="Consolas"/>
                        </a:rPr>
                        <a:t>&gt;</a:t>
                      </a:r>
                      <a:endParaRPr sz="1000" u="none" cap="none" strike="noStrike"/>
                    </a:p>
                    <a:p>
                      <a:pPr indent="0" lvl="0" marL="0" marR="0" rtl="0" algn="l">
                        <a:lnSpc>
                          <a:spcPct val="100000"/>
                        </a:lnSpc>
                        <a:spcBef>
                          <a:spcPts val="0"/>
                        </a:spcBef>
                        <a:spcAft>
                          <a:spcPts val="0"/>
                        </a:spcAft>
                        <a:buNone/>
                      </a:pPr>
                      <a:r>
                        <a:rPr b="0" i="0" lang="es-AR" sz="1000" u="none" cap="none" strike="noStrike">
                          <a:solidFill>
                            <a:srgbClr val="D9D9D9"/>
                          </a:solidFill>
                          <a:latin typeface="Consolas"/>
                          <a:ea typeface="Consolas"/>
                          <a:cs typeface="Consolas"/>
                          <a:sym typeface="Consolas"/>
                        </a:rPr>
                        <a:t>&lt;/</a:t>
                      </a:r>
                      <a:r>
                        <a:rPr b="0" i="0" lang="es-AR" sz="1000" u="none" cap="none" strike="noStrike">
                          <a:solidFill>
                            <a:srgbClr val="E06666"/>
                          </a:solidFill>
                          <a:latin typeface="Consolas"/>
                          <a:ea typeface="Consolas"/>
                          <a:cs typeface="Consolas"/>
                          <a:sym typeface="Consolas"/>
                        </a:rPr>
                        <a:t>ul</a:t>
                      </a:r>
                      <a:r>
                        <a:rPr b="0" i="0" lang="es-AR" sz="1000" u="none" cap="none" strike="noStrike">
                          <a:solidFill>
                            <a:srgbClr val="D9D9D9"/>
                          </a:solidFill>
                          <a:latin typeface="Consolas"/>
                          <a:ea typeface="Consolas"/>
                          <a:cs typeface="Consolas"/>
                          <a:sym typeface="Consolas"/>
                        </a:rPr>
                        <a:t>&gt;</a:t>
                      </a:r>
                      <a:endParaRPr sz="1000" u="none" cap="none" strike="noStrike"/>
                    </a:p>
                    <a:p>
                      <a:pPr indent="0" lvl="0" marL="0" marR="0" rtl="0" algn="l">
                        <a:lnSpc>
                          <a:spcPct val="100000"/>
                        </a:lnSpc>
                        <a:spcBef>
                          <a:spcPts val="0"/>
                        </a:spcBef>
                        <a:spcAft>
                          <a:spcPts val="0"/>
                        </a:spcAft>
                        <a:buNone/>
                      </a:pPr>
                      <a:r>
                        <a:rPr b="0" i="0" lang="es-AR" sz="1000" u="none" cap="none" strike="noStrike">
                          <a:solidFill>
                            <a:srgbClr val="D9D9D9"/>
                          </a:solidFill>
                          <a:latin typeface="Consolas"/>
                          <a:ea typeface="Consolas"/>
                          <a:cs typeface="Consolas"/>
                          <a:sym typeface="Consolas"/>
                        </a:rPr>
                        <a:t>&lt;</a:t>
                      </a:r>
                      <a:r>
                        <a:rPr b="0" i="0" lang="es-AR" sz="1000" u="none" cap="none" strike="noStrike">
                          <a:solidFill>
                            <a:srgbClr val="E06666"/>
                          </a:solidFill>
                          <a:latin typeface="Consolas"/>
                          <a:ea typeface="Consolas"/>
                          <a:cs typeface="Consolas"/>
                          <a:sym typeface="Consolas"/>
                        </a:rPr>
                        <a:t>ol</a:t>
                      </a:r>
                      <a:r>
                        <a:rPr b="0" i="0" lang="es-AR" sz="1000" u="none" cap="none" strike="noStrike">
                          <a:solidFill>
                            <a:srgbClr val="D9D9D9"/>
                          </a:solidFill>
                          <a:latin typeface="Consolas"/>
                          <a:ea typeface="Consolas"/>
                          <a:cs typeface="Consolas"/>
                          <a:sym typeface="Consolas"/>
                        </a:rPr>
                        <a:t>&gt;</a:t>
                      </a:r>
                      <a:endParaRPr sz="1000" u="none" cap="none" strike="noStrike"/>
                    </a:p>
                    <a:p>
                      <a:pPr indent="0" lvl="0" marL="0" marR="0" rtl="0" algn="l">
                        <a:lnSpc>
                          <a:spcPct val="100000"/>
                        </a:lnSpc>
                        <a:spcBef>
                          <a:spcPts val="0"/>
                        </a:spcBef>
                        <a:spcAft>
                          <a:spcPts val="0"/>
                        </a:spcAft>
                        <a:buNone/>
                      </a:pPr>
                      <a:r>
                        <a:rPr b="0" i="0" lang="es-AR" sz="1000" u="none" cap="none" strike="noStrike">
                          <a:solidFill>
                            <a:srgbClr val="D9D9D9"/>
                          </a:solidFill>
                          <a:latin typeface="Consolas"/>
                          <a:ea typeface="Consolas"/>
                          <a:cs typeface="Consolas"/>
                          <a:sym typeface="Consolas"/>
                        </a:rPr>
                        <a:t>  &lt;</a:t>
                      </a:r>
                      <a:r>
                        <a:rPr b="0" i="0" lang="es-AR" sz="1000" u="none" cap="none" strike="noStrike">
                          <a:solidFill>
                            <a:srgbClr val="E06666"/>
                          </a:solidFill>
                          <a:latin typeface="Consolas"/>
                          <a:ea typeface="Consolas"/>
                          <a:cs typeface="Consolas"/>
                          <a:sym typeface="Consolas"/>
                        </a:rPr>
                        <a:t>li</a:t>
                      </a:r>
                      <a:r>
                        <a:rPr b="0" i="0" lang="es-AR" sz="1000" u="none" cap="none" strike="noStrike">
                          <a:solidFill>
                            <a:srgbClr val="D9D9D9"/>
                          </a:solidFill>
                          <a:latin typeface="Consolas"/>
                          <a:ea typeface="Consolas"/>
                          <a:cs typeface="Consolas"/>
                          <a:sym typeface="Consolas"/>
                        </a:rPr>
                        <a:t>&gt;Item A1&lt;/</a:t>
                      </a:r>
                      <a:r>
                        <a:rPr b="0" i="0" lang="es-AR" sz="1000" u="none" cap="none" strike="noStrike">
                          <a:solidFill>
                            <a:srgbClr val="E06666"/>
                          </a:solidFill>
                          <a:latin typeface="Consolas"/>
                          <a:ea typeface="Consolas"/>
                          <a:cs typeface="Consolas"/>
                          <a:sym typeface="Consolas"/>
                        </a:rPr>
                        <a:t>li</a:t>
                      </a:r>
                      <a:r>
                        <a:rPr b="0" i="0" lang="es-AR" sz="1000" u="none" cap="none" strike="noStrike">
                          <a:solidFill>
                            <a:srgbClr val="D9D9D9"/>
                          </a:solidFill>
                          <a:latin typeface="Consolas"/>
                          <a:ea typeface="Consolas"/>
                          <a:cs typeface="Consolas"/>
                          <a:sym typeface="Consolas"/>
                        </a:rPr>
                        <a:t>&gt;</a:t>
                      </a:r>
                      <a:endParaRPr sz="1000" u="none" cap="none" strike="noStrike"/>
                    </a:p>
                    <a:p>
                      <a:pPr indent="0" lvl="0" marL="0" marR="0" rtl="0" algn="l">
                        <a:lnSpc>
                          <a:spcPct val="100000"/>
                        </a:lnSpc>
                        <a:spcBef>
                          <a:spcPts val="0"/>
                        </a:spcBef>
                        <a:spcAft>
                          <a:spcPts val="0"/>
                        </a:spcAft>
                        <a:buNone/>
                      </a:pPr>
                      <a:r>
                        <a:rPr b="0" i="0" lang="es-AR" sz="1000" u="none" cap="none" strike="noStrike">
                          <a:solidFill>
                            <a:srgbClr val="D9D9D9"/>
                          </a:solidFill>
                          <a:latin typeface="Consolas"/>
                          <a:ea typeface="Consolas"/>
                          <a:cs typeface="Consolas"/>
                          <a:sym typeface="Consolas"/>
                        </a:rPr>
                        <a:t>  &lt;</a:t>
                      </a:r>
                      <a:r>
                        <a:rPr b="0" i="0" lang="es-AR" sz="1000" u="none" cap="none" strike="noStrike">
                          <a:solidFill>
                            <a:srgbClr val="E06666"/>
                          </a:solidFill>
                          <a:latin typeface="Consolas"/>
                          <a:ea typeface="Consolas"/>
                          <a:cs typeface="Consolas"/>
                          <a:sym typeface="Consolas"/>
                        </a:rPr>
                        <a:t>li</a:t>
                      </a:r>
                      <a:r>
                        <a:rPr b="0" i="0" lang="es-AR" sz="1000" u="none" cap="none" strike="noStrike">
                          <a:solidFill>
                            <a:srgbClr val="D9D9D9"/>
                          </a:solidFill>
                          <a:latin typeface="Consolas"/>
                          <a:ea typeface="Consolas"/>
                          <a:cs typeface="Consolas"/>
                          <a:sym typeface="Consolas"/>
                        </a:rPr>
                        <a:t>&gt;Item A2&lt;/</a:t>
                      </a:r>
                      <a:r>
                        <a:rPr b="0" i="0" lang="es-AR" sz="1000" u="none" cap="none" strike="noStrike">
                          <a:solidFill>
                            <a:srgbClr val="E06666"/>
                          </a:solidFill>
                          <a:latin typeface="Consolas"/>
                          <a:ea typeface="Consolas"/>
                          <a:cs typeface="Consolas"/>
                          <a:sym typeface="Consolas"/>
                        </a:rPr>
                        <a:t>li</a:t>
                      </a:r>
                      <a:r>
                        <a:rPr b="0" i="0" lang="es-AR" sz="1000" u="none" cap="none" strike="noStrike">
                          <a:solidFill>
                            <a:srgbClr val="D9D9D9"/>
                          </a:solidFill>
                          <a:latin typeface="Consolas"/>
                          <a:ea typeface="Consolas"/>
                          <a:cs typeface="Consolas"/>
                          <a:sym typeface="Consolas"/>
                        </a:rPr>
                        <a:t>&gt;</a:t>
                      </a:r>
                      <a:endParaRPr sz="1000" u="none" cap="none" strike="noStrike"/>
                    </a:p>
                    <a:p>
                      <a:pPr indent="0" lvl="0" marL="0" marR="0" rtl="0" algn="l">
                        <a:lnSpc>
                          <a:spcPct val="100000"/>
                        </a:lnSpc>
                        <a:spcBef>
                          <a:spcPts val="0"/>
                        </a:spcBef>
                        <a:spcAft>
                          <a:spcPts val="0"/>
                        </a:spcAft>
                        <a:buNone/>
                      </a:pPr>
                      <a:r>
                        <a:rPr b="0" i="0" lang="es-AR" sz="1000" u="none" cap="none" strike="noStrike">
                          <a:solidFill>
                            <a:srgbClr val="D9D9D9"/>
                          </a:solidFill>
                          <a:latin typeface="Consolas"/>
                          <a:ea typeface="Consolas"/>
                          <a:cs typeface="Consolas"/>
                          <a:sym typeface="Consolas"/>
                        </a:rPr>
                        <a:t>&lt;/</a:t>
                      </a:r>
                      <a:r>
                        <a:rPr b="0" i="0" lang="es-AR" sz="1000" u="none" cap="none" strike="noStrike">
                          <a:solidFill>
                            <a:srgbClr val="E06666"/>
                          </a:solidFill>
                          <a:latin typeface="Consolas"/>
                          <a:ea typeface="Consolas"/>
                          <a:cs typeface="Consolas"/>
                          <a:sym typeface="Consolas"/>
                        </a:rPr>
                        <a:t>ol</a:t>
                      </a:r>
                      <a:r>
                        <a:rPr b="0" i="0" lang="es-AR" sz="1000" u="none" cap="none" strike="noStrike">
                          <a:solidFill>
                            <a:srgbClr val="D9D9D9"/>
                          </a:solidFill>
                          <a:latin typeface="Consolas"/>
                          <a:ea typeface="Consolas"/>
                          <a:cs typeface="Consolas"/>
                          <a:sym typeface="Consolas"/>
                        </a:rPr>
                        <a:t>&gt;</a:t>
                      </a:r>
                      <a:endParaRPr sz="1000" u="none" cap="none" strike="noStrike"/>
                    </a:p>
                  </a:txBody>
                  <a:tcPr marT="46425" marB="46425" marR="46425" marL="46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C343D"/>
                    </a:solidFill>
                  </a:tcPr>
                </a:tc>
              </a:tr>
              <a:tr h="1684200">
                <a:tc>
                  <a:txBody>
                    <a:bodyPr/>
                    <a:lstStyle/>
                    <a:p>
                      <a:pPr indent="0" lvl="0" marL="0" marR="0" rtl="0" algn="l">
                        <a:lnSpc>
                          <a:spcPct val="100000"/>
                        </a:lnSpc>
                        <a:spcBef>
                          <a:spcPts val="0"/>
                        </a:spcBef>
                        <a:spcAft>
                          <a:spcPts val="0"/>
                        </a:spcAft>
                        <a:buNone/>
                      </a:pPr>
                      <a:r>
                        <a:rPr lang="es-AR" sz="1000" u="none" cap="none" strike="noStrike"/>
                        <a:t> </a:t>
                      </a:r>
                      <a:endParaRPr/>
                    </a:p>
                  </a:txBody>
                  <a:tcPr marT="33150" marB="33150" marR="66300" marL="66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
        <p:nvSpPr>
          <p:cNvPr id="639" name="Google Shape;639;p45"/>
          <p:cNvSpPr/>
          <p:nvPr/>
        </p:nvSpPr>
        <p:spPr>
          <a:xfrm>
            <a:off x="3733800" y="135096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aphicFrame>
        <p:nvGraphicFramePr>
          <p:cNvPr id="640" name="Google Shape;640;p45"/>
          <p:cNvGraphicFramePr/>
          <p:nvPr/>
        </p:nvGraphicFramePr>
        <p:xfrm>
          <a:off x="4585229" y="3401112"/>
          <a:ext cx="3000000" cy="3000000"/>
        </p:xfrm>
        <a:graphic>
          <a:graphicData uri="http://schemas.openxmlformats.org/drawingml/2006/table">
            <a:tbl>
              <a:tblPr>
                <a:noFill/>
                <a:tableStyleId>{E7FABD2A-CAA7-4474-9E6B-60D35C8A0ECA}</a:tableStyleId>
              </a:tblPr>
              <a:tblGrid>
                <a:gridCol w="2428875"/>
              </a:tblGrid>
              <a:tr h="180975">
                <a:tc>
                  <a:txBody>
                    <a:bodyPr/>
                    <a:lstStyle/>
                    <a:p>
                      <a:pPr indent="0" lvl="0" marL="0" marR="0" rtl="0" algn="l">
                        <a:lnSpc>
                          <a:spcPct val="100000"/>
                        </a:lnSpc>
                        <a:spcBef>
                          <a:spcPts val="0"/>
                        </a:spcBef>
                        <a:spcAft>
                          <a:spcPts val="0"/>
                        </a:spcAft>
                        <a:buNone/>
                      </a:pPr>
                      <a:r>
                        <a:rPr b="0" i="0" lang="es-AR" sz="1400" u="none" cap="none" strike="noStrike">
                          <a:solidFill>
                            <a:srgbClr val="E06666"/>
                          </a:solidFill>
                          <a:latin typeface="Consolas"/>
                          <a:ea typeface="Consolas"/>
                          <a:cs typeface="Consolas"/>
                          <a:sym typeface="Consolas"/>
                        </a:rPr>
                        <a:t>ul li</a:t>
                      </a:r>
                      <a:r>
                        <a:rPr b="0" i="0" lang="es-AR" sz="1400" u="none" cap="none" strike="noStrike">
                          <a:solidFill>
                            <a:srgbClr val="D9D9D9"/>
                          </a:solidFill>
                          <a:latin typeface="Consolas"/>
                          <a:ea typeface="Consolas"/>
                          <a:cs typeface="Consolas"/>
                          <a:sym typeface="Consolas"/>
                        </a:rPr>
                        <a:t>{ color: </a:t>
                      </a:r>
                      <a:r>
                        <a:rPr b="0" i="0" lang="es-AR" sz="1400" u="none" cap="none" strike="noStrike">
                          <a:solidFill>
                            <a:srgbClr val="FF9900"/>
                          </a:solidFill>
                          <a:latin typeface="Consolas"/>
                          <a:ea typeface="Consolas"/>
                          <a:cs typeface="Consolas"/>
                          <a:sym typeface="Consolas"/>
                        </a:rPr>
                        <a:t>red</a:t>
                      </a:r>
                      <a:r>
                        <a:rPr b="0" i="0" lang="es-AR" sz="1400" u="none" cap="none" strike="noStrike">
                          <a:solidFill>
                            <a:srgbClr val="D9D9D9"/>
                          </a:solidFill>
                          <a:latin typeface="Consolas"/>
                          <a:ea typeface="Consolas"/>
                          <a:cs typeface="Consolas"/>
                          <a:sym typeface="Consolas"/>
                        </a:rPr>
                        <a:t>; }</a:t>
                      </a:r>
                      <a:endParaRPr sz="1400" u="none" cap="none" strike="noStrike"/>
                    </a:p>
                    <a:p>
                      <a:pPr indent="0" lvl="0" marL="0" marR="0" rtl="0" algn="l">
                        <a:lnSpc>
                          <a:spcPct val="100000"/>
                        </a:lnSpc>
                        <a:spcBef>
                          <a:spcPts val="0"/>
                        </a:spcBef>
                        <a:spcAft>
                          <a:spcPts val="0"/>
                        </a:spcAft>
                        <a:buNone/>
                      </a:pPr>
                      <a:r>
                        <a:rPr b="0" i="0" lang="es-AR" sz="1400" u="none" cap="none" strike="noStrike">
                          <a:solidFill>
                            <a:srgbClr val="E06666"/>
                          </a:solidFill>
                          <a:latin typeface="Consolas"/>
                          <a:ea typeface="Consolas"/>
                          <a:cs typeface="Consolas"/>
                          <a:sym typeface="Consolas"/>
                        </a:rPr>
                        <a:t>ol li</a:t>
                      </a:r>
                      <a:r>
                        <a:rPr b="0" i="0" lang="es-AR" sz="1400" u="none" cap="none" strike="noStrike">
                          <a:solidFill>
                            <a:srgbClr val="D9D9D9"/>
                          </a:solidFill>
                          <a:latin typeface="Consolas"/>
                          <a:ea typeface="Consolas"/>
                          <a:cs typeface="Consolas"/>
                          <a:sym typeface="Consolas"/>
                        </a:rPr>
                        <a:t>{ color: </a:t>
                      </a:r>
                      <a:r>
                        <a:rPr b="0" i="0" lang="es-AR" sz="1400" u="none" cap="none" strike="noStrike">
                          <a:solidFill>
                            <a:srgbClr val="FF9900"/>
                          </a:solidFill>
                          <a:latin typeface="Consolas"/>
                          <a:ea typeface="Consolas"/>
                          <a:cs typeface="Consolas"/>
                          <a:sym typeface="Consolas"/>
                        </a:rPr>
                        <a:t>blue</a:t>
                      </a:r>
                      <a:r>
                        <a:rPr b="0" i="0" lang="es-AR" sz="1400" u="none" cap="none" strike="noStrike">
                          <a:solidFill>
                            <a:srgbClr val="D9D9D9"/>
                          </a:solidFill>
                          <a:latin typeface="Consolas"/>
                          <a:ea typeface="Consolas"/>
                          <a:cs typeface="Consolas"/>
                          <a:sym typeface="Consolas"/>
                        </a:rPr>
                        <a:t>; }</a:t>
                      </a:r>
                      <a:endParaRPr sz="1400" u="none" cap="none" strike="noStrike"/>
                    </a:p>
                  </a:txBody>
                  <a:tcPr marT="66675" marB="66675" marR="66675" marL="6667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C343D"/>
                    </a:solidFill>
                  </a:tcPr>
                </a:tc>
              </a:tr>
              <a:tr h="333375">
                <a:tc>
                  <a:txBody>
                    <a:bodyPr/>
                    <a:lstStyle/>
                    <a:p>
                      <a:pPr indent="0" lvl="0" marL="0" marR="0" rtl="0" algn="l">
                        <a:lnSpc>
                          <a:spcPct val="100000"/>
                        </a:lnSpc>
                        <a:spcBef>
                          <a:spcPts val="0"/>
                        </a:spcBef>
                        <a:spcAft>
                          <a:spcPts val="0"/>
                        </a:spcAft>
                        <a:buNone/>
                      </a:pPr>
                      <a:r>
                        <a:rPr lang="es-AR" sz="1400" u="none" cap="none" strike="noStrike"/>
                        <a:t> </a:t>
                      </a:r>
                      <a:endParaRPr/>
                    </a:p>
                  </a:txBody>
                  <a:tcPr marT="47625" marB="47625" marR="95250" marL="9525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
        <p:nvSpPr>
          <p:cNvPr id="641" name="Google Shape;641;p45"/>
          <p:cNvSpPr/>
          <p:nvPr/>
        </p:nvSpPr>
        <p:spPr>
          <a:xfrm>
            <a:off x="3357563" y="255428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642" name="Google Shape;642;p45"/>
          <p:cNvPicPr preferRelativeResize="0"/>
          <p:nvPr/>
        </p:nvPicPr>
        <p:blipFill rotWithShape="1">
          <a:blip r:embed="rId3">
            <a:alphaModFix/>
          </a:blip>
          <a:srcRect b="0" l="0" r="0" t="0"/>
          <a:stretch/>
        </p:blipFill>
        <p:spPr>
          <a:xfrm>
            <a:off x="584463" y="1764507"/>
            <a:ext cx="1182885" cy="1051454"/>
          </a:xfrm>
          <a:prstGeom prst="rect">
            <a:avLst/>
          </a:prstGeom>
          <a:noFill/>
          <a:ln>
            <a:noFill/>
          </a:ln>
        </p:spPr>
      </p:pic>
      <p:pic>
        <p:nvPicPr>
          <p:cNvPr id="643" name="Google Shape;643;p45"/>
          <p:cNvPicPr preferRelativeResize="0"/>
          <p:nvPr/>
        </p:nvPicPr>
        <p:blipFill rotWithShape="1">
          <a:blip r:embed="rId4">
            <a:alphaModFix/>
          </a:blip>
          <a:srcRect b="0" l="0" r="0" t="0"/>
          <a:stretch/>
        </p:blipFill>
        <p:spPr>
          <a:xfrm>
            <a:off x="6822016" y="1474787"/>
            <a:ext cx="1562100" cy="16287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46"/>
          <p:cNvSpPr txBox="1"/>
          <p:nvPr>
            <p:ph type="ctrTitle"/>
          </p:nvPr>
        </p:nvSpPr>
        <p:spPr>
          <a:xfrm>
            <a:off x="659026" y="461318"/>
            <a:ext cx="7465541" cy="960191"/>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AR"/>
              <a:t>Precedencia de declaraciones</a:t>
            </a:r>
            <a:endParaRPr/>
          </a:p>
        </p:txBody>
      </p:sp>
      <p:sp>
        <p:nvSpPr>
          <p:cNvPr id="649" name="Google Shape;649;p46"/>
          <p:cNvSpPr txBox="1"/>
          <p:nvPr>
            <p:ph idx="1" type="subTitle"/>
          </p:nvPr>
        </p:nvSpPr>
        <p:spPr>
          <a:xfrm>
            <a:off x="953530" y="1877745"/>
            <a:ext cx="2786449" cy="1738666"/>
          </a:xfrm>
          <a:prstGeom prst="rect">
            <a:avLst/>
          </a:prstGeom>
          <a:noFill/>
          <a:ln>
            <a:noFill/>
          </a:ln>
        </p:spPr>
        <p:txBody>
          <a:bodyPr anchorCtr="0" anchor="t" bIns="34275" lIns="68575" spcFirstLastPara="1" rIns="68575" wrap="square" tIns="34275">
            <a:normAutofit fontScale="77500" lnSpcReduction="20000"/>
          </a:bodyPr>
          <a:lstStyle/>
          <a:p>
            <a:pPr indent="-361950" lvl="0" marL="457200" rtl="0" algn="l">
              <a:lnSpc>
                <a:spcPct val="90000"/>
              </a:lnSpc>
              <a:spcBef>
                <a:spcPts val="800"/>
              </a:spcBef>
              <a:spcAft>
                <a:spcPts val="0"/>
              </a:spcAft>
              <a:buSzPct val="129032"/>
              <a:buNone/>
            </a:pPr>
            <a:r>
              <a:rPr lang="es-AR"/>
              <a:t>Cuando reglas distintas apuntan al mismo objeto: </a:t>
            </a:r>
            <a:endParaRPr/>
          </a:p>
          <a:p>
            <a:pPr indent="-361950" lvl="0" marL="457200" rtl="0" algn="l">
              <a:lnSpc>
                <a:spcPct val="90000"/>
              </a:lnSpc>
              <a:spcBef>
                <a:spcPts val="800"/>
              </a:spcBef>
              <a:spcAft>
                <a:spcPts val="0"/>
              </a:spcAft>
              <a:buSzPct val="129032"/>
              <a:buNone/>
            </a:pPr>
            <a:r>
              <a:rPr lang="es-AR"/>
              <a:t>✓ Si son </a:t>
            </a:r>
            <a:r>
              <a:rPr b="1" lang="es-AR"/>
              <a:t>propiedades distintas</a:t>
            </a:r>
            <a:r>
              <a:rPr lang="es-AR"/>
              <a:t>, se suman (se combinan). </a:t>
            </a:r>
            <a:endParaRPr/>
          </a:p>
          <a:p>
            <a:pPr indent="-361950" lvl="0" marL="457200" rtl="0" algn="l">
              <a:lnSpc>
                <a:spcPct val="90000"/>
              </a:lnSpc>
              <a:spcBef>
                <a:spcPts val="800"/>
              </a:spcBef>
              <a:spcAft>
                <a:spcPts val="0"/>
              </a:spcAft>
              <a:buSzPct val="129032"/>
              <a:buNone/>
            </a:pPr>
            <a:r>
              <a:rPr lang="es-AR"/>
              <a:t>✓ Si tienen </a:t>
            </a:r>
            <a:r>
              <a:rPr b="1" lang="es-AR"/>
              <a:t>alguna propiedad repetida</a:t>
            </a:r>
            <a:r>
              <a:rPr lang="es-AR"/>
              <a:t>, solo una queda. </a:t>
            </a:r>
            <a:br>
              <a:rPr lang="es-AR"/>
            </a:br>
            <a:endParaRPr/>
          </a:p>
        </p:txBody>
      </p:sp>
      <p:sp>
        <p:nvSpPr>
          <p:cNvPr id="650" name="Google Shape;650;p46"/>
          <p:cNvSpPr txBox="1"/>
          <p:nvPr/>
        </p:nvSpPr>
        <p:spPr>
          <a:xfrm>
            <a:off x="5134232" y="1939527"/>
            <a:ext cx="3350741" cy="1973445"/>
          </a:xfrm>
          <a:prstGeom prst="rect">
            <a:avLst/>
          </a:prstGeom>
          <a:noFill/>
          <a:ln>
            <a:noFill/>
          </a:ln>
        </p:spPr>
        <p:txBody>
          <a:bodyPr anchorCtr="0" anchor="t" bIns="34275" lIns="68575" spcFirstLastPara="1" rIns="68575" wrap="square" tIns="34275">
            <a:normAutofit fontScale="77500" lnSpcReduction="20000"/>
          </a:bodyPr>
          <a:lstStyle/>
          <a:p>
            <a:pPr indent="-361950" lvl="0" marL="457200" marR="0" rtl="0" algn="l">
              <a:lnSpc>
                <a:spcPct val="90000"/>
              </a:lnSpc>
              <a:spcBef>
                <a:spcPts val="800"/>
              </a:spcBef>
              <a:spcAft>
                <a:spcPts val="0"/>
              </a:spcAft>
              <a:buClr>
                <a:schemeClr val="dk1"/>
              </a:buClr>
              <a:buSzPct val="129032"/>
              <a:buFont typeface="Arial"/>
              <a:buNone/>
            </a:pPr>
            <a:r>
              <a:rPr b="0" i="0" lang="es-AR" sz="1800" u="none" cap="none" strike="noStrike">
                <a:solidFill>
                  <a:schemeClr val="dk1"/>
                </a:solidFill>
                <a:latin typeface="Nunito"/>
                <a:ea typeface="Nunito"/>
                <a:cs typeface="Nunito"/>
                <a:sym typeface="Nunito"/>
              </a:rPr>
              <a:t>Esto es lo que se denomina </a:t>
            </a:r>
            <a:r>
              <a:rPr b="0" i="1" lang="es-AR" sz="1800" u="none" cap="none" strike="noStrike">
                <a:solidFill>
                  <a:schemeClr val="dk1"/>
                </a:solidFill>
                <a:latin typeface="Nunito"/>
                <a:ea typeface="Nunito"/>
                <a:cs typeface="Nunito"/>
                <a:sym typeface="Nunito"/>
              </a:rPr>
              <a:t>precedencia</a:t>
            </a:r>
            <a:r>
              <a:rPr b="0" i="0" lang="es-AR" sz="1800" u="none" cap="none" strike="noStrike">
                <a:solidFill>
                  <a:schemeClr val="dk1"/>
                </a:solidFill>
                <a:latin typeface="Nunito"/>
                <a:ea typeface="Nunito"/>
                <a:cs typeface="Nunito"/>
                <a:sym typeface="Nunito"/>
              </a:rPr>
              <a:t>. </a:t>
            </a:r>
            <a:endParaRPr/>
          </a:p>
          <a:p>
            <a:pPr indent="-361950" lvl="0" marL="457200" marR="0" rtl="0" algn="l">
              <a:lnSpc>
                <a:spcPct val="90000"/>
              </a:lnSpc>
              <a:spcBef>
                <a:spcPts val="800"/>
              </a:spcBef>
              <a:spcAft>
                <a:spcPts val="0"/>
              </a:spcAft>
              <a:buClr>
                <a:schemeClr val="dk1"/>
              </a:buClr>
              <a:buSzPct val="129032"/>
              <a:buFont typeface="Arial"/>
              <a:buNone/>
            </a:pPr>
            <a:r>
              <a:rPr b="0" i="0" lang="es-AR" sz="1800" u="none" cap="none" strike="noStrike">
                <a:solidFill>
                  <a:schemeClr val="dk1"/>
                </a:solidFill>
                <a:latin typeface="Nunito"/>
                <a:ea typeface="Nunito"/>
                <a:cs typeface="Nunito"/>
                <a:sym typeface="Nunito"/>
              </a:rPr>
              <a:t>✓ </a:t>
            </a:r>
            <a:r>
              <a:rPr b="1" i="0" lang="es-AR" sz="1800" u="none" cap="none" strike="noStrike">
                <a:solidFill>
                  <a:schemeClr val="dk1"/>
                </a:solidFill>
                <a:latin typeface="Nunito"/>
                <a:ea typeface="Nunito"/>
                <a:cs typeface="Nunito"/>
                <a:sym typeface="Nunito"/>
              </a:rPr>
              <a:t>ID</a:t>
            </a:r>
            <a:r>
              <a:rPr b="0" i="0" lang="es-AR" sz="1800" u="none" cap="none" strike="noStrike">
                <a:solidFill>
                  <a:schemeClr val="dk1"/>
                </a:solidFill>
                <a:latin typeface="Nunito"/>
                <a:ea typeface="Nunito"/>
                <a:cs typeface="Nunito"/>
                <a:sym typeface="Nunito"/>
              </a:rPr>
              <a:t> pisa cualquier otra regla.</a:t>
            </a:r>
            <a:endParaRPr/>
          </a:p>
          <a:p>
            <a:pPr indent="-361950" lvl="0" marL="457200" marR="0" rtl="0" algn="l">
              <a:lnSpc>
                <a:spcPct val="90000"/>
              </a:lnSpc>
              <a:spcBef>
                <a:spcPts val="800"/>
              </a:spcBef>
              <a:spcAft>
                <a:spcPts val="0"/>
              </a:spcAft>
              <a:buClr>
                <a:schemeClr val="dk1"/>
              </a:buClr>
              <a:buSzPct val="129032"/>
              <a:buFont typeface="Arial"/>
              <a:buNone/>
            </a:pPr>
            <a:r>
              <a:rPr b="0" i="0" lang="es-AR" sz="1800" u="none" cap="none" strike="noStrike">
                <a:solidFill>
                  <a:schemeClr val="dk1"/>
                </a:solidFill>
                <a:latin typeface="Nunito"/>
                <a:ea typeface="Nunito"/>
                <a:cs typeface="Nunito"/>
                <a:sym typeface="Nunito"/>
              </a:rPr>
              <a:t>✓ </a:t>
            </a:r>
            <a:r>
              <a:rPr b="1" i="0" lang="es-AR" sz="1800" u="none" cap="none" strike="noStrike">
                <a:solidFill>
                  <a:schemeClr val="dk1"/>
                </a:solidFill>
                <a:latin typeface="Nunito"/>
                <a:ea typeface="Nunito"/>
                <a:cs typeface="Nunito"/>
                <a:sym typeface="Nunito"/>
              </a:rPr>
              <a:t>Class </a:t>
            </a:r>
            <a:r>
              <a:rPr b="0" i="0" lang="es-AR" sz="1800" u="none" cap="none" strike="noStrike">
                <a:solidFill>
                  <a:schemeClr val="dk1"/>
                </a:solidFill>
                <a:latin typeface="Nunito"/>
                <a:ea typeface="Nunito"/>
                <a:cs typeface="Nunito"/>
                <a:sym typeface="Nunito"/>
              </a:rPr>
              <a:t>sobreescribe las reglas de etiqueta, </a:t>
            </a:r>
            <a:br>
              <a:rPr b="0" i="0" lang="es-AR" sz="1800" u="none" cap="none" strike="noStrike">
                <a:solidFill>
                  <a:schemeClr val="dk1"/>
                </a:solidFill>
                <a:latin typeface="Nunito"/>
                <a:ea typeface="Nunito"/>
                <a:cs typeface="Nunito"/>
                <a:sym typeface="Nunito"/>
              </a:rPr>
            </a:br>
            <a:r>
              <a:rPr b="0" i="0" lang="es-AR" sz="1800" u="none" cap="none" strike="noStrike">
                <a:solidFill>
                  <a:schemeClr val="dk1"/>
                </a:solidFill>
                <a:latin typeface="Nunito"/>
                <a:ea typeface="Nunito"/>
                <a:cs typeface="Nunito"/>
                <a:sym typeface="Nunito"/>
              </a:rPr>
              <a:t>pero no las de </a:t>
            </a:r>
            <a:r>
              <a:rPr b="1" i="0" lang="es-AR" sz="1800" u="none" cap="none" strike="noStrike">
                <a:solidFill>
                  <a:schemeClr val="dk1"/>
                </a:solidFill>
                <a:latin typeface="Nunito"/>
                <a:ea typeface="Nunito"/>
                <a:cs typeface="Nunito"/>
                <a:sym typeface="Nunito"/>
              </a:rPr>
              <a:t>ID</a:t>
            </a:r>
            <a:r>
              <a:rPr b="0" i="0" lang="es-AR" sz="1800" u="none" cap="none" strike="noStrike">
                <a:solidFill>
                  <a:schemeClr val="dk1"/>
                </a:solidFill>
                <a:latin typeface="Nunito"/>
                <a:ea typeface="Nunito"/>
                <a:cs typeface="Nunito"/>
                <a:sym typeface="Nunito"/>
              </a:rPr>
              <a:t>.</a:t>
            </a:r>
            <a:endParaRPr/>
          </a:p>
          <a:p>
            <a:pPr indent="-361950" lvl="0" marL="457200" marR="0" rtl="0" algn="l">
              <a:lnSpc>
                <a:spcPct val="90000"/>
              </a:lnSpc>
              <a:spcBef>
                <a:spcPts val="800"/>
              </a:spcBef>
              <a:spcAft>
                <a:spcPts val="0"/>
              </a:spcAft>
              <a:buClr>
                <a:schemeClr val="dk1"/>
              </a:buClr>
              <a:buSzPct val="129032"/>
              <a:buFont typeface="Arial"/>
              <a:buNone/>
            </a:pPr>
            <a:r>
              <a:rPr b="0" i="0" lang="es-AR" sz="1800" u="none" cap="none" strike="noStrike">
                <a:solidFill>
                  <a:schemeClr val="dk1"/>
                </a:solidFill>
                <a:latin typeface="Nunito"/>
                <a:ea typeface="Nunito"/>
                <a:cs typeface="Nunito"/>
                <a:sym typeface="Nunito"/>
              </a:rPr>
              <a:t>✓ </a:t>
            </a:r>
            <a:r>
              <a:rPr b="1" i="0" lang="es-AR" sz="1800" u="none" cap="none" strike="noStrike">
                <a:solidFill>
                  <a:schemeClr val="dk1"/>
                </a:solidFill>
                <a:latin typeface="Nunito"/>
                <a:ea typeface="Nunito"/>
                <a:cs typeface="Nunito"/>
                <a:sym typeface="Nunito"/>
              </a:rPr>
              <a:t>Etiquetas </a:t>
            </a:r>
            <a:r>
              <a:rPr b="0" i="0" lang="es-AR" sz="1800" u="none" cap="none" strike="noStrike">
                <a:solidFill>
                  <a:schemeClr val="dk1"/>
                </a:solidFill>
                <a:latin typeface="Nunito"/>
                <a:ea typeface="Nunito"/>
                <a:cs typeface="Nunito"/>
                <a:sym typeface="Nunito"/>
              </a:rPr>
              <a:t>tienen la menor precedencia.</a:t>
            </a:r>
            <a:br>
              <a:rPr b="0" i="0" lang="es-AR" sz="1800" u="none" cap="none" strike="noStrike">
                <a:solidFill>
                  <a:schemeClr val="dk1"/>
                </a:solidFill>
                <a:latin typeface="Nunito"/>
                <a:ea typeface="Nunito"/>
                <a:cs typeface="Nunito"/>
                <a:sym typeface="Nunito"/>
              </a:rPr>
            </a:br>
            <a:r>
              <a:rPr b="0" i="0" lang="es-AR" sz="1800" u="none" cap="none" strike="noStrike">
                <a:solidFill>
                  <a:schemeClr val="dk1"/>
                </a:solidFill>
                <a:latin typeface="Nunito"/>
                <a:ea typeface="Nunito"/>
                <a:cs typeface="Nunito"/>
                <a:sym typeface="Nunito"/>
              </a:rPr>
              <a:t> </a:t>
            </a:r>
            <a:br>
              <a:rPr b="0" i="0" lang="es-AR" sz="1800" u="none" cap="none" strike="noStrike">
                <a:solidFill>
                  <a:schemeClr val="dk1"/>
                </a:solidFill>
                <a:latin typeface="Nunito"/>
                <a:ea typeface="Nunito"/>
                <a:cs typeface="Nunito"/>
                <a:sym typeface="Nunito"/>
              </a:rPr>
            </a:br>
            <a:endParaRPr b="0" i="0" sz="1800" u="none" cap="none" strike="noStrike">
              <a:solidFill>
                <a:schemeClr val="dk1"/>
              </a:solidFill>
              <a:latin typeface="Nunito"/>
              <a:ea typeface="Nunito"/>
              <a:cs typeface="Nunito"/>
              <a:sym typeface="Nunito"/>
            </a:endParaRPr>
          </a:p>
        </p:txBody>
      </p:sp>
      <p:sp>
        <p:nvSpPr>
          <p:cNvPr id="651" name="Google Shape;651;p46"/>
          <p:cNvSpPr/>
          <p:nvPr/>
        </p:nvSpPr>
        <p:spPr>
          <a:xfrm>
            <a:off x="2953265" y="3766062"/>
            <a:ext cx="4572000"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1400" u="none" cap="none" strike="noStrike">
                <a:solidFill>
                  <a:schemeClr val="dk1"/>
                </a:solidFill>
                <a:latin typeface="Nunito"/>
                <a:ea typeface="Nunito"/>
                <a:cs typeface="Nunito"/>
                <a:sym typeface="Nunito"/>
              </a:rPr>
              <a:t>ID &gt; Class &gt; Etiquetas</a:t>
            </a:r>
            <a:endParaRPr/>
          </a:p>
          <a:p>
            <a:pPr indent="0" lvl="0" marL="0" marR="0" rtl="0" algn="l">
              <a:lnSpc>
                <a:spcPct val="100000"/>
              </a:lnSpc>
              <a:spcBef>
                <a:spcPts val="0"/>
              </a:spcBef>
              <a:spcAft>
                <a:spcPts val="0"/>
              </a:spcAft>
              <a:buNone/>
            </a:pPr>
            <a:br>
              <a:rPr b="0" i="0" lang="es-AR"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47"/>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rgbClr val="4089D7"/>
              </a:buClr>
              <a:buSzPct val="111111"/>
              <a:buFont typeface="Nunito"/>
              <a:buNone/>
            </a:pPr>
            <a:r>
              <a:rPr lang="es-AR"/>
              <a:t>Importancia de los selectores</a:t>
            </a:r>
            <a:br>
              <a:rPr b="0" lang="es-AR"/>
            </a:br>
            <a:br>
              <a:rPr lang="es-AR"/>
            </a:br>
            <a:endParaRPr/>
          </a:p>
        </p:txBody>
      </p:sp>
      <p:pic>
        <p:nvPicPr>
          <p:cNvPr id="657" name="Google Shape;657;p47"/>
          <p:cNvPicPr preferRelativeResize="0"/>
          <p:nvPr/>
        </p:nvPicPr>
        <p:blipFill rotWithShape="1">
          <a:blip r:embed="rId3">
            <a:alphaModFix/>
          </a:blip>
          <a:srcRect b="0" l="0" r="0" t="0"/>
          <a:stretch/>
        </p:blipFill>
        <p:spPr>
          <a:xfrm>
            <a:off x="1780017" y="1678231"/>
            <a:ext cx="5625799" cy="2365132"/>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48"/>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AR"/>
              <a:t>!IMPORTANT;</a:t>
            </a:r>
            <a:br>
              <a:rPr b="0" lang="es-AR"/>
            </a:br>
            <a:br>
              <a:rPr lang="es-AR"/>
            </a:br>
            <a:endParaRPr/>
          </a:p>
        </p:txBody>
      </p:sp>
      <p:sp>
        <p:nvSpPr>
          <p:cNvPr id="663" name="Google Shape;663;p48"/>
          <p:cNvSpPr txBox="1"/>
          <p:nvPr>
            <p:ph idx="1" type="subTitle"/>
          </p:nvPr>
        </p:nvSpPr>
        <p:spPr>
          <a:xfrm>
            <a:off x="1143000" y="2042984"/>
            <a:ext cx="6858000" cy="1900245"/>
          </a:xfrm>
          <a:prstGeom prst="rect">
            <a:avLst/>
          </a:prstGeom>
          <a:noFill/>
          <a:ln>
            <a:noFill/>
          </a:ln>
        </p:spPr>
        <p:txBody>
          <a:bodyPr anchorCtr="0" anchor="t" bIns="34275" lIns="68575" spcFirstLastPara="1" rIns="68575" wrap="square" tIns="34275">
            <a:normAutofit fontScale="92500" lnSpcReduction="20000"/>
          </a:bodyPr>
          <a:lstStyle/>
          <a:p>
            <a:pPr indent="-361950" lvl="0" marL="457200" rtl="0" algn="ctr">
              <a:lnSpc>
                <a:spcPct val="90000"/>
              </a:lnSpc>
              <a:spcBef>
                <a:spcPts val="800"/>
              </a:spcBef>
              <a:spcAft>
                <a:spcPts val="0"/>
              </a:spcAft>
              <a:buClr>
                <a:schemeClr val="dk1"/>
              </a:buClr>
              <a:buSzPct val="108108"/>
              <a:buNone/>
            </a:pPr>
            <a:r>
              <a:rPr lang="es-AR"/>
              <a:t>👉 Si tienes 3 reglas CSS, es poco probable que “choquen”, pero en un CSS extenso es más común.  </a:t>
            </a:r>
            <a:endParaRPr/>
          </a:p>
          <a:p>
            <a:pPr indent="-361950" lvl="0" marL="457200" rtl="0" algn="ctr">
              <a:lnSpc>
                <a:spcPct val="90000"/>
              </a:lnSpc>
              <a:spcBef>
                <a:spcPts val="800"/>
              </a:spcBef>
              <a:spcAft>
                <a:spcPts val="0"/>
              </a:spcAft>
              <a:buClr>
                <a:schemeClr val="dk1"/>
              </a:buClr>
              <a:buSzPct val="108108"/>
              <a:buNone/>
            </a:pPr>
            <a:r>
              <a:rPr lang="es-AR"/>
              <a:t>👉 La declaración !important; corta la precedencia.  Se escribe después del valor de la propiedad CSS que se quiere convertir en la más importante.  Se utiliza un !important; por cada valor a pisar.  </a:t>
            </a:r>
            <a:endParaRPr/>
          </a:p>
          <a:p>
            <a:pPr indent="-361950" lvl="0" marL="457200" rtl="0" algn="ctr">
              <a:lnSpc>
                <a:spcPct val="90000"/>
              </a:lnSpc>
              <a:spcBef>
                <a:spcPts val="800"/>
              </a:spcBef>
              <a:spcAft>
                <a:spcPts val="0"/>
              </a:spcAft>
              <a:buClr>
                <a:schemeClr val="dk1"/>
              </a:buClr>
              <a:buSzPct val="108108"/>
              <a:buNone/>
            </a:pPr>
            <a:br>
              <a:rPr lang="es-AR"/>
            </a:br>
            <a:endParaRPr/>
          </a:p>
        </p:txBody>
      </p:sp>
      <p:sp>
        <p:nvSpPr>
          <p:cNvPr id="664" name="Google Shape;664;p48"/>
          <p:cNvSpPr txBox="1"/>
          <p:nvPr/>
        </p:nvSpPr>
        <p:spPr>
          <a:xfrm>
            <a:off x="1295400" y="3488724"/>
            <a:ext cx="6858000" cy="1900245"/>
          </a:xfrm>
          <a:prstGeom prst="rect">
            <a:avLst/>
          </a:prstGeom>
          <a:noFill/>
          <a:ln>
            <a:noFill/>
          </a:ln>
        </p:spPr>
        <p:txBody>
          <a:bodyPr anchorCtr="0" anchor="t" bIns="34275" lIns="68575" spcFirstLastPara="1" rIns="68575" wrap="square" tIns="34275">
            <a:normAutofit/>
          </a:bodyPr>
          <a:lstStyle/>
          <a:p>
            <a:pPr indent="-361950" lvl="0" marL="457200" marR="0" rtl="0" algn="ctr">
              <a:lnSpc>
                <a:spcPct val="90000"/>
              </a:lnSpc>
              <a:spcBef>
                <a:spcPts val="800"/>
              </a:spcBef>
              <a:spcAft>
                <a:spcPts val="0"/>
              </a:spcAft>
              <a:buClr>
                <a:schemeClr val="dk1"/>
              </a:buClr>
              <a:buSzPts val="1800"/>
              <a:buFont typeface="Arial"/>
              <a:buNone/>
            </a:pPr>
            <a:r>
              <a:rPr b="1" i="0" lang="es-AR" sz="1800" u="none" cap="none" strike="noStrike">
                <a:solidFill>
                  <a:schemeClr val="dk1"/>
                </a:solidFill>
                <a:latin typeface="Nunito"/>
                <a:ea typeface="Nunito"/>
                <a:cs typeface="Nunito"/>
                <a:sym typeface="Nunito"/>
              </a:rPr>
              <a:t>Si necesitás más de 5 </a:t>
            </a:r>
            <a:r>
              <a:rPr b="1" i="1" lang="es-AR" sz="1800" u="none" cap="none" strike="noStrike">
                <a:solidFill>
                  <a:schemeClr val="dk1"/>
                </a:solidFill>
                <a:latin typeface="Nunito"/>
                <a:ea typeface="Nunito"/>
                <a:cs typeface="Nunito"/>
                <a:sym typeface="Nunito"/>
              </a:rPr>
              <a:t>!important;</a:t>
            </a:r>
            <a:r>
              <a:rPr b="1" i="0" lang="es-AR" sz="1800" u="none" cap="none" strike="noStrike">
                <a:solidFill>
                  <a:schemeClr val="dk1"/>
                </a:solidFill>
                <a:latin typeface="Nunito"/>
                <a:ea typeface="Nunito"/>
                <a:cs typeface="Nunito"/>
                <a:sym typeface="Nunito"/>
              </a:rPr>
              <a:t> en todo tu CSS, algo estás haciendo mal 😓. </a:t>
            </a:r>
            <a:endParaRPr b="0" i="0" sz="1800" u="none" cap="none" strike="noStrike">
              <a:solidFill>
                <a:schemeClr val="dk1"/>
              </a:solidFill>
              <a:latin typeface="Nunito"/>
              <a:ea typeface="Nunito"/>
              <a:cs typeface="Nunito"/>
              <a:sym typeface="Nunito"/>
            </a:endParaRPr>
          </a:p>
          <a:p>
            <a:pPr indent="-361950" lvl="0" marL="457200" marR="0" rtl="0" algn="ctr">
              <a:lnSpc>
                <a:spcPct val="90000"/>
              </a:lnSpc>
              <a:spcBef>
                <a:spcPts val="800"/>
              </a:spcBef>
              <a:spcAft>
                <a:spcPts val="0"/>
              </a:spcAft>
              <a:buClr>
                <a:schemeClr val="dk1"/>
              </a:buClr>
              <a:buSzPts val="1800"/>
              <a:buFont typeface="Arial"/>
              <a:buNone/>
            </a:pPr>
            <a:br>
              <a:rPr b="0" i="0" lang="es-AR" sz="1800" u="none" cap="none" strike="noStrike">
                <a:solidFill>
                  <a:schemeClr val="dk1"/>
                </a:solidFill>
                <a:latin typeface="Nunito"/>
                <a:ea typeface="Nunito"/>
                <a:cs typeface="Nunito"/>
                <a:sym typeface="Nunito"/>
              </a:rPr>
            </a:br>
            <a:br>
              <a:rPr b="0" i="0" lang="es-AR" sz="1800" u="none" cap="none" strike="noStrike">
                <a:solidFill>
                  <a:schemeClr val="dk1"/>
                </a:solidFill>
                <a:latin typeface="Nunito"/>
                <a:ea typeface="Nunito"/>
                <a:cs typeface="Nunito"/>
                <a:sym typeface="Nunito"/>
              </a:rPr>
            </a:br>
            <a:endParaRPr b="0" i="0" sz="1800" u="none" cap="none" strike="noStrike">
              <a:solidFill>
                <a:schemeClr val="dk1"/>
              </a:solidFill>
              <a:latin typeface="Nunito"/>
              <a:ea typeface="Nunito"/>
              <a:cs typeface="Nunito"/>
              <a:sym typeface="Nunito"/>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49"/>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AR"/>
              <a:t>Reset</a:t>
            </a:r>
            <a:endParaRPr/>
          </a:p>
        </p:txBody>
      </p:sp>
      <p:sp>
        <p:nvSpPr>
          <p:cNvPr id="670" name="Google Shape;670;p49"/>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50"/>
          <p:cNvSpPr txBox="1"/>
          <p:nvPr>
            <p:ph type="ctrTitle"/>
          </p:nvPr>
        </p:nvSpPr>
        <p:spPr>
          <a:xfrm>
            <a:off x="1101811" y="518983"/>
            <a:ext cx="6858000" cy="729531"/>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AR"/>
              <a:t>Reseteo CSS</a:t>
            </a:r>
            <a:endParaRPr/>
          </a:p>
        </p:txBody>
      </p:sp>
      <p:sp>
        <p:nvSpPr>
          <p:cNvPr id="676" name="Google Shape;676;p50"/>
          <p:cNvSpPr txBox="1"/>
          <p:nvPr>
            <p:ph idx="1" type="subTitle"/>
          </p:nvPr>
        </p:nvSpPr>
        <p:spPr>
          <a:xfrm>
            <a:off x="1143000" y="1696995"/>
            <a:ext cx="6858000" cy="2246234"/>
          </a:xfrm>
          <a:prstGeom prst="rect">
            <a:avLst/>
          </a:prstGeom>
          <a:noFill/>
          <a:ln>
            <a:noFill/>
          </a:ln>
        </p:spPr>
        <p:txBody>
          <a:bodyPr anchorCtr="0" anchor="t" bIns="34275" lIns="68575" spcFirstLastPara="1" rIns="68575" wrap="square" tIns="34275">
            <a:normAutofit fontScale="85000" lnSpcReduction="20000"/>
          </a:bodyPr>
          <a:lstStyle/>
          <a:p>
            <a:pPr indent="-361950" lvl="0" marL="457200" rtl="0" algn="ctr">
              <a:lnSpc>
                <a:spcPct val="90000"/>
              </a:lnSpc>
              <a:spcBef>
                <a:spcPts val="800"/>
              </a:spcBef>
              <a:spcAft>
                <a:spcPts val="0"/>
              </a:spcAft>
              <a:buClr>
                <a:schemeClr val="dk1"/>
              </a:buClr>
              <a:buSzPct val="117647"/>
              <a:buNone/>
            </a:pPr>
            <a:r>
              <a:rPr lang="es-AR"/>
              <a:t>👉 Los reset CSS contienen en su código fuente definiciones para propiedades problemáticas, que los diseñadores necesitan unificar desde un principio.</a:t>
            </a:r>
            <a:endParaRPr/>
          </a:p>
          <a:p>
            <a:pPr indent="-361950" lvl="0" marL="457200" rtl="0" algn="ctr">
              <a:lnSpc>
                <a:spcPct val="90000"/>
              </a:lnSpc>
              <a:spcBef>
                <a:spcPts val="800"/>
              </a:spcBef>
              <a:spcAft>
                <a:spcPts val="0"/>
              </a:spcAft>
              <a:buClr>
                <a:schemeClr val="dk1"/>
              </a:buClr>
              <a:buSzPct val="117647"/>
              <a:buNone/>
            </a:pPr>
            <a:r>
              <a:rPr lang="es-AR"/>
              <a:t>Por ejemplo, la mayoría de navegadores establece un margen por defecto entre el contenido de la página web y su propia ventana, cuyo valor varía de un navegador a otro.</a:t>
            </a:r>
            <a:endParaRPr/>
          </a:p>
          <a:p>
            <a:pPr indent="-361950" lvl="0" marL="457200" rtl="0" algn="ctr">
              <a:lnSpc>
                <a:spcPct val="90000"/>
              </a:lnSpc>
              <a:spcBef>
                <a:spcPts val="800"/>
              </a:spcBef>
              <a:spcAft>
                <a:spcPts val="0"/>
              </a:spcAft>
              <a:buClr>
                <a:schemeClr val="dk1"/>
              </a:buClr>
              <a:buSzPct val="117647"/>
              <a:buNone/>
            </a:pPr>
            <a:r>
              <a:rPr lang="es-AR"/>
              <a:t>👉Para subsanar esa diferencia, los diseñadores y las diseñadoras de sitios webs suelen declarar la siguiente línea al comienzo de sus hojas de estilo:</a:t>
            </a:r>
            <a:endParaRPr/>
          </a:p>
          <a:p>
            <a:pPr indent="-361950" lvl="0" marL="457200" rtl="0" algn="ctr">
              <a:lnSpc>
                <a:spcPct val="90000"/>
              </a:lnSpc>
              <a:spcBef>
                <a:spcPts val="800"/>
              </a:spcBef>
              <a:spcAft>
                <a:spcPts val="0"/>
              </a:spcAft>
              <a:buClr>
                <a:schemeClr val="dk1"/>
              </a:buClr>
              <a:buSzPct val="117647"/>
              <a:buNone/>
            </a:pPr>
            <a:br>
              <a:rPr lang="es-AR"/>
            </a:br>
            <a:endParaRPr/>
          </a:p>
        </p:txBody>
      </p:sp>
      <p:pic>
        <p:nvPicPr>
          <p:cNvPr id="677" name="Google Shape;677;p50"/>
          <p:cNvPicPr preferRelativeResize="0"/>
          <p:nvPr/>
        </p:nvPicPr>
        <p:blipFill rotWithShape="1">
          <a:blip r:embed="rId3">
            <a:alphaModFix/>
          </a:blip>
          <a:srcRect b="0" l="0" r="0" t="0"/>
          <a:stretch/>
        </p:blipFill>
        <p:spPr>
          <a:xfrm>
            <a:off x="5679089" y="3534032"/>
            <a:ext cx="1925883" cy="1048007"/>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51"/>
          <p:cNvSpPr txBox="1"/>
          <p:nvPr>
            <p:ph type="ctrTitle"/>
          </p:nvPr>
        </p:nvSpPr>
        <p:spPr>
          <a:xfrm>
            <a:off x="1184189" y="411890"/>
            <a:ext cx="6858000" cy="976667"/>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AR"/>
              <a:t>Reset CSS</a:t>
            </a:r>
            <a:endParaRPr/>
          </a:p>
        </p:txBody>
      </p:sp>
      <p:sp>
        <p:nvSpPr>
          <p:cNvPr id="683" name="Google Shape;683;p51"/>
          <p:cNvSpPr txBox="1"/>
          <p:nvPr>
            <p:ph idx="1" type="subTitle"/>
          </p:nvPr>
        </p:nvSpPr>
        <p:spPr>
          <a:xfrm>
            <a:off x="1143000" y="1581665"/>
            <a:ext cx="3478427" cy="3262184"/>
          </a:xfrm>
          <a:prstGeom prst="rect">
            <a:avLst/>
          </a:prstGeom>
          <a:noFill/>
          <a:ln>
            <a:noFill/>
          </a:ln>
        </p:spPr>
        <p:txBody>
          <a:bodyPr anchorCtr="0" anchor="t" bIns="34275" lIns="68575" spcFirstLastPara="1" rIns="68575" wrap="square" tIns="34275">
            <a:normAutofit fontScale="77500" lnSpcReduction="20000"/>
          </a:bodyPr>
          <a:lstStyle/>
          <a:p>
            <a:pPr indent="-361950" lvl="0" marL="457200" rtl="0" algn="l">
              <a:lnSpc>
                <a:spcPct val="90000"/>
              </a:lnSpc>
              <a:spcBef>
                <a:spcPts val="800"/>
              </a:spcBef>
              <a:spcAft>
                <a:spcPts val="0"/>
              </a:spcAft>
              <a:buSzPct val="129032"/>
              <a:buNone/>
            </a:pPr>
            <a:r>
              <a:rPr lang="es-AR"/>
              <a:t>       Esa única línea indica, con el selector universal de CSS representado por un asterisco, que todos los elementos contenidos en el HTML a los que se aplique, carecerán de márgenes. De esa manera, el diseñador o la diseñadora se verán obligados a declarar luego los márgenes necesarios en el diseño de su página web, en cada uno de los lugares donde se requiera, sin tener que dejar ese aspecto a decisión de ningún navegador, y minimizando las diferencias visuales entre los mismos.</a:t>
            </a:r>
            <a:endParaRPr/>
          </a:p>
          <a:p>
            <a:pPr indent="-361950" lvl="0" marL="457200" rtl="0" algn="l">
              <a:lnSpc>
                <a:spcPct val="90000"/>
              </a:lnSpc>
              <a:spcBef>
                <a:spcPts val="800"/>
              </a:spcBef>
              <a:spcAft>
                <a:spcPts val="0"/>
              </a:spcAft>
              <a:buSzPct val="129032"/>
              <a:buNone/>
            </a:pPr>
            <a:br>
              <a:rPr lang="es-AR"/>
            </a:br>
            <a:endParaRPr/>
          </a:p>
        </p:txBody>
      </p:sp>
      <p:sp>
        <p:nvSpPr>
          <p:cNvPr id="684" name="Google Shape;684;p51"/>
          <p:cNvSpPr txBox="1"/>
          <p:nvPr/>
        </p:nvSpPr>
        <p:spPr>
          <a:xfrm>
            <a:off x="5150708" y="1445741"/>
            <a:ext cx="3478427" cy="3262184"/>
          </a:xfrm>
          <a:prstGeom prst="rect">
            <a:avLst/>
          </a:prstGeom>
          <a:noFill/>
          <a:ln>
            <a:noFill/>
          </a:ln>
        </p:spPr>
        <p:txBody>
          <a:bodyPr anchorCtr="0" anchor="t" bIns="34275" lIns="68575" spcFirstLastPara="1" rIns="68575" wrap="square" tIns="34275">
            <a:normAutofit/>
          </a:bodyPr>
          <a:lstStyle/>
          <a:p>
            <a:pPr indent="-361950" lvl="0" marL="457200" marR="0" rtl="0" algn="l">
              <a:lnSpc>
                <a:spcPct val="90000"/>
              </a:lnSpc>
              <a:spcBef>
                <a:spcPts val="800"/>
              </a:spcBef>
              <a:spcAft>
                <a:spcPts val="0"/>
              </a:spcAft>
              <a:buClr>
                <a:schemeClr val="dk1"/>
              </a:buClr>
              <a:buSzPts val="1800"/>
              <a:buFont typeface="Arial"/>
              <a:buNone/>
            </a:pPr>
            <a:r>
              <a:rPr b="0" i="0" lang="es-AR" sz="1800" u="none" cap="none" strike="noStrike">
                <a:solidFill>
                  <a:schemeClr val="dk1"/>
                </a:solidFill>
                <a:latin typeface="Nunito"/>
                <a:ea typeface="Nunito"/>
                <a:cs typeface="Nunito"/>
                <a:sym typeface="Nunito"/>
              </a:rPr>
              <a:t>       </a:t>
            </a:r>
            <a:r>
              <a:rPr b="1" i="0" lang="es-AR" sz="1800" u="none" cap="none" strike="noStrike">
                <a:solidFill>
                  <a:schemeClr val="dk1"/>
                </a:solidFill>
                <a:latin typeface="Nunito"/>
                <a:ea typeface="Nunito"/>
                <a:cs typeface="Nunito"/>
                <a:sym typeface="Nunito"/>
              </a:rPr>
              <a:t>Atención: los reset CSS pueden contener esa y otras muchas líneas de código que, en su conjunto, servirán al diseñador/a web para unificar su visualización entre navegadores.</a:t>
            </a:r>
            <a:br>
              <a:rPr b="0" i="0" lang="es-AR" sz="1800" u="none" cap="none" strike="noStrike">
                <a:solidFill>
                  <a:schemeClr val="dk1"/>
                </a:solidFill>
                <a:latin typeface="Nunito"/>
                <a:ea typeface="Nunito"/>
                <a:cs typeface="Nunito"/>
                <a:sym typeface="Nunito"/>
              </a:rPr>
            </a:br>
            <a:endParaRPr b="0" i="0" sz="1800" u="none" cap="none" strike="noStrike">
              <a:solidFill>
                <a:schemeClr val="dk1"/>
              </a:solidFill>
              <a:latin typeface="Nunito"/>
              <a:ea typeface="Nunito"/>
              <a:cs typeface="Nunito"/>
              <a:sym typeface="Nunito"/>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52"/>
          <p:cNvSpPr txBox="1"/>
          <p:nvPr>
            <p:ph type="ctrTitle"/>
          </p:nvPr>
        </p:nvSpPr>
        <p:spPr>
          <a:xfrm>
            <a:off x="1143000" y="2126874"/>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AR"/>
              <a:t>Primeras propiedades</a:t>
            </a:r>
            <a:br>
              <a:rPr b="0" lang="es-AR"/>
            </a:br>
            <a:br>
              <a:rPr lang="es-AR"/>
            </a:b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53"/>
          <p:cNvSpPr txBox="1"/>
          <p:nvPr>
            <p:ph type="ctrTitle"/>
          </p:nvPr>
        </p:nvSpPr>
        <p:spPr>
          <a:xfrm>
            <a:off x="1159476" y="644064"/>
            <a:ext cx="6858000" cy="995266"/>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AR"/>
              <a:t>Propiedad: color</a:t>
            </a:r>
            <a:endParaRPr/>
          </a:p>
        </p:txBody>
      </p:sp>
      <p:sp>
        <p:nvSpPr>
          <p:cNvPr id="695" name="Google Shape;695;p53"/>
          <p:cNvSpPr txBox="1"/>
          <p:nvPr>
            <p:ph idx="1" type="subTitle"/>
          </p:nvPr>
        </p:nvSpPr>
        <p:spPr>
          <a:xfrm>
            <a:off x="1143000" y="1952368"/>
            <a:ext cx="6858000" cy="2281881"/>
          </a:xfrm>
          <a:prstGeom prst="rect">
            <a:avLst/>
          </a:prstGeom>
          <a:noFill/>
          <a:ln>
            <a:noFill/>
          </a:ln>
        </p:spPr>
        <p:txBody>
          <a:bodyPr anchorCtr="0" anchor="t" bIns="34275" lIns="68575" spcFirstLastPara="1" rIns="68575" wrap="square" tIns="34275">
            <a:normAutofit fontScale="92500" lnSpcReduction="10000"/>
          </a:bodyPr>
          <a:lstStyle/>
          <a:p>
            <a:pPr indent="-361950" lvl="0" marL="457200" rtl="0" algn="ctr">
              <a:lnSpc>
                <a:spcPct val="90000"/>
              </a:lnSpc>
              <a:spcBef>
                <a:spcPts val="800"/>
              </a:spcBef>
              <a:spcAft>
                <a:spcPts val="0"/>
              </a:spcAft>
              <a:buClr>
                <a:schemeClr val="dk1"/>
              </a:buClr>
              <a:buSzPct val="108108"/>
              <a:buNone/>
            </a:pPr>
            <a:r>
              <a:rPr lang="es-AR"/>
              <a:t>Mediante esta propiedad, podrás agregar color a los textos de tu sitio.</a:t>
            </a:r>
            <a:endParaRPr/>
          </a:p>
          <a:p>
            <a:pPr indent="-361950" lvl="0" marL="457200" rtl="0" algn="ctr">
              <a:lnSpc>
                <a:spcPct val="90000"/>
              </a:lnSpc>
              <a:spcBef>
                <a:spcPts val="800"/>
              </a:spcBef>
              <a:spcAft>
                <a:spcPts val="0"/>
              </a:spcAft>
              <a:buClr>
                <a:schemeClr val="dk1"/>
              </a:buClr>
              <a:buSzPct val="108108"/>
              <a:buNone/>
            </a:pPr>
            <a:r>
              <a:rPr lang="es-AR"/>
              <a:t>Existen distintos valores, pero nos centraremos en 3:</a:t>
            </a:r>
            <a:endParaRPr/>
          </a:p>
          <a:p>
            <a:pPr indent="-361950" lvl="0" marL="457200" rtl="0" algn="ctr">
              <a:lnSpc>
                <a:spcPct val="90000"/>
              </a:lnSpc>
              <a:spcBef>
                <a:spcPts val="800"/>
              </a:spcBef>
              <a:spcAft>
                <a:spcPts val="0"/>
              </a:spcAft>
              <a:buClr>
                <a:schemeClr val="dk1"/>
              </a:buClr>
              <a:buSzPct val="108108"/>
              <a:buNone/>
            </a:pPr>
            <a:r>
              <a:rPr lang="es-AR"/>
              <a:t>✓ Por </a:t>
            </a:r>
            <a:r>
              <a:rPr b="1" lang="es-AR"/>
              <a:t>nombre del color</a:t>
            </a:r>
            <a:r>
              <a:rPr lang="es-AR"/>
              <a:t> (ej: red).</a:t>
            </a:r>
            <a:endParaRPr/>
          </a:p>
          <a:p>
            <a:pPr indent="-361950" lvl="0" marL="457200" rtl="0" algn="ctr">
              <a:lnSpc>
                <a:spcPct val="90000"/>
              </a:lnSpc>
              <a:spcBef>
                <a:spcPts val="800"/>
              </a:spcBef>
              <a:spcAft>
                <a:spcPts val="0"/>
              </a:spcAft>
              <a:buClr>
                <a:schemeClr val="dk1"/>
              </a:buClr>
              <a:buSzPct val="108108"/>
              <a:buNone/>
            </a:pPr>
            <a:r>
              <a:rPr lang="es-AR"/>
              <a:t>✓</a:t>
            </a:r>
            <a:r>
              <a:rPr b="1" lang="es-AR"/>
              <a:t> Hexadecimal </a:t>
            </a:r>
            <a:r>
              <a:rPr lang="es-AR"/>
              <a:t>(ej: #ffffff).</a:t>
            </a:r>
            <a:endParaRPr/>
          </a:p>
          <a:p>
            <a:pPr indent="-361950" lvl="0" marL="457200" rtl="0" algn="ctr">
              <a:lnSpc>
                <a:spcPct val="90000"/>
              </a:lnSpc>
              <a:spcBef>
                <a:spcPts val="800"/>
              </a:spcBef>
              <a:spcAft>
                <a:spcPts val="0"/>
              </a:spcAft>
              <a:buClr>
                <a:schemeClr val="dk1"/>
              </a:buClr>
              <a:buSzPct val="108108"/>
              <a:buNone/>
            </a:pPr>
            <a:r>
              <a:rPr lang="es-AR"/>
              <a:t>✓ </a:t>
            </a:r>
            <a:r>
              <a:rPr b="1" lang="es-AR"/>
              <a:t>RGB </a:t>
            </a:r>
            <a:r>
              <a:rPr lang="es-AR"/>
              <a:t>(por ejemplo: 50, 212, 227). Si agregas un valor más, puedes manejar su opacidad. (red, green, blue) cada color permite hasta 256 valores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7"/>
          <p:cNvPicPr preferRelativeResize="0"/>
          <p:nvPr/>
        </p:nvPicPr>
        <p:blipFill rotWithShape="1">
          <a:blip r:embed="rId3">
            <a:alphaModFix/>
          </a:blip>
          <a:srcRect b="0" l="0" r="0" t="0"/>
          <a:stretch/>
        </p:blipFill>
        <p:spPr>
          <a:xfrm>
            <a:off x="1612428" y="595184"/>
            <a:ext cx="5439161" cy="4065792"/>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54"/>
          <p:cNvSpPr txBox="1"/>
          <p:nvPr>
            <p:ph type="ctrTitle"/>
          </p:nvPr>
        </p:nvSpPr>
        <p:spPr>
          <a:xfrm>
            <a:off x="797009" y="273362"/>
            <a:ext cx="7556157"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AR"/>
              <a:t>¿Cómo se eligen los colores?</a:t>
            </a:r>
            <a:br>
              <a:rPr b="0" lang="es-AR"/>
            </a:br>
            <a:endParaRPr/>
          </a:p>
        </p:txBody>
      </p:sp>
      <p:sp>
        <p:nvSpPr>
          <p:cNvPr id="701" name="Google Shape;701;p54"/>
          <p:cNvSpPr txBox="1"/>
          <p:nvPr>
            <p:ph idx="1" type="subTitle"/>
          </p:nvPr>
        </p:nvSpPr>
        <p:spPr>
          <a:xfrm>
            <a:off x="486032" y="1770654"/>
            <a:ext cx="3369276"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AR"/>
              <a:t>Desde Google, puedes buscar “</a:t>
            </a:r>
            <a:r>
              <a:rPr lang="es-AR" u="sng">
                <a:solidFill>
                  <a:schemeClr val="hlink"/>
                </a:solidFill>
                <a:hlinkClick r:id="rId3"/>
              </a:rPr>
              <a:t>color picker</a:t>
            </a:r>
            <a:r>
              <a:rPr lang="es-AR"/>
              <a:t>” (alternativa </a:t>
            </a:r>
            <a:r>
              <a:rPr lang="es-AR" u="sng">
                <a:solidFill>
                  <a:schemeClr val="hlink"/>
                </a:solidFill>
                <a:hlinkClick r:id="rId4"/>
              </a:rPr>
              <a:t>w3schools</a:t>
            </a:r>
            <a:r>
              <a:rPr lang="es-AR"/>
              <a:t>).</a:t>
            </a:r>
            <a:endParaRPr/>
          </a:p>
        </p:txBody>
      </p:sp>
      <p:pic>
        <p:nvPicPr>
          <p:cNvPr descr="https://lh3.googleusercontent.com/sKji5Op1M2eRGWdqOafa3UdSoyv6xyXfcuZZBs349MOiyrlpvB_hQjPBh0geiUyPHLfCuNCxCu9chXFxhuoHwXjyDDUU9j3eqi2EHfxZqOioeH-9hQB21n4riJkDBLjLuhV8Q5TsoJMSxhbLphp-pDOikGV1lGBiOq-wEirkZMWwKs6th6q9andFmFRf" id="702" name="Google Shape;702;p54"/>
          <p:cNvPicPr preferRelativeResize="0"/>
          <p:nvPr/>
        </p:nvPicPr>
        <p:blipFill rotWithShape="1">
          <a:blip r:embed="rId5">
            <a:alphaModFix/>
          </a:blip>
          <a:srcRect b="0" l="0" r="0" t="0"/>
          <a:stretch/>
        </p:blipFill>
        <p:spPr>
          <a:xfrm>
            <a:off x="693611" y="2926305"/>
            <a:ext cx="2723690" cy="1637457"/>
          </a:xfrm>
          <a:prstGeom prst="rect">
            <a:avLst/>
          </a:prstGeom>
          <a:noFill/>
          <a:ln>
            <a:noFill/>
          </a:ln>
        </p:spPr>
      </p:pic>
      <p:sp>
        <p:nvSpPr>
          <p:cNvPr id="703" name="Google Shape;703;p54"/>
          <p:cNvSpPr txBox="1"/>
          <p:nvPr/>
        </p:nvSpPr>
        <p:spPr>
          <a:xfrm>
            <a:off x="4938583" y="1758297"/>
            <a:ext cx="3369276" cy="1241700"/>
          </a:xfrm>
          <a:prstGeom prst="rect">
            <a:avLst/>
          </a:prstGeom>
          <a:noFill/>
          <a:ln>
            <a:noFill/>
          </a:ln>
        </p:spPr>
        <p:txBody>
          <a:bodyPr anchorCtr="0" anchor="t" bIns="34275" lIns="68575" spcFirstLastPara="1" rIns="68575" wrap="square" tIns="34275">
            <a:normAutofit fontScale="85000" lnSpcReduction="20000"/>
          </a:bodyPr>
          <a:lstStyle/>
          <a:p>
            <a:pPr indent="-361950" lvl="0" marL="457200" marR="0" rtl="0" algn="ctr">
              <a:lnSpc>
                <a:spcPct val="90000"/>
              </a:lnSpc>
              <a:spcBef>
                <a:spcPts val="800"/>
              </a:spcBef>
              <a:spcAft>
                <a:spcPts val="0"/>
              </a:spcAft>
              <a:buClr>
                <a:schemeClr val="dk1"/>
              </a:buClr>
              <a:buSzPct val="117647"/>
              <a:buFont typeface="Arial"/>
              <a:buNone/>
            </a:pPr>
            <a:r>
              <a:rPr b="0" i="0" lang="es-AR" sz="1800" u="none" cap="none" strike="noStrike">
                <a:solidFill>
                  <a:schemeClr val="dk1"/>
                </a:solidFill>
                <a:latin typeface="Nunito"/>
                <a:ea typeface="Nunito"/>
                <a:cs typeface="Nunito"/>
                <a:sym typeface="Nunito"/>
              </a:rPr>
              <a:t>Desde Visual Studio Code, simplemente te “paras” sobre el color. Por ejemplo, escribe “red” y haz la prueba:</a:t>
            </a:r>
            <a:endParaRPr/>
          </a:p>
          <a:p>
            <a:pPr indent="-361950" lvl="0" marL="457200" marR="0" rtl="0" algn="ctr">
              <a:lnSpc>
                <a:spcPct val="90000"/>
              </a:lnSpc>
              <a:spcBef>
                <a:spcPts val="800"/>
              </a:spcBef>
              <a:spcAft>
                <a:spcPts val="0"/>
              </a:spcAft>
              <a:buClr>
                <a:schemeClr val="dk1"/>
              </a:buClr>
              <a:buSzPct val="117647"/>
              <a:buFont typeface="Arial"/>
              <a:buNone/>
            </a:pPr>
            <a:br>
              <a:rPr b="0" i="0" lang="es-AR" sz="1800" u="none" cap="none" strike="noStrike">
                <a:solidFill>
                  <a:schemeClr val="dk1"/>
                </a:solidFill>
                <a:latin typeface="Nunito"/>
                <a:ea typeface="Nunito"/>
                <a:cs typeface="Nunito"/>
                <a:sym typeface="Nunito"/>
              </a:rPr>
            </a:br>
            <a:endParaRPr b="0" i="0" sz="1800" u="none" cap="none" strike="noStrike">
              <a:solidFill>
                <a:schemeClr val="dk1"/>
              </a:solidFill>
              <a:latin typeface="Nunito"/>
              <a:ea typeface="Nunito"/>
              <a:cs typeface="Nunito"/>
              <a:sym typeface="Nunito"/>
            </a:endParaRPr>
          </a:p>
        </p:txBody>
      </p:sp>
      <p:pic>
        <p:nvPicPr>
          <p:cNvPr descr="https://lh5.googleusercontent.com/nrlAWvV5tOam9ICIqzeRh2a030FNfe97EbtIR-qdhRCY5jkRlr2xhmvIOij0YY-eVit9dxOIgpPEI6sU3r7Mf0rcPVwOP1JzGQ5RBTsI-EIkbFVwuk6x0Td_Cq8jLOLDXm4DiHcbxBj44HUxlE2v5NaYqjfwh7HOuhAjXspkB5dK6XWHIeAonHWhLA5S" id="704" name="Google Shape;704;p54"/>
          <p:cNvPicPr preferRelativeResize="0"/>
          <p:nvPr/>
        </p:nvPicPr>
        <p:blipFill rotWithShape="1">
          <a:blip r:embed="rId6">
            <a:alphaModFix/>
          </a:blip>
          <a:srcRect b="0" l="0" r="0" t="0"/>
          <a:stretch/>
        </p:blipFill>
        <p:spPr>
          <a:xfrm>
            <a:off x="5146126" y="2675367"/>
            <a:ext cx="3245742" cy="1780338"/>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55"/>
          <p:cNvSpPr txBox="1"/>
          <p:nvPr>
            <p:ph type="ctrTitle"/>
          </p:nvPr>
        </p:nvSpPr>
        <p:spPr>
          <a:xfrm>
            <a:off x="1118287" y="486031"/>
            <a:ext cx="6858000" cy="1075521"/>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AR"/>
              <a:t>Estilo lista</a:t>
            </a:r>
            <a:endParaRPr/>
          </a:p>
        </p:txBody>
      </p:sp>
      <p:sp>
        <p:nvSpPr>
          <p:cNvPr id="710" name="Google Shape;710;p55"/>
          <p:cNvSpPr txBox="1"/>
          <p:nvPr>
            <p:ph idx="1" type="subTitle"/>
          </p:nvPr>
        </p:nvSpPr>
        <p:spPr>
          <a:xfrm>
            <a:off x="986481" y="1572944"/>
            <a:ext cx="6858000" cy="1241700"/>
          </a:xfrm>
          <a:prstGeom prst="rect">
            <a:avLst/>
          </a:prstGeom>
          <a:noFill/>
          <a:ln>
            <a:noFill/>
          </a:ln>
        </p:spPr>
        <p:txBody>
          <a:bodyPr anchorCtr="0" anchor="t" bIns="34275" lIns="68575" spcFirstLastPara="1" rIns="68575" wrap="square" tIns="34275">
            <a:normAutofit fontScale="85000" lnSpcReduction="20000"/>
          </a:bodyPr>
          <a:lstStyle/>
          <a:p>
            <a:pPr indent="-361950" lvl="0" marL="457200" rtl="0" algn="ctr">
              <a:lnSpc>
                <a:spcPct val="90000"/>
              </a:lnSpc>
              <a:spcBef>
                <a:spcPts val="800"/>
              </a:spcBef>
              <a:spcAft>
                <a:spcPts val="0"/>
              </a:spcAft>
              <a:buClr>
                <a:schemeClr val="dk1"/>
              </a:buClr>
              <a:buSzPct val="117647"/>
              <a:buNone/>
            </a:pPr>
            <a:r>
              <a:rPr b="1" lang="es-AR"/>
              <a:t>LIST-STYLE-TYPE</a:t>
            </a:r>
            <a:endParaRPr/>
          </a:p>
          <a:p>
            <a:pPr indent="-361950" lvl="0" marL="457200" rtl="0" algn="ctr">
              <a:lnSpc>
                <a:spcPct val="90000"/>
              </a:lnSpc>
              <a:spcBef>
                <a:spcPts val="800"/>
              </a:spcBef>
              <a:spcAft>
                <a:spcPts val="0"/>
              </a:spcAft>
              <a:buClr>
                <a:schemeClr val="dk1"/>
              </a:buClr>
              <a:buSzPct val="117647"/>
              <a:buNone/>
            </a:pPr>
            <a:r>
              <a:rPr lang="es-AR"/>
              <a:t>Aplicando esta propiedad y este valor, vamos a poder eliminar las bullets y los números.</a:t>
            </a:r>
            <a:endParaRPr/>
          </a:p>
          <a:p>
            <a:pPr indent="-361950" lvl="0" marL="457200" rtl="0" algn="ctr">
              <a:lnSpc>
                <a:spcPct val="90000"/>
              </a:lnSpc>
              <a:spcBef>
                <a:spcPts val="800"/>
              </a:spcBef>
              <a:spcAft>
                <a:spcPts val="0"/>
              </a:spcAft>
              <a:buClr>
                <a:schemeClr val="dk1"/>
              </a:buClr>
              <a:buSzPct val="117647"/>
              <a:buNone/>
            </a:pPr>
            <a:br>
              <a:rPr lang="es-AR"/>
            </a:br>
            <a:endParaRPr/>
          </a:p>
        </p:txBody>
      </p:sp>
      <p:pic>
        <p:nvPicPr>
          <p:cNvPr id="711" name="Google Shape;711;p55"/>
          <p:cNvPicPr preferRelativeResize="0"/>
          <p:nvPr/>
        </p:nvPicPr>
        <p:blipFill rotWithShape="1">
          <a:blip r:embed="rId3">
            <a:alphaModFix/>
          </a:blip>
          <a:srcRect b="0" l="0" r="0" t="0"/>
          <a:stretch/>
        </p:blipFill>
        <p:spPr>
          <a:xfrm>
            <a:off x="447290" y="2298357"/>
            <a:ext cx="3056677" cy="2150462"/>
          </a:xfrm>
          <a:prstGeom prst="rect">
            <a:avLst/>
          </a:prstGeom>
          <a:noFill/>
          <a:ln>
            <a:noFill/>
          </a:ln>
        </p:spPr>
      </p:pic>
      <p:sp>
        <p:nvSpPr>
          <p:cNvPr id="712" name="Google Shape;712;p55"/>
          <p:cNvSpPr/>
          <p:nvPr/>
        </p:nvSpPr>
        <p:spPr>
          <a:xfrm>
            <a:off x="5456209" y="3933624"/>
            <a:ext cx="2451312" cy="3231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500" u="none" cap="none" strike="noStrike">
                <a:solidFill>
                  <a:schemeClr val="dk1"/>
                </a:solidFill>
                <a:latin typeface="Nunito"/>
                <a:ea typeface="Nunito"/>
                <a:cs typeface="Nunito"/>
                <a:sym typeface="Nunito"/>
              </a:rPr>
              <a:t>Valores</a:t>
            </a:r>
            <a:r>
              <a:rPr b="0" i="0" lang="es-AR" sz="1400" u="none" cap="none" strike="noStrike">
                <a:solidFill>
                  <a:srgbClr val="000000"/>
                </a:solidFill>
                <a:latin typeface="Arial"/>
                <a:ea typeface="Arial"/>
                <a:cs typeface="Arial"/>
                <a:sym typeface="Arial"/>
              </a:rPr>
              <a:t> </a:t>
            </a:r>
            <a:r>
              <a:rPr b="0" i="0" lang="es-AR" sz="1500" u="none" cap="none" strike="noStrike">
                <a:solidFill>
                  <a:schemeClr val="dk1"/>
                </a:solidFill>
                <a:latin typeface="Nunito"/>
                <a:ea typeface="Nunito"/>
                <a:cs typeface="Nunito"/>
                <a:sym typeface="Nunito"/>
              </a:rPr>
              <a:t>posibles:  </a:t>
            </a:r>
            <a:r>
              <a:rPr b="0" i="0" lang="es-AR" sz="1500" u="sng" cap="none" strike="noStrike">
                <a:solidFill>
                  <a:schemeClr val="dk1"/>
                </a:solidFill>
                <a:latin typeface="Nunito"/>
                <a:ea typeface="Nunito"/>
                <a:cs typeface="Nunito"/>
                <a:sym typeface="Nunito"/>
                <a:hlinkClick r:id="rId4">
                  <a:extLst>
                    <a:ext uri="{A12FA001-AC4F-418D-AE19-62706E023703}">
                      <ahyp:hlinkClr val="tx"/>
                    </a:ext>
                  </a:extLst>
                </a:hlinkClick>
              </a:rPr>
              <a:t>ver aqui</a:t>
            </a:r>
            <a:endParaRPr b="0" i="0" sz="1500" u="none" cap="none" strike="noStrike">
              <a:solidFill>
                <a:schemeClr val="dk1"/>
              </a:solidFill>
              <a:latin typeface="Nunito"/>
              <a:ea typeface="Nunito"/>
              <a:cs typeface="Nunito"/>
              <a:sym typeface="Nunito"/>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56"/>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AR"/>
              <a:t>Estilo texto</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57"/>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AR"/>
              <a:t>FONT-STYLE</a:t>
            </a:r>
            <a:br>
              <a:rPr b="0" lang="es-AR"/>
            </a:br>
            <a:br>
              <a:rPr lang="es-AR"/>
            </a:br>
            <a:endParaRPr/>
          </a:p>
        </p:txBody>
      </p:sp>
      <p:sp>
        <p:nvSpPr>
          <p:cNvPr id="723" name="Google Shape;723;p57"/>
          <p:cNvSpPr txBox="1"/>
          <p:nvPr>
            <p:ph idx="1" type="subTitle"/>
          </p:nvPr>
        </p:nvSpPr>
        <p:spPr>
          <a:xfrm>
            <a:off x="4347519" y="1631092"/>
            <a:ext cx="4450492" cy="2520778"/>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AR"/>
              <a:t>Se ve de la siguiente manera:</a:t>
            </a:r>
            <a:endParaRPr/>
          </a:p>
          <a:p>
            <a:pPr indent="-361950" lvl="0" marL="457200" rtl="0" algn="ctr">
              <a:lnSpc>
                <a:spcPct val="90000"/>
              </a:lnSpc>
              <a:spcBef>
                <a:spcPts val="800"/>
              </a:spcBef>
              <a:spcAft>
                <a:spcPts val="0"/>
              </a:spcAft>
              <a:buClr>
                <a:schemeClr val="dk1"/>
              </a:buClr>
              <a:buSzPts val="1800"/>
              <a:buNone/>
            </a:pPr>
            <a:br>
              <a:rPr lang="es-AR"/>
            </a:br>
            <a:r>
              <a:rPr b="1" lang="es-AR"/>
              <a:t>Texto normal</a:t>
            </a:r>
            <a:endParaRPr/>
          </a:p>
          <a:p>
            <a:pPr indent="-361950" lvl="0" marL="457200" rtl="0" algn="ctr">
              <a:lnSpc>
                <a:spcPct val="90000"/>
              </a:lnSpc>
              <a:spcBef>
                <a:spcPts val="800"/>
              </a:spcBef>
              <a:spcAft>
                <a:spcPts val="0"/>
              </a:spcAft>
              <a:buClr>
                <a:schemeClr val="dk1"/>
              </a:buClr>
              <a:buSzPts val="1800"/>
              <a:buNone/>
            </a:pPr>
            <a:br>
              <a:rPr lang="es-AR"/>
            </a:br>
            <a:r>
              <a:rPr b="1" i="1" lang="es-AR"/>
              <a:t>Texto en itálica</a:t>
            </a:r>
            <a:endParaRPr/>
          </a:p>
          <a:p>
            <a:pPr indent="-361950" lvl="0" marL="457200" rtl="0" algn="ctr">
              <a:lnSpc>
                <a:spcPct val="90000"/>
              </a:lnSpc>
              <a:spcBef>
                <a:spcPts val="800"/>
              </a:spcBef>
              <a:spcAft>
                <a:spcPts val="0"/>
              </a:spcAft>
              <a:buClr>
                <a:schemeClr val="dk1"/>
              </a:buClr>
              <a:buSzPts val="1800"/>
              <a:buNone/>
            </a:pPr>
            <a:br>
              <a:rPr lang="es-AR"/>
            </a:br>
            <a:endParaRPr/>
          </a:p>
        </p:txBody>
      </p:sp>
      <p:pic>
        <p:nvPicPr>
          <p:cNvPr id="724" name="Google Shape;724;p57"/>
          <p:cNvPicPr preferRelativeResize="0"/>
          <p:nvPr/>
        </p:nvPicPr>
        <p:blipFill rotWithShape="1">
          <a:blip r:embed="rId3">
            <a:alphaModFix/>
          </a:blip>
          <a:srcRect b="0" l="0" r="0" t="0"/>
          <a:stretch/>
        </p:blipFill>
        <p:spPr>
          <a:xfrm>
            <a:off x="1344185" y="1705232"/>
            <a:ext cx="2843832" cy="2638168"/>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58"/>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AR"/>
              <a:t>FONT-WEIGHT</a:t>
            </a:r>
            <a:br>
              <a:rPr b="0" lang="es-AR"/>
            </a:br>
            <a:br>
              <a:rPr lang="es-AR"/>
            </a:br>
            <a:endParaRPr/>
          </a:p>
        </p:txBody>
      </p:sp>
      <p:sp>
        <p:nvSpPr>
          <p:cNvPr id="730" name="Google Shape;730;p58"/>
          <p:cNvSpPr txBox="1"/>
          <p:nvPr>
            <p:ph idx="1" type="subTitle"/>
          </p:nvPr>
        </p:nvSpPr>
        <p:spPr>
          <a:xfrm>
            <a:off x="4941100" y="3607916"/>
            <a:ext cx="3425111"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AR"/>
              <a:t>Valores comunes: normal | bold (luego verán, que puede tener otros valores, en números)</a:t>
            </a:r>
            <a:endParaRPr/>
          </a:p>
        </p:txBody>
      </p:sp>
      <p:pic>
        <p:nvPicPr>
          <p:cNvPr id="731" name="Google Shape;731;p58"/>
          <p:cNvPicPr preferRelativeResize="0"/>
          <p:nvPr/>
        </p:nvPicPr>
        <p:blipFill rotWithShape="1">
          <a:blip r:embed="rId3">
            <a:alphaModFix/>
          </a:blip>
          <a:srcRect b="0" l="0" r="0" t="0"/>
          <a:stretch/>
        </p:blipFill>
        <p:spPr>
          <a:xfrm>
            <a:off x="495814" y="1638300"/>
            <a:ext cx="4000500" cy="3086100"/>
          </a:xfrm>
          <a:prstGeom prst="rect">
            <a:avLst/>
          </a:prstGeom>
          <a:noFill/>
          <a:ln>
            <a:noFill/>
          </a:ln>
        </p:spPr>
      </p:pic>
      <p:pic>
        <p:nvPicPr>
          <p:cNvPr id="732" name="Google Shape;732;p58"/>
          <p:cNvPicPr preferRelativeResize="0"/>
          <p:nvPr/>
        </p:nvPicPr>
        <p:blipFill rotWithShape="1">
          <a:blip r:embed="rId4">
            <a:alphaModFix/>
          </a:blip>
          <a:srcRect b="0" l="0" r="0" t="0"/>
          <a:stretch/>
        </p:blipFill>
        <p:spPr>
          <a:xfrm>
            <a:off x="5010537" y="1572397"/>
            <a:ext cx="3343275" cy="18954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59"/>
          <p:cNvSpPr txBox="1"/>
          <p:nvPr>
            <p:ph type="ctrTitle"/>
          </p:nvPr>
        </p:nvSpPr>
        <p:spPr>
          <a:xfrm>
            <a:off x="1192427" y="502508"/>
            <a:ext cx="6858000" cy="1100234"/>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AR"/>
              <a:t>FONT-SIZE</a:t>
            </a:r>
            <a:endParaRPr/>
          </a:p>
        </p:txBody>
      </p:sp>
      <p:sp>
        <p:nvSpPr>
          <p:cNvPr id="738" name="Google Shape;738;p59"/>
          <p:cNvSpPr txBox="1"/>
          <p:nvPr>
            <p:ph idx="1" type="subTitle"/>
          </p:nvPr>
        </p:nvSpPr>
        <p:spPr>
          <a:xfrm>
            <a:off x="1093573" y="4275437"/>
            <a:ext cx="6858000" cy="573953"/>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AR"/>
              <a:t>Valores posibles: &lt;medida de longitud&gt; | &lt;porcentaje&gt;</a:t>
            </a:r>
            <a:endParaRPr/>
          </a:p>
        </p:txBody>
      </p:sp>
      <p:pic>
        <p:nvPicPr>
          <p:cNvPr id="739" name="Google Shape;739;p59"/>
          <p:cNvPicPr preferRelativeResize="0"/>
          <p:nvPr/>
        </p:nvPicPr>
        <p:blipFill rotWithShape="1">
          <a:blip r:embed="rId3">
            <a:alphaModFix/>
          </a:blip>
          <a:srcRect b="0" l="0" r="0" t="0"/>
          <a:stretch/>
        </p:blipFill>
        <p:spPr>
          <a:xfrm>
            <a:off x="1285102" y="1585400"/>
            <a:ext cx="6590270" cy="2323862"/>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60"/>
          <p:cNvSpPr txBox="1"/>
          <p:nvPr>
            <p:ph type="ctrTitle"/>
          </p:nvPr>
        </p:nvSpPr>
        <p:spPr>
          <a:xfrm>
            <a:off x="1093573" y="510746"/>
            <a:ext cx="6858000" cy="902526"/>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AR"/>
              <a:t>FONT-FAMILY</a:t>
            </a:r>
            <a:endParaRPr/>
          </a:p>
        </p:txBody>
      </p:sp>
      <p:pic>
        <p:nvPicPr>
          <p:cNvPr id="745" name="Google Shape;745;p60"/>
          <p:cNvPicPr preferRelativeResize="0"/>
          <p:nvPr/>
        </p:nvPicPr>
        <p:blipFill rotWithShape="1">
          <a:blip r:embed="rId3">
            <a:alphaModFix/>
          </a:blip>
          <a:srcRect b="0" l="0" r="0" t="0"/>
          <a:stretch/>
        </p:blipFill>
        <p:spPr>
          <a:xfrm>
            <a:off x="1653359" y="1691833"/>
            <a:ext cx="5958403" cy="2930239"/>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61"/>
          <p:cNvSpPr txBox="1"/>
          <p:nvPr>
            <p:ph type="ctrTitle"/>
          </p:nvPr>
        </p:nvSpPr>
        <p:spPr>
          <a:xfrm>
            <a:off x="1068859" y="387179"/>
            <a:ext cx="6858000" cy="1100234"/>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AR"/>
              <a:t>FONT-FAMILY</a:t>
            </a:r>
            <a:endParaRPr/>
          </a:p>
        </p:txBody>
      </p:sp>
      <p:sp>
        <p:nvSpPr>
          <p:cNvPr id="751" name="Google Shape;751;p61"/>
          <p:cNvSpPr txBox="1"/>
          <p:nvPr>
            <p:ph idx="1" type="subTitle"/>
          </p:nvPr>
        </p:nvSpPr>
        <p:spPr>
          <a:xfrm>
            <a:off x="1143000" y="1828800"/>
            <a:ext cx="6858000" cy="2114429"/>
          </a:xfrm>
          <a:prstGeom prst="rect">
            <a:avLst/>
          </a:prstGeom>
          <a:noFill/>
          <a:ln>
            <a:noFill/>
          </a:ln>
        </p:spPr>
        <p:txBody>
          <a:bodyPr anchorCtr="0" anchor="t" bIns="34275" lIns="68575" spcFirstLastPara="1" rIns="68575" wrap="square" tIns="34275">
            <a:normAutofit fontScale="77500" lnSpcReduction="20000"/>
          </a:bodyPr>
          <a:lstStyle/>
          <a:p>
            <a:pPr indent="-361950" lvl="0" marL="457200" rtl="0" algn="ctr">
              <a:lnSpc>
                <a:spcPct val="90000"/>
              </a:lnSpc>
              <a:spcBef>
                <a:spcPts val="800"/>
              </a:spcBef>
              <a:spcAft>
                <a:spcPts val="0"/>
              </a:spcAft>
              <a:buClr>
                <a:schemeClr val="dk1"/>
              </a:buClr>
              <a:buSzPct val="129032"/>
              <a:buNone/>
            </a:pPr>
            <a:r>
              <a:rPr lang="es-AR"/>
              <a:t>Cada sistema operativo y navegador interpretan de distinta forma las fuentes predeterminadas.</a:t>
            </a:r>
            <a:endParaRPr/>
          </a:p>
          <a:p>
            <a:pPr indent="-361950" lvl="0" marL="457200" rtl="0" algn="ctr">
              <a:lnSpc>
                <a:spcPct val="90000"/>
              </a:lnSpc>
              <a:spcBef>
                <a:spcPts val="800"/>
              </a:spcBef>
              <a:spcAft>
                <a:spcPts val="0"/>
              </a:spcAft>
              <a:buClr>
                <a:schemeClr val="dk1"/>
              </a:buClr>
              <a:buSzPct val="129032"/>
              <a:buNone/>
            </a:pPr>
            <a:br>
              <a:rPr lang="es-AR"/>
            </a:br>
            <a:r>
              <a:rPr b="1" lang="es-AR"/>
              <a:t>✓ Serif</a:t>
            </a:r>
            <a:r>
              <a:rPr lang="es-AR"/>
              <a:t>: «Times New Roman» en Windows, y «Times» en Macintosh (diferente a la de Windows).</a:t>
            </a:r>
            <a:endParaRPr/>
          </a:p>
          <a:p>
            <a:pPr indent="-361950" lvl="0" marL="457200" rtl="0" algn="ctr">
              <a:lnSpc>
                <a:spcPct val="90000"/>
              </a:lnSpc>
              <a:spcBef>
                <a:spcPts val="800"/>
              </a:spcBef>
              <a:spcAft>
                <a:spcPts val="0"/>
              </a:spcAft>
              <a:buClr>
                <a:schemeClr val="dk1"/>
              </a:buClr>
              <a:buSzPct val="129032"/>
              <a:buNone/>
            </a:pPr>
            <a:r>
              <a:rPr b="1" lang="es-AR"/>
              <a:t>✓ Sans serif:</a:t>
            </a:r>
            <a:r>
              <a:rPr lang="es-AR"/>
              <a:t> «Arial» en Windows, y «Helvetica» en Macintosh.</a:t>
            </a:r>
            <a:endParaRPr/>
          </a:p>
          <a:p>
            <a:pPr indent="-361950" lvl="0" marL="457200" rtl="0" algn="ctr">
              <a:lnSpc>
                <a:spcPct val="90000"/>
              </a:lnSpc>
              <a:spcBef>
                <a:spcPts val="800"/>
              </a:spcBef>
              <a:spcAft>
                <a:spcPts val="0"/>
              </a:spcAft>
              <a:buClr>
                <a:schemeClr val="dk1"/>
              </a:buClr>
              <a:buSzPct val="129032"/>
              <a:buNone/>
            </a:pPr>
            <a:r>
              <a:rPr b="1" lang="es-AR"/>
              <a:t>✓ Monospace: </a:t>
            </a:r>
            <a:r>
              <a:rPr lang="es-AR"/>
              <a:t>«Courrier New» en Windows, «Courrier» en Macintosh, y por lo general «VeraSans» o «DejaVuSans» en Linux.</a:t>
            </a:r>
            <a:endParaRPr/>
          </a:p>
          <a:p>
            <a:pPr indent="-361950" lvl="0" marL="457200" rtl="0" algn="ctr">
              <a:lnSpc>
                <a:spcPct val="90000"/>
              </a:lnSpc>
              <a:spcBef>
                <a:spcPts val="800"/>
              </a:spcBef>
              <a:spcAft>
                <a:spcPts val="0"/>
              </a:spcAft>
              <a:buClr>
                <a:schemeClr val="dk1"/>
              </a:buClr>
              <a:buSzPct val="129032"/>
              <a:buNone/>
            </a:pPr>
            <a:br>
              <a:rPr lang="es-AR"/>
            </a:br>
            <a:endParaRPr/>
          </a:p>
        </p:txBody>
      </p:sp>
      <p:sp>
        <p:nvSpPr>
          <p:cNvPr id="752" name="Google Shape;752;p61"/>
          <p:cNvSpPr/>
          <p:nvPr/>
        </p:nvSpPr>
        <p:spPr>
          <a:xfrm>
            <a:off x="976184" y="3971664"/>
            <a:ext cx="6858000"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1400" u="none" cap="none" strike="noStrike">
                <a:solidFill>
                  <a:srgbClr val="2466AD"/>
                </a:solidFill>
                <a:latin typeface="Nunito"/>
                <a:ea typeface="Nunito"/>
                <a:cs typeface="Nunito"/>
                <a:sym typeface="Nunito"/>
              </a:rPr>
              <a:t>Nota</a:t>
            </a:r>
            <a:r>
              <a:rPr b="0" i="0" lang="es-AR" sz="1400" u="none" cap="none" strike="noStrike">
                <a:solidFill>
                  <a:schemeClr val="dk1"/>
                </a:solidFill>
                <a:latin typeface="Nunito"/>
                <a:ea typeface="Nunito"/>
                <a:cs typeface="Nunito"/>
                <a:sym typeface="Nunito"/>
              </a:rPr>
              <a:t>: recomendamos visitar el sitio </a:t>
            </a:r>
            <a:r>
              <a:rPr b="0" i="0" lang="es-AR" sz="1400" u="sng" cap="none" strike="noStrike">
                <a:solidFill>
                  <a:schemeClr val="dk1"/>
                </a:solidFill>
                <a:latin typeface="Nunito"/>
                <a:ea typeface="Nunito"/>
                <a:cs typeface="Nunito"/>
                <a:sym typeface="Nunito"/>
                <a:hlinkClick r:id="rId3">
                  <a:extLst>
                    <a:ext uri="{A12FA001-AC4F-418D-AE19-62706E023703}">
                      <ahyp:hlinkClr val="tx"/>
                    </a:ext>
                  </a:extLst>
                </a:hlinkClick>
              </a:rPr>
              <a:t>https://www.cssfontstack.com/</a:t>
            </a:r>
            <a:r>
              <a:rPr b="0" i="0" lang="es-AR" sz="1400" u="none" cap="none" strike="noStrike">
                <a:solidFill>
                  <a:schemeClr val="dk1"/>
                </a:solidFill>
                <a:latin typeface="Nunito"/>
                <a:ea typeface="Nunito"/>
                <a:cs typeface="Nunito"/>
                <a:sym typeface="Nunito"/>
              </a:rPr>
              <a:t>, para conocer más acerca de cómo funciona cada fuente, en los distintos sistemas operativos.</a:t>
            </a:r>
            <a:endParaRPr/>
          </a:p>
          <a:p>
            <a:pPr indent="0" lvl="0" marL="0" marR="0" rtl="0" algn="l">
              <a:lnSpc>
                <a:spcPct val="100000"/>
              </a:lnSpc>
              <a:spcBef>
                <a:spcPts val="0"/>
              </a:spcBef>
              <a:spcAft>
                <a:spcPts val="0"/>
              </a:spcAft>
              <a:buNone/>
            </a:pPr>
            <a:br>
              <a:rPr b="0" i="0" lang="es-AR"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62"/>
          <p:cNvSpPr txBox="1"/>
          <p:nvPr>
            <p:ph type="ctrTitle"/>
          </p:nvPr>
        </p:nvSpPr>
        <p:spPr>
          <a:xfrm>
            <a:off x="1143000" y="841772"/>
            <a:ext cx="6858000" cy="451569"/>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rgbClr val="4089D7"/>
              </a:buClr>
              <a:buSzPct val="111111"/>
              <a:buFont typeface="Nunito"/>
              <a:buNone/>
            </a:pPr>
            <a:r>
              <a:rPr lang="es-AR"/>
              <a:t>FONT-FAMILY</a:t>
            </a:r>
            <a:endParaRPr/>
          </a:p>
        </p:txBody>
      </p:sp>
      <p:sp>
        <p:nvSpPr>
          <p:cNvPr id="758" name="Google Shape;758;p62"/>
          <p:cNvSpPr txBox="1"/>
          <p:nvPr>
            <p:ph idx="1" type="subTitle"/>
          </p:nvPr>
        </p:nvSpPr>
        <p:spPr>
          <a:xfrm>
            <a:off x="1142999" y="2701528"/>
            <a:ext cx="2967681" cy="2175272"/>
          </a:xfrm>
          <a:prstGeom prst="rect">
            <a:avLst/>
          </a:prstGeom>
          <a:noFill/>
          <a:ln>
            <a:noFill/>
          </a:ln>
        </p:spPr>
        <p:txBody>
          <a:bodyPr anchorCtr="0" anchor="t" bIns="34275" lIns="68575" spcFirstLastPara="1" rIns="68575" wrap="square" tIns="34275">
            <a:normAutofit fontScale="40000" lnSpcReduction="20000"/>
          </a:bodyPr>
          <a:lstStyle/>
          <a:p>
            <a:pPr indent="-361950" lvl="0" marL="457200" rtl="0" algn="l">
              <a:lnSpc>
                <a:spcPct val="90000"/>
              </a:lnSpc>
              <a:spcBef>
                <a:spcPts val="800"/>
              </a:spcBef>
              <a:spcAft>
                <a:spcPts val="0"/>
              </a:spcAft>
              <a:buSzPct val="150000"/>
              <a:buNone/>
            </a:pPr>
            <a:r>
              <a:rPr lang="es-AR" sz="3000"/>
              <a:t>          Las </a:t>
            </a:r>
            <a:r>
              <a:rPr b="1" lang="es-AR" sz="3000"/>
              <a:t>tipografías Serif</a:t>
            </a:r>
            <a:r>
              <a:rPr lang="es-AR" sz="3000"/>
              <a:t> son aquellas que llevan remates, es decir, detalles adicionales en los bordes de las letras. El ejemplo por excelencia de Serif es la Times New Roman. Son muy usadas en los periódicos impresos, puesto que los detalles de las letras ayudan a seguir la lectura. Úsalas si quieres transmitir clasicismo, formalidad, precisión, tradición, delicadeza y/o refinamiento. </a:t>
            </a:r>
            <a:endParaRPr/>
          </a:p>
          <a:p>
            <a:pPr indent="-361950" lvl="0" marL="457200" rtl="0" algn="ctr">
              <a:lnSpc>
                <a:spcPct val="90000"/>
              </a:lnSpc>
              <a:spcBef>
                <a:spcPts val="800"/>
              </a:spcBef>
              <a:spcAft>
                <a:spcPts val="0"/>
              </a:spcAft>
              <a:buClr>
                <a:schemeClr val="dk1"/>
              </a:buClr>
              <a:buSzPct val="250000"/>
              <a:buNone/>
            </a:pPr>
            <a:br>
              <a:rPr lang="es-AR"/>
            </a:br>
            <a:endParaRPr/>
          </a:p>
        </p:txBody>
      </p:sp>
      <p:pic>
        <p:nvPicPr>
          <p:cNvPr descr="https://lh6.googleusercontent.com/DmmjSdGLEPGMCKL4vrkFehuJE1HiSWPy-XrmoqiqH0kJEyD27xzw39MsSJL4iSNKNZmU3WDi_elDcEgdk7u3R3zTJWAbzl5XUDNPKqGLgii1SXtGb4rWt6K-SmmOpK2KKYGxVLozeUu3-CkNOT8-p8JB1mhKwN7q6yfhsfPWay9QdpqVG4D4Fjw4qKkB" id="759" name="Google Shape;759;p62"/>
          <p:cNvPicPr preferRelativeResize="0"/>
          <p:nvPr/>
        </p:nvPicPr>
        <p:blipFill rotWithShape="1">
          <a:blip r:embed="rId3">
            <a:alphaModFix/>
          </a:blip>
          <a:srcRect b="0" l="0" r="0" t="0"/>
          <a:stretch/>
        </p:blipFill>
        <p:spPr>
          <a:xfrm>
            <a:off x="1440677" y="1313207"/>
            <a:ext cx="1195431" cy="1195431"/>
          </a:xfrm>
          <a:prstGeom prst="rect">
            <a:avLst/>
          </a:prstGeom>
          <a:noFill/>
          <a:ln>
            <a:noFill/>
          </a:ln>
        </p:spPr>
      </p:pic>
      <p:pic>
        <p:nvPicPr>
          <p:cNvPr descr="https://lh6.googleusercontent.com/jSc1U2tS4rbbh89W9k7_JPJii5l9t0Snt0xlloml1TnHzkfRCHlbwzUuxePgd6iur3H1EdLHjnBRthA0jsir74qw-VgQ9-kRnnLBbrrw17VyyGo5ZW3i5Muz_XkaADsQh3uPh2MzmlXLiqICdalvGlcip3MWyHVaShsGzcArL_mg65BJAtoqaPSPoLOQ" id="760" name="Google Shape;760;p62"/>
          <p:cNvPicPr preferRelativeResize="0"/>
          <p:nvPr/>
        </p:nvPicPr>
        <p:blipFill rotWithShape="1">
          <a:blip r:embed="rId4">
            <a:alphaModFix/>
          </a:blip>
          <a:srcRect b="0" l="0" r="0" t="0"/>
          <a:stretch/>
        </p:blipFill>
        <p:spPr>
          <a:xfrm>
            <a:off x="5716117" y="1263052"/>
            <a:ext cx="1194488" cy="1194488"/>
          </a:xfrm>
          <a:prstGeom prst="rect">
            <a:avLst/>
          </a:prstGeom>
          <a:noFill/>
          <a:ln>
            <a:noFill/>
          </a:ln>
        </p:spPr>
      </p:pic>
      <p:sp>
        <p:nvSpPr>
          <p:cNvPr id="761" name="Google Shape;761;p62"/>
          <p:cNvSpPr txBox="1"/>
          <p:nvPr/>
        </p:nvSpPr>
        <p:spPr>
          <a:xfrm>
            <a:off x="4672912" y="2626660"/>
            <a:ext cx="4001531" cy="2175272"/>
          </a:xfrm>
          <a:prstGeom prst="rect">
            <a:avLst/>
          </a:prstGeom>
          <a:noFill/>
          <a:ln>
            <a:noFill/>
          </a:ln>
        </p:spPr>
        <p:txBody>
          <a:bodyPr anchorCtr="0" anchor="t" bIns="34275" lIns="68575" spcFirstLastPara="1" rIns="68575" wrap="square" tIns="34275">
            <a:normAutofit/>
          </a:bodyPr>
          <a:lstStyle/>
          <a:p>
            <a:pPr indent="-361950" lvl="0" marL="457200" marR="0" rtl="0" algn="l">
              <a:lnSpc>
                <a:spcPct val="90000"/>
              </a:lnSpc>
              <a:spcBef>
                <a:spcPts val="800"/>
              </a:spcBef>
              <a:spcAft>
                <a:spcPts val="0"/>
              </a:spcAft>
              <a:buClr>
                <a:schemeClr val="dk1"/>
              </a:buClr>
              <a:buSzPts val="1800"/>
              <a:buFont typeface="Arial"/>
              <a:buNone/>
            </a:pPr>
            <a:r>
              <a:rPr b="0" i="0" lang="es-AR" sz="3000" u="none" cap="none" strike="noStrike">
                <a:solidFill>
                  <a:schemeClr val="dk1"/>
                </a:solidFill>
                <a:latin typeface="Nunito"/>
                <a:ea typeface="Nunito"/>
                <a:cs typeface="Nunito"/>
                <a:sym typeface="Nunito"/>
              </a:rPr>
              <a:t>    </a:t>
            </a:r>
            <a:r>
              <a:rPr b="0" i="0" lang="es-AR" sz="1200" u="none" cap="none" strike="noStrike">
                <a:solidFill>
                  <a:schemeClr val="dk1"/>
                </a:solidFill>
                <a:latin typeface="Nunito"/>
                <a:ea typeface="Nunito"/>
                <a:cs typeface="Nunito"/>
                <a:sym typeface="Nunito"/>
              </a:rPr>
              <a:t>Por el contrario, las </a:t>
            </a:r>
            <a:r>
              <a:rPr b="1" i="0" lang="es-AR" sz="1200" u="none" cap="none" strike="noStrike">
                <a:solidFill>
                  <a:schemeClr val="dk1"/>
                </a:solidFill>
                <a:latin typeface="Nunito"/>
                <a:ea typeface="Nunito"/>
                <a:cs typeface="Nunito"/>
                <a:sym typeface="Nunito"/>
              </a:rPr>
              <a:t>tipografías Sans Serif</a:t>
            </a:r>
            <a:r>
              <a:rPr b="0" i="0" lang="es-AR" sz="1200" u="none" cap="none" strike="noStrike">
                <a:solidFill>
                  <a:schemeClr val="dk1"/>
                </a:solidFill>
                <a:latin typeface="Nunito"/>
                <a:ea typeface="Nunito"/>
                <a:cs typeface="Nunito"/>
                <a:sym typeface="Nunito"/>
              </a:rPr>
              <a:t>, como su nombre indica –sans es sin en francés-, carecen de estos detalles y también son denominadas de palo seco. Algunas de las más conocidas son la Arial o la Calibri. Se utilizan mucho en entornos digitales, puesto que los detalles son difíciles de plasmar en píxeles. Transmiten fuerza, modernidad, vanguardia, elegancia y actualidad, a los diseños y textos en los que se incluyen.</a:t>
            </a:r>
            <a:endParaRPr b="0" i="0" sz="1200" u="none" cap="none" strike="noStrike">
              <a:solidFill>
                <a:schemeClr val="dk1"/>
              </a:solidFill>
              <a:latin typeface="Nunito"/>
              <a:ea typeface="Nunito"/>
              <a:cs typeface="Nunito"/>
              <a:sym typeface="Nunito"/>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63"/>
          <p:cNvSpPr txBox="1"/>
          <p:nvPr>
            <p:ph type="ctrTitle"/>
          </p:nvPr>
        </p:nvSpPr>
        <p:spPr>
          <a:xfrm>
            <a:off x="1143000" y="841772"/>
            <a:ext cx="6858000" cy="459806"/>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rgbClr val="4089D7"/>
              </a:buClr>
              <a:buSzPct val="111111"/>
              <a:buFont typeface="Nunito"/>
              <a:buNone/>
            </a:pPr>
            <a:r>
              <a:rPr lang="es-AR"/>
              <a:t>TEXT-ALIGN</a:t>
            </a:r>
            <a:endParaRPr/>
          </a:p>
        </p:txBody>
      </p:sp>
      <p:pic>
        <p:nvPicPr>
          <p:cNvPr id="767" name="Google Shape;767;p63"/>
          <p:cNvPicPr preferRelativeResize="0"/>
          <p:nvPr/>
        </p:nvPicPr>
        <p:blipFill rotWithShape="1">
          <a:blip r:embed="rId3">
            <a:alphaModFix/>
          </a:blip>
          <a:srcRect b="0" l="0" r="0" t="0"/>
          <a:stretch/>
        </p:blipFill>
        <p:spPr>
          <a:xfrm>
            <a:off x="744367" y="1512482"/>
            <a:ext cx="3077990" cy="2838513"/>
          </a:xfrm>
          <a:prstGeom prst="rect">
            <a:avLst/>
          </a:prstGeom>
          <a:noFill/>
          <a:ln>
            <a:noFill/>
          </a:ln>
        </p:spPr>
      </p:pic>
      <p:pic>
        <p:nvPicPr>
          <p:cNvPr id="768" name="Google Shape;768;p63"/>
          <p:cNvPicPr preferRelativeResize="0"/>
          <p:nvPr/>
        </p:nvPicPr>
        <p:blipFill rotWithShape="1">
          <a:blip r:embed="rId4">
            <a:alphaModFix/>
          </a:blip>
          <a:srcRect b="0" l="0" r="0" t="0"/>
          <a:stretch/>
        </p:blipFill>
        <p:spPr>
          <a:xfrm>
            <a:off x="4555781" y="1760729"/>
            <a:ext cx="2998316" cy="1425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8"/>
          <p:cNvSpPr txBox="1"/>
          <p:nvPr>
            <p:ph type="ctrTitle"/>
          </p:nvPr>
        </p:nvSpPr>
        <p:spPr>
          <a:xfrm>
            <a:off x="1052383" y="2092411"/>
            <a:ext cx="6858000" cy="795434"/>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AR"/>
              <a:t>Bases de</a:t>
            </a:r>
            <a:r>
              <a:rPr b="0" lang="es-AR"/>
              <a:t> </a:t>
            </a:r>
            <a:r>
              <a:rPr lang="es-AR"/>
              <a:t>CSS</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64"/>
          <p:cNvSpPr txBox="1"/>
          <p:nvPr>
            <p:ph type="ctrTitle"/>
          </p:nvPr>
        </p:nvSpPr>
        <p:spPr>
          <a:xfrm>
            <a:off x="1060622" y="543697"/>
            <a:ext cx="6858000" cy="993142"/>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AR"/>
              <a:t>TEXT-DECORATION</a:t>
            </a:r>
            <a:endParaRPr/>
          </a:p>
        </p:txBody>
      </p:sp>
      <p:pic>
        <p:nvPicPr>
          <p:cNvPr id="774" name="Google Shape;774;p64"/>
          <p:cNvPicPr preferRelativeResize="0"/>
          <p:nvPr/>
        </p:nvPicPr>
        <p:blipFill rotWithShape="1">
          <a:blip r:embed="rId3">
            <a:alphaModFix/>
          </a:blip>
          <a:srcRect b="0" l="0" r="0" t="0"/>
          <a:stretch/>
        </p:blipFill>
        <p:spPr>
          <a:xfrm>
            <a:off x="1606508" y="1545255"/>
            <a:ext cx="5527460" cy="2830453"/>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65"/>
          <p:cNvSpPr txBox="1"/>
          <p:nvPr>
            <p:ph type="ctrTitle"/>
          </p:nvPr>
        </p:nvSpPr>
        <p:spPr>
          <a:xfrm>
            <a:off x="1143000" y="502507"/>
            <a:ext cx="6858000" cy="1067283"/>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AR"/>
              <a:t>LINE-HEIGHT</a:t>
            </a:r>
            <a:endParaRPr/>
          </a:p>
        </p:txBody>
      </p:sp>
      <p:pic>
        <p:nvPicPr>
          <p:cNvPr id="780" name="Google Shape;780;p65"/>
          <p:cNvPicPr preferRelativeResize="0"/>
          <p:nvPr/>
        </p:nvPicPr>
        <p:blipFill rotWithShape="1">
          <a:blip r:embed="rId3">
            <a:alphaModFix/>
          </a:blip>
          <a:srcRect b="0" l="0" r="0" t="0"/>
          <a:stretch/>
        </p:blipFill>
        <p:spPr>
          <a:xfrm>
            <a:off x="1403909" y="1643510"/>
            <a:ext cx="6224330" cy="3075742"/>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66"/>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AR"/>
              <a:t>Estilo background</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67"/>
          <p:cNvSpPr txBox="1"/>
          <p:nvPr>
            <p:ph type="ctrTitle"/>
          </p:nvPr>
        </p:nvSpPr>
        <p:spPr>
          <a:xfrm>
            <a:off x="1052383" y="339264"/>
            <a:ext cx="6858000" cy="492758"/>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rgbClr val="4089D7"/>
              </a:buClr>
              <a:buSzPct val="111111"/>
              <a:buFont typeface="Nunito"/>
              <a:buNone/>
            </a:pPr>
            <a:r>
              <a:rPr lang="es-AR"/>
              <a:t>BACKGROUND-COLOR</a:t>
            </a:r>
            <a:endParaRPr/>
          </a:p>
        </p:txBody>
      </p:sp>
      <p:pic>
        <p:nvPicPr>
          <p:cNvPr id="791" name="Google Shape;791;p67"/>
          <p:cNvPicPr preferRelativeResize="0"/>
          <p:nvPr/>
        </p:nvPicPr>
        <p:blipFill rotWithShape="1">
          <a:blip r:embed="rId3">
            <a:alphaModFix/>
          </a:blip>
          <a:srcRect b="0" l="0" r="0" t="0"/>
          <a:stretch/>
        </p:blipFill>
        <p:spPr>
          <a:xfrm>
            <a:off x="1210962" y="944833"/>
            <a:ext cx="6174389" cy="3304603"/>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68"/>
          <p:cNvSpPr txBox="1"/>
          <p:nvPr>
            <p:ph type="ctrTitle"/>
          </p:nvPr>
        </p:nvSpPr>
        <p:spPr>
          <a:xfrm>
            <a:off x="1159476" y="403653"/>
            <a:ext cx="6858000" cy="828386"/>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AR"/>
              <a:t>BACKGROUND-IMAGE</a:t>
            </a:r>
            <a:endParaRPr/>
          </a:p>
        </p:txBody>
      </p:sp>
      <p:pic>
        <p:nvPicPr>
          <p:cNvPr id="797" name="Google Shape;797;p68"/>
          <p:cNvPicPr preferRelativeResize="0"/>
          <p:nvPr/>
        </p:nvPicPr>
        <p:blipFill rotWithShape="1">
          <a:blip r:embed="rId3">
            <a:alphaModFix/>
          </a:blip>
          <a:srcRect b="0" l="0" r="0" t="0"/>
          <a:stretch/>
        </p:blipFill>
        <p:spPr>
          <a:xfrm>
            <a:off x="963827" y="1380876"/>
            <a:ext cx="6746789" cy="2246604"/>
          </a:xfrm>
          <a:prstGeom prst="rect">
            <a:avLst/>
          </a:prstGeom>
          <a:noFill/>
          <a:ln>
            <a:noFill/>
          </a:ln>
        </p:spPr>
      </p:pic>
      <p:pic>
        <p:nvPicPr>
          <p:cNvPr id="798" name="Google Shape;798;p68"/>
          <p:cNvPicPr preferRelativeResize="0"/>
          <p:nvPr/>
        </p:nvPicPr>
        <p:blipFill rotWithShape="1">
          <a:blip r:embed="rId4">
            <a:alphaModFix/>
          </a:blip>
          <a:srcRect b="0" l="0" r="0" t="0"/>
          <a:stretch/>
        </p:blipFill>
        <p:spPr>
          <a:xfrm>
            <a:off x="2251246" y="3685020"/>
            <a:ext cx="4171950" cy="390525"/>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69"/>
          <p:cNvSpPr txBox="1"/>
          <p:nvPr>
            <p:ph type="ctrTitle"/>
          </p:nvPr>
        </p:nvSpPr>
        <p:spPr>
          <a:xfrm>
            <a:off x="1101811" y="494270"/>
            <a:ext cx="6858000" cy="935477"/>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AR"/>
              <a:t>BACKGROUND-REPEAT</a:t>
            </a:r>
            <a:endParaRPr/>
          </a:p>
        </p:txBody>
      </p:sp>
      <p:pic>
        <p:nvPicPr>
          <p:cNvPr id="804" name="Google Shape;804;p69"/>
          <p:cNvPicPr preferRelativeResize="0"/>
          <p:nvPr/>
        </p:nvPicPr>
        <p:blipFill rotWithShape="1">
          <a:blip r:embed="rId3">
            <a:alphaModFix/>
          </a:blip>
          <a:srcRect b="0" l="0" r="0" t="0"/>
          <a:stretch/>
        </p:blipFill>
        <p:spPr>
          <a:xfrm>
            <a:off x="971549" y="1425144"/>
            <a:ext cx="7027391" cy="2551801"/>
          </a:xfrm>
          <a:prstGeom prst="rect">
            <a:avLst/>
          </a:prstGeom>
          <a:noFill/>
          <a:ln>
            <a:noFill/>
          </a:ln>
        </p:spPr>
      </p:pic>
      <p:pic>
        <p:nvPicPr>
          <p:cNvPr id="805" name="Google Shape;805;p69"/>
          <p:cNvPicPr preferRelativeResize="0"/>
          <p:nvPr/>
        </p:nvPicPr>
        <p:blipFill rotWithShape="1">
          <a:blip r:embed="rId4">
            <a:alphaModFix/>
          </a:blip>
          <a:srcRect b="0" l="0" r="0" t="0"/>
          <a:stretch/>
        </p:blipFill>
        <p:spPr>
          <a:xfrm>
            <a:off x="1359758" y="4143889"/>
            <a:ext cx="5600700" cy="285750"/>
          </a:xfrm>
          <a:prstGeom prst="rect">
            <a:avLst/>
          </a:prstGeom>
          <a:noFill/>
          <a:ln>
            <a:noFill/>
          </a:ln>
        </p:spPr>
      </p:pic>
      <p:sp>
        <p:nvSpPr>
          <p:cNvPr id="806" name="Google Shape;806;p69"/>
          <p:cNvSpPr/>
          <p:nvPr/>
        </p:nvSpPr>
        <p:spPr>
          <a:xfrm>
            <a:off x="6878080" y="4143889"/>
            <a:ext cx="1788126"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000000"/>
                </a:solidFill>
                <a:latin typeface="Arial"/>
                <a:ea typeface="Arial"/>
                <a:cs typeface="Arial"/>
                <a:sym typeface="Arial"/>
              </a:rPr>
              <a:t>(</a:t>
            </a:r>
            <a:r>
              <a:rPr b="0" i="0" lang="es-AR" sz="1400" u="sng" cap="none" strike="noStrike">
                <a:solidFill>
                  <a:srgbClr val="000000"/>
                </a:solidFill>
                <a:latin typeface="Arial"/>
                <a:ea typeface="Arial"/>
                <a:cs typeface="Arial"/>
                <a:sym typeface="Arial"/>
                <a:hlinkClick r:id="rId5">
                  <a:extLst>
                    <a:ext uri="{A12FA001-AC4F-418D-AE19-62706E023703}">
                      <ahyp:hlinkClr val="tx"/>
                    </a:ext>
                  </a:extLst>
                </a:hlinkClick>
              </a:rPr>
              <a:t>ver ejemplos</a:t>
            </a:r>
            <a:r>
              <a:rPr b="0" i="0" lang="es-AR"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br>
              <a:rPr b="0" i="0" lang="es-AR"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70"/>
          <p:cNvSpPr txBox="1"/>
          <p:nvPr>
            <p:ph type="ctrTitle"/>
          </p:nvPr>
        </p:nvSpPr>
        <p:spPr>
          <a:xfrm>
            <a:off x="1068859" y="428368"/>
            <a:ext cx="6858000" cy="778958"/>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AR"/>
              <a:t>BACKGROUND-POSITION</a:t>
            </a:r>
            <a:endParaRPr/>
          </a:p>
        </p:txBody>
      </p:sp>
      <p:pic>
        <p:nvPicPr>
          <p:cNvPr id="812" name="Google Shape;812;p70"/>
          <p:cNvPicPr preferRelativeResize="0"/>
          <p:nvPr/>
        </p:nvPicPr>
        <p:blipFill rotWithShape="1">
          <a:blip r:embed="rId3">
            <a:alphaModFix/>
          </a:blip>
          <a:srcRect b="0" l="0" r="0" t="0"/>
          <a:stretch/>
        </p:blipFill>
        <p:spPr>
          <a:xfrm>
            <a:off x="1206200" y="1349713"/>
            <a:ext cx="6562081" cy="2392197"/>
          </a:xfrm>
          <a:prstGeom prst="rect">
            <a:avLst/>
          </a:prstGeom>
          <a:noFill/>
          <a:ln>
            <a:noFill/>
          </a:ln>
        </p:spPr>
      </p:pic>
      <p:sp>
        <p:nvSpPr>
          <p:cNvPr id="813" name="Google Shape;813;p70"/>
          <p:cNvSpPr/>
          <p:nvPr/>
        </p:nvSpPr>
        <p:spPr>
          <a:xfrm>
            <a:off x="1206200" y="3915888"/>
            <a:ext cx="4572000"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000000"/>
                </a:solidFill>
                <a:latin typeface="Arial"/>
                <a:ea typeface="Arial"/>
                <a:cs typeface="Arial"/>
                <a:sym typeface="Arial"/>
              </a:rPr>
              <a:t>Valores posibles:  posicionX posicionY (</a:t>
            </a:r>
            <a:r>
              <a:rPr b="0" i="0" lang="es-AR" sz="1400" u="sng" cap="none" strike="noStrike">
                <a:solidFill>
                  <a:srgbClr val="000000"/>
                </a:solidFill>
                <a:latin typeface="Arial"/>
                <a:ea typeface="Arial"/>
                <a:cs typeface="Arial"/>
                <a:sym typeface="Arial"/>
                <a:hlinkClick r:id="rId4">
                  <a:extLst>
                    <a:ext uri="{A12FA001-AC4F-418D-AE19-62706E023703}">
                      <ahyp:hlinkClr val="tx"/>
                    </a:ext>
                  </a:extLst>
                </a:hlinkClick>
              </a:rPr>
              <a:t>ver ejemplos</a:t>
            </a:r>
            <a:r>
              <a:rPr b="0" i="0" lang="es-AR"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br>
              <a:rPr b="0" i="0" lang="es-AR"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71"/>
          <p:cNvSpPr txBox="1"/>
          <p:nvPr>
            <p:ph type="ctrTitle"/>
          </p:nvPr>
        </p:nvSpPr>
        <p:spPr>
          <a:xfrm>
            <a:off x="1110049" y="387179"/>
            <a:ext cx="6858000" cy="88605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AR"/>
              <a:t>BACKGROUND-SIZE</a:t>
            </a:r>
            <a:endParaRPr/>
          </a:p>
        </p:txBody>
      </p:sp>
      <p:sp>
        <p:nvSpPr>
          <p:cNvPr id="819" name="Google Shape;819;p71"/>
          <p:cNvSpPr txBox="1"/>
          <p:nvPr>
            <p:ph idx="1" type="subTitle"/>
          </p:nvPr>
        </p:nvSpPr>
        <p:spPr>
          <a:xfrm>
            <a:off x="1071691" y="3954162"/>
            <a:ext cx="6858000" cy="359770"/>
          </a:xfrm>
          <a:prstGeom prst="rect">
            <a:avLst/>
          </a:prstGeom>
          <a:noFill/>
          <a:ln>
            <a:noFill/>
          </a:ln>
        </p:spPr>
        <p:txBody>
          <a:bodyPr anchorCtr="0" anchor="t" bIns="34275" lIns="68575" spcFirstLastPara="1" rIns="68575" wrap="square" tIns="34275">
            <a:normAutofit fontScale="92500" lnSpcReduction="20000"/>
          </a:bodyPr>
          <a:lstStyle/>
          <a:p>
            <a:pPr indent="-361950" lvl="0" marL="457200" rtl="0" algn="ctr">
              <a:lnSpc>
                <a:spcPct val="90000"/>
              </a:lnSpc>
              <a:spcBef>
                <a:spcPts val="800"/>
              </a:spcBef>
              <a:spcAft>
                <a:spcPts val="0"/>
              </a:spcAft>
              <a:buClr>
                <a:schemeClr val="dk1"/>
              </a:buClr>
              <a:buSzPct val="108108"/>
              <a:buNone/>
            </a:pPr>
            <a:r>
              <a:rPr lang="es-AR"/>
              <a:t>Valores posibles:  [ancho] | [alto] | cover | contain (</a:t>
            </a:r>
            <a:r>
              <a:rPr lang="es-AR" u="sng">
                <a:solidFill>
                  <a:schemeClr val="hlink"/>
                </a:solidFill>
                <a:hlinkClick r:id="rId3"/>
              </a:rPr>
              <a:t>ver ejemplos</a:t>
            </a:r>
            <a:r>
              <a:rPr lang="es-AR"/>
              <a:t>)</a:t>
            </a:r>
            <a:endParaRPr/>
          </a:p>
          <a:p>
            <a:pPr indent="-361950" lvl="0" marL="457200" rtl="0" algn="ctr">
              <a:lnSpc>
                <a:spcPct val="90000"/>
              </a:lnSpc>
              <a:spcBef>
                <a:spcPts val="800"/>
              </a:spcBef>
              <a:spcAft>
                <a:spcPts val="0"/>
              </a:spcAft>
              <a:buClr>
                <a:schemeClr val="dk1"/>
              </a:buClr>
              <a:buSzPct val="108108"/>
              <a:buNone/>
            </a:pPr>
            <a:r>
              <a:t/>
            </a:r>
            <a:endParaRPr/>
          </a:p>
        </p:txBody>
      </p:sp>
      <p:pic>
        <p:nvPicPr>
          <p:cNvPr id="820" name="Google Shape;820;p71"/>
          <p:cNvPicPr preferRelativeResize="0"/>
          <p:nvPr/>
        </p:nvPicPr>
        <p:blipFill rotWithShape="1">
          <a:blip r:embed="rId4">
            <a:alphaModFix/>
          </a:blip>
          <a:srcRect b="0" l="0" r="0" t="0"/>
          <a:stretch/>
        </p:blipFill>
        <p:spPr>
          <a:xfrm>
            <a:off x="1071691" y="1294568"/>
            <a:ext cx="6515357" cy="23195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72"/>
          <p:cNvSpPr txBox="1"/>
          <p:nvPr>
            <p:ph type="ctrTitle"/>
          </p:nvPr>
        </p:nvSpPr>
        <p:spPr>
          <a:xfrm>
            <a:off x="1126525" y="790831"/>
            <a:ext cx="6858000" cy="869575"/>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AR"/>
              <a:t>PARALLAX</a:t>
            </a:r>
            <a:endParaRPr/>
          </a:p>
        </p:txBody>
      </p:sp>
      <p:sp>
        <p:nvSpPr>
          <p:cNvPr id="826" name="Google Shape;826;p72"/>
          <p:cNvSpPr txBox="1"/>
          <p:nvPr>
            <p:ph idx="1" type="subTitle"/>
          </p:nvPr>
        </p:nvSpPr>
        <p:spPr>
          <a:xfrm>
            <a:off x="4975653" y="2026508"/>
            <a:ext cx="3904736" cy="1933197"/>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AR"/>
              <a:t>Se ve de la siguiente manera:</a:t>
            </a:r>
            <a:endParaRPr/>
          </a:p>
          <a:p>
            <a:pPr indent="-361950" lvl="0" marL="457200" rtl="0" algn="ctr">
              <a:lnSpc>
                <a:spcPct val="90000"/>
              </a:lnSpc>
              <a:spcBef>
                <a:spcPts val="800"/>
              </a:spcBef>
              <a:spcAft>
                <a:spcPts val="0"/>
              </a:spcAft>
              <a:buClr>
                <a:schemeClr val="dk1"/>
              </a:buClr>
              <a:buSzPts val="1800"/>
              <a:buNone/>
            </a:pPr>
            <a:br>
              <a:rPr lang="es-AR"/>
            </a:br>
            <a:r>
              <a:rPr lang="es-AR" u="sng">
                <a:solidFill>
                  <a:schemeClr val="hlink"/>
                </a:solidFill>
                <a:hlinkClick r:id="rId3"/>
              </a:rPr>
              <a:t>https://codepen.io/mablen/pen/bZKPNB</a:t>
            </a:r>
            <a:endParaRPr/>
          </a:p>
          <a:p>
            <a:pPr indent="-361950" lvl="0" marL="457200" rtl="0" algn="ctr">
              <a:lnSpc>
                <a:spcPct val="90000"/>
              </a:lnSpc>
              <a:spcBef>
                <a:spcPts val="800"/>
              </a:spcBef>
              <a:spcAft>
                <a:spcPts val="0"/>
              </a:spcAft>
              <a:buClr>
                <a:schemeClr val="dk1"/>
              </a:buClr>
              <a:buSzPts val="1800"/>
              <a:buNone/>
            </a:pPr>
            <a:br>
              <a:rPr lang="es-AR"/>
            </a:br>
            <a:endParaRPr/>
          </a:p>
        </p:txBody>
      </p:sp>
      <p:pic>
        <p:nvPicPr>
          <p:cNvPr id="827" name="Google Shape;827;p72"/>
          <p:cNvPicPr preferRelativeResize="0"/>
          <p:nvPr/>
        </p:nvPicPr>
        <p:blipFill rotWithShape="1">
          <a:blip r:embed="rId4">
            <a:alphaModFix/>
          </a:blip>
          <a:srcRect b="0" l="0" r="0" t="0"/>
          <a:stretch/>
        </p:blipFill>
        <p:spPr>
          <a:xfrm>
            <a:off x="1553862" y="1909876"/>
            <a:ext cx="3059327" cy="2336213"/>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73"/>
          <p:cNvSpPr txBox="1"/>
          <p:nvPr>
            <p:ph type="ctrTitle"/>
          </p:nvPr>
        </p:nvSpPr>
        <p:spPr>
          <a:xfrm>
            <a:off x="1192427" y="617837"/>
            <a:ext cx="6858000" cy="630677"/>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rgbClr val="4089D7"/>
              </a:buClr>
              <a:buSzPct val="111111"/>
              <a:buFont typeface="Nunito"/>
              <a:buNone/>
            </a:pPr>
            <a:r>
              <a:rPr lang="es-AR"/>
              <a:t>Unidades de medidas</a:t>
            </a:r>
            <a:endParaRPr/>
          </a:p>
        </p:txBody>
      </p:sp>
      <p:sp>
        <p:nvSpPr>
          <p:cNvPr id="833" name="Google Shape;833;p73"/>
          <p:cNvSpPr txBox="1"/>
          <p:nvPr>
            <p:ph idx="1" type="subTitle"/>
          </p:nvPr>
        </p:nvSpPr>
        <p:spPr>
          <a:xfrm>
            <a:off x="1143000" y="1474572"/>
            <a:ext cx="6858000" cy="2916195"/>
          </a:xfrm>
          <a:prstGeom prst="rect">
            <a:avLst/>
          </a:prstGeom>
          <a:noFill/>
          <a:ln>
            <a:noFill/>
          </a:ln>
        </p:spPr>
        <p:txBody>
          <a:bodyPr anchorCtr="0" anchor="t" bIns="34275" lIns="68575" spcFirstLastPara="1" rIns="68575" wrap="square" tIns="34275">
            <a:normAutofit fontScale="85000" lnSpcReduction="10000"/>
          </a:bodyPr>
          <a:lstStyle/>
          <a:p>
            <a:pPr indent="-361950" lvl="0" marL="457200" rtl="0" algn="ctr">
              <a:lnSpc>
                <a:spcPct val="90000"/>
              </a:lnSpc>
              <a:spcBef>
                <a:spcPts val="800"/>
              </a:spcBef>
              <a:spcAft>
                <a:spcPts val="0"/>
              </a:spcAft>
              <a:buClr>
                <a:schemeClr val="dk1"/>
              </a:buClr>
              <a:buSzPct val="117647"/>
              <a:buNone/>
            </a:pPr>
            <a:r>
              <a:rPr lang="es-AR"/>
              <a:t>ay una amplia variedad de absolutas y relativas, pero nos centraremos en:</a:t>
            </a:r>
            <a:endParaRPr/>
          </a:p>
          <a:p>
            <a:pPr indent="-361950" lvl="0" marL="457200" rtl="0" algn="l">
              <a:lnSpc>
                <a:spcPct val="90000"/>
              </a:lnSpc>
              <a:spcBef>
                <a:spcPts val="800"/>
              </a:spcBef>
              <a:spcAft>
                <a:spcPts val="0"/>
              </a:spcAft>
              <a:buSzPct val="117647"/>
              <a:buNone/>
            </a:pPr>
            <a:br>
              <a:rPr lang="es-AR"/>
            </a:br>
            <a:r>
              <a:rPr b="1" lang="es-AR"/>
              <a:t>Absolutas</a:t>
            </a:r>
            <a:endParaRPr/>
          </a:p>
          <a:p>
            <a:pPr indent="-361950" lvl="0" marL="457200" rtl="0" algn="l">
              <a:lnSpc>
                <a:spcPct val="90000"/>
              </a:lnSpc>
              <a:spcBef>
                <a:spcPts val="800"/>
              </a:spcBef>
              <a:spcAft>
                <a:spcPts val="0"/>
              </a:spcAft>
              <a:buSzPct val="117647"/>
              <a:buNone/>
            </a:pPr>
            <a:r>
              <a:rPr lang="es-AR"/>
              <a:t>✓ Px (pixels): es la unidad que usan las pantallas. </a:t>
            </a:r>
            <a:endParaRPr/>
          </a:p>
          <a:p>
            <a:pPr indent="-361950" lvl="0" marL="457200" rtl="0" algn="l">
              <a:lnSpc>
                <a:spcPct val="90000"/>
              </a:lnSpc>
              <a:spcBef>
                <a:spcPts val="800"/>
              </a:spcBef>
              <a:spcAft>
                <a:spcPts val="0"/>
              </a:spcAft>
              <a:buSzPct val="117647"/>
              <a:buNone/>
            </a:pPr>
            <a:br>
              <a:rPr lang="es-AR"/>
            </a:br>
            <a:r>
              <a:rPr b="1" lang="es-AR"/>
              <a:t>Relativas</a:t>
            </a:r>
            <a:endParaRPr/>
          </a:p>
          <a:p>
            <a:pPr indent="-361950" lvl="0" marL="457200" rtl="0" algn="l">
              <a:lnSpc>
                <a:spcPct val="90000"/>
              </a:lnSpc>
              <a:spcBef>
                <a:spcPts val="800"/>
              </a:spcBef>
              <a:spcAft>
                <a:spcPts val="0"/>
              </a:spcAft>
              <a:buSzPct val="117647"/>
              <a:buNone/>
            </a:pPr>
            <a:r>
              <a:rPr lang="es-AR"/>
              <a:t>✓ Rem: relativa a la configuración de tamaño de la raíz (etiqueta html). </a:t>
            </a:r>
            <a:endParaRPr/>
          </a:p>
          <a:p>
            <a:pPr indent="-361950" lvl="0" marL="457200" rtl="0" algn="l">
              <a:lnSpc>
                <a:spcPct val="90000"/>
              </a:lnSpc>
              <a:spcBef>
                <a:spcPts val="800"/>
              </a:spcBef>
              <a:spcAft>
                <a:spcPts val="0"/>
              </a:spcAft>
              <a:buSzPct val="117647"/>
              <a:buNone/>
            </a:pPr>
            <a:r>
              <a:rPr lang="es-AR"/>
              <a:t>✓ Porcentaje: tomando en cuenta que 16px es 100%.</a:t>
            </a:r>
            <a:endParaRPr/>
          </a:p>
          <a:p>
            <a:pPr indent="-361950" lvl="0" marL="457200" rtl="0" algn="l">
              <a:lnSpc>
                <a:spcPct val="90000"/>
              </a:lnSpc>
              <a:spcBef>
                <a:spcPts val="800"/>
              </a:spcBef>
              <a:spcAft>
                <a:spcPts val="0"/>
              </a:spcAft>
              <a:buSzPct val="117647"/>
              <a:buNone/>
            </a:pPr>
            <a:r>
              <a:rPr lang="es-AR"/>
              <a:t>✓ Viewport: se utilizan para layouts responsivos (más adelante).</a:t>
            </a:r>
            <a:endParaRPr/>
          </a:p>
          <a:p>
            <a:pPr indent="-361950" lvl="0" marL="457200" rtl="0" algn="l">
              <a:lnSpc>
                <a:spcPct val="90000"/>
              </a:lnSpc>
              <a:spcBef>
                <a:spcPts val="800"/>
              </a:spcBef>
              <a:spcAft>
                <a:spcPts val="0"/>
              </a:spcAft>
              <a:buSzPct val="117647"/>
              <a:buNone/>
            </a:pPr>
            <a:br>
              <a:rPr lang="es-AR"/>
            </a:b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9"/>
          <p:cNvSpPr txBox="1"/>
          <p:nvPr>
            <p:ph type="ctrTitle"/>
          </p:nvPr>
        </p:nvSpPr>
        <p:spPr>
          <a:xfrm>
            <a:off x="1149562" y="771156"/>
            <a:ext cx="6392100" cy="458131"/>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AR" sz="2800"/>
              <a:t>Premisas</a:t>
            </a:r>
            <a:endParaRPr sz="2800"/>
          </a:p>
        </p:txBody>
      </p:sp>
      <p:sp>
        <p:nvSpPr>
          <p:cNvPr id="286" name="Google Shape;286;p9"/>
          <p:cNvSpPr txBox="1"/>
          <p:nvPr>
            <p:ph idx="1" type="subTitle"/>
          </p:nvPr>
        </p:nvSpPr>
        <p:spPr>
          <a:xfrm>
            <a:off x="1235676" y="1399101"/>
            <a:ext cx="6993924" cy="3139948"/>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AR" sz="2400"/>
              <a:t>👉  CSS </a:t>
            </a:r>
            <a:r>
              <a:rPr b="1" lang="es-AR" sz="2400">
                <a:solidFill>
                  <a:srgbClr val="2466AD"/>
                </a:solidFill>
              </a:rPr>
              <a:t>(Cascading Style Sheets) </a:t>
            </a:r>
            <a:r>
              <a:rPr lang="es-AR" sz="2400"/>
              <a:t>es un lenguaje web para aplicar formato visual (color, tamaño, separación y ubicación) al HTML. Es así que </a:t>
            </a:r>
            <a:r>
              <a:rPr b="1" lang="es-AR" sz="2400">
                <a:solidFill>
                  <a:srgbClr val="2466AD"/>
                </a:solidFill>
              </a:rPr>
              <a:t>puedes cambiar por completo el aspecto de cualquier etiqueta HTML.</a:t>
            </a:r>
            <a:endParaRPr sz="2400">
              <a:solidFill>
                <a:srgbClr val="2466AD"/>
              </a:solidFill>
            </a:endParaRPr>
          </a:p>
          <a:p>
            <a:pPr indent="-361950" lvl="0" marL="457200" rtl="0" algn="ctr">
              <a:lnSpc>
                <a:spcPct val="90000"/>
              </a:lnSpc>
              <a:spcBef>
                <a:spcPts val="800"/>
              </a:spcBef>
              <a:spcAft>
                <a:spcPts val="0"/>
              </a:spcAft>
              <a:buClr>
                <a:schemeClr val="dk1"/>
              </a:buClr>
              <a:buSzPts val="1800"/>
              <a:buNone/>
            </a:pPr>
            <a:br>
              <a:rPr lang="es-AR"/>
            </a:br>
            <a:br>
              <a:rPr lang="es-AR"/>
            </a:br>
            <a:endParaRPr b="1">
              <a:solidFill>
                <a:srgbClr val="2466AD"/>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74"/>
          <p:cNvSpPr txBox="1"/>
          <p:nvPr>
            <p:ph type="ctrTitle"/>
          </p:nvPr>
        </p:nvSpPr>
        <p:spPr>
          <a:xfrm>
            <a:off x="1110049" y="444843"/>
            <a:ext cx="6858000" cy="844861"/>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AR"/>
              <a:t>Unidades de medida</a:t>
            </a:r>
            <a:endParaRPr/>
          </a:p>
        </p:txBody>
      </p:sp>
      <p:sp>
        <p:nvSpPr>
          <p:cNvPr id="839" name="Google Shape;839;p74"/>
          <p:cNvSpPr txBox="1"/>
          <p:nvPr>
            <p:ph idx="1" type="subTitle"/>
          </p:nvPr>
        </p:nvSpPr>
        <p:spPr>
          <a:xfrm>
            <a:off x="1134763" y="1399951"/>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AR"/>
              <a:t>Ahora veamos qué medida es más conveniente para los textos.</a:t>
            </a:r>
            <a:endParaRPr/>
          </a:p>
          <a:p>
            <a:pPr indent="-361950" lvl="0" marL="457200" rtl="0" algn="ctr">
              <a:lnSpc>
                <a:spcPct val="90000"/>
              </a:lnSpc>
              <a:spcBef>
                <a:spcPts val="800"/>
              </a:spcBef>
              <a:spcAft>
                <a:spcPts val="0"/>
              </a:spcAft>
              <a:buClr>
                <a:schemeClr val="dk1"/>
              </a:buClr>
              <a:buSzPts val="1800"/>
              <a:buNone/>
            </a:pPr>
            <a:br>
              <a:rPr lang="es-AR"/>
            </a:br>
            <a:endParaRPr/>
          </a:p>
        </p:txBody>
      </p:sp>
      <p:pic>
        <p:nvPicPr>
          <p:cNvPr id="840" name="Google Shape;840;p74"/>
          <p:cNvPicPr preferRelativeResize="0"/>
          <p:nvPr/>
        </p:nvPicPr>
        <p:blipFill rotWithShape="1">
          <a:blip r:embed="rId3">
            <a:alphaModFix/>
          </a:blip>
          <a:srcRect b="0" l="0" r="0" t="0"/>
          <a:stretch/>
        </p:blipFill>
        <p:spPr>
          <a:xfrm>
            <a:off x="1097050" y="1890600"/>
            <a:ext cx="6605330" cy="2520762"/>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75"/>
          <p:cNvSpPr txBox="1"/>
          <p:nvPr>
            <p:ph type="ctrTitle"/>
          </p:nvPr>
        </p:nvSpPr>
        <p:spPr>
          <a:xfrm>
            <a:off x="1126525" y="551934"/>
            <a:ext cx="6858000" cy="853099"/>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AR"/>
              <a:t>Tipografías</a:t>
            </a:r>
            <a:endParaRPr/>
          </a:p>
        </p:txBody>
      </p:sp>
      <p:sp>
        <p:nvSpPr>
          <p:cNvPr id="846" name="Google Shape;846;p75"/>
          <p:cNvSpPr txBox="1"/>
          <p:nvPr>
            <p:ph idx="1" type="subTitle"/>
          </p:nvPr>
        </p:nvSpPr>
        <p:spPr>
          <a:xfrm>
            <a:off x="1143000" y="1837038"/>
            <a:ext cx="6858000" cy="2106191"/>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b="1" lang="es-AR"/>
              <a:t>Tipografía local</a:t>
            </a:r>
            <a:endParaRPr/>
          </a:p>
          <a:p>
            <a:pPr indent="-361950" lvl="0" marL="457200" rtl="0" algn="ctr">
              <a:lnSpc>
                <a:spcPct val="90000"/>
              </a:lnSpc>
              <a:spcBef>
                <a:spcPts val="800"/>
              </a:spcBef>
              <a:spcAft>
                <a:spcPts val="0"/>
              </a:spcAft>
              <a:buClr>
                <a:schemeClr val="dk1"/>
              </a:buClr>
              <a:buSzPts val="1800"/>
              <a:buNone/>
            </a:pPr>
            <a:r>
              <a:rPr lang="es-AR"/>
              <a:t>Habíamos visto que usando “font-family”, es posible agregar algunas limitadas fuentes, pero... podemos usar muchísimas opciones de fuentes si las descargamos y las agregamos a nuestro directorio raíz. </a:t>
            </a:r>
            <a:endParaRPr/>
          </a:p>
          <a:p>
            <a:pPr indent="-361950" lvl="0" marL="457200" rtl="0" algn="ctr">
              <a:lnSpc>
                <a:spcPct val="90000"/>
              </a:lnSpc>
              <a:spcBef>
                <a:spcPts val="800"/>
              </a:spcBef>
              <a:spcAft>
                <a:spcPts val="0"/>
              </a:spcAft>
              <a:buClr>
                <a:schemeClr val="dk1"/>
              </a:buClr>
              <a:buSzPts val="1800"/>
              <a:buNone/>
            </a:pPr>
            <a:br>
              <a:rPr lang="es-AR"/>
            </a:b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76"/>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t/>
            </a:r>
            <a:endParaRPr/>
          </a:p>
        </p:txBody>
      </p:sp>
      <p:sp>
        <p:nvSpPr>
          <p:cNvPr id="852" name="Google Shape;852;p76"/>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t/>
            </a:r>
            <a:endParaRPr/>
          </a:p>
        </p:txBody>
      </p:sp>
      <p:pic>
        <p:nvPicPr>
          <p:cNvPr id="853" name="Google Shape;853;p76"/>
          <p:cNvPicPr preferRelativeResize="0"/>
          <p:nvPr/>
        </p:nvPicPr>
        <p:blipFill rotWithShape="1">
          <a:blip r:embed="rId3">
            <a:alphaModFix/>
          </a:blip>
          <a:srcRect b="0" l="0" r="0" t="0"/>
          <a:stretch/>
        </p:blipFill>
        <p:spPr>
          <a:xfrm>
            <a:off x="152400" y="395288"/>
            <a:ext cx="8839200" cy="4352925"/>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77"/>
          <p:cNvSpPr txBox="1"/>
          <p:nvPr>
            <p:ph type="ctrTitle"/>
          </p:nvPr>
        </p:nvSpPr>
        <p:spPr>
          <a:xfrm>
            <a:off x="1085335" y="502507"/>
            <a:ext cx="6858000" cy="737769"/>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AR"/>
              <a:t>Tipografía web</a:t>
            </a:r>
            <a:endParaRPr/>
          </a:p>
        </p:txBody>
      </p:sp>
      <p:sp>
        <p:nvSpPr>
          <p:cNvPr id="859" name="Google Shape;859;p77"/>
          <p:cNvSpPr txBox="1"/>
          <p:nvPr>
            <p:ph idx="1" type="subTitle"/>
          </p:nvPr>
        </p:nvSpPr>
        <p:spPr>
          <a:xfrm>
            <a:off x="1085335" y="1416426"/>
            <a:ext cx="6858000" cy="539621"/>
          </a:xfrm>
          <a:prstGeom prst="rect">
            <a:avLst/>
          </a:prstGeom>
          <a:noFill/>
          <a:ln>
            <a:noFill/>
          </a:ln>
        </p:spPr>
        <p:txBody>
          <a:bodyPr anchorCtr="0" anchor="t" bIns="34275" lIns="68575" spcFirstLastPara="1" rIns="68575" wrap="square" tIns="34275">
            <a:normAutofit/>
          </a:bodyPr>
          <a:lstStyle/>
          <a:p>
            <a:pPr indent="-361950" lvl="0" marL="457200" rtl="0" algn="ctr">
              <a:lnSpc>
                <a:spcPct val="90000"/>
              </a:lnSpc>
              <a:spcBef>
                <a:spcPts val="800"/>
              </a:spcBef>
              <a:spcAft>
                <a:spcPts val="0"/>
              </a:spcAft>
              <a:buClr>
                <a:schemeClr val="dk1"/>
              </a:buClr>
              <a:buSzPts val="1800"/>
              <a:buNone/>
            </a:pPr>
            <a:r>
              <a:rPr lang="es-AR"/>
              <a:t>Veamos qué opciones de fuentes con </a:t>
            </a:r>
            <a:r>
              <a:rPr b="1" lang="es-AR" u="sng">
                <a:solidFill>
                  <a:schemeClr val="hlink"/>
                </a:solidFill>
                <a:hlinkClick r:id="rId3"/>
              </a:rPr>
              <a:t>Google Fonts</a:t>
            </a:r>
            <a:r>
              <a:rPr lang="es-AR"/>
              <a:t>.</a:t>
            </a:r>
            <a:endParaRPr/>
          </a:p>
        </p:txBody>
      </p:sp>
      <p:pic>
        <p:nvPicPr>
          <p:cNvPr id="860" name="Google Shape;860;p77"/>
          <p:cNvPicPr preferRelativeResize="0"/>
          <p:nvPr/>
        </p:nvPicPr>
        <p:blipFill rotWithShape="1">
          <a:blip r:embed="rId4">
            <a:alphaModFix/>
          </a:blip>
          <a:srcRect b="0" l="0" r="0" t="0"/>
          <a:stretch/>
        </p:blipFill>
        <p:spPr>
          <a:xfrm>
            <a:off x="1494395" y="2285560"/>
            <a:ext cx="6249172" cy="218256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78"/>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4089D7"/>
              </a:buClr>
              <a:buSzPts val="4100"/>
              <a:buFont typeface="Nunito"/>
              <a:buNone/>
            </a:pPr>
            <a:r>
              <a:rPr lang="es-AR"/>
              <a:t>Muchas gracias.</a:t>
            </a:r>
            <a:br>
              <a:rPr b="0" lang="es-AR"/>
            </a:b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79"/>
          <p:cNvSpPr txBox="1"/>
          <p:nvPr>
            <p:ph type="ctrTitle"/>
          </p:nvPr>
        </p:nvSpPr>
        <p:spPr>
          <a:xfrm>
            <a:off x="289600" y="167945"/>
            <a:ext cx="6392100" cy="564900"/>
          </a:xfrm>
          <a:prstGeom prst="rect">
            <a:avLst/>
          </a:prstGeom>
          <a:noFill/>
          <a:ln>
            <a:noFill/>
          </a:ln>
        </p:spPr>
        <p:txBody>
          <a:bodyPr anchorCtr="0" anchor="b" bIns="34275" lIns="68575" spcFirstLastPara="1" rIns="68575" wrap="square" tIns="34275">
            <a:normAutofit fontScale="90000"/>
          </a:bodyPr>
          <a:lstStyle/>
          <a:p>
            <a:pPr indent="0" lvl="0" marL="0" rtl="0" algn="l">
              <a:lnSpc>
                <a:spcPct val="90000"/>
              </a:lnSpc>
              <a:spcBef>
                <a:spcPts val="0"/>
              </a:spcBef>
              <a:spcAft>
                <a:spcPts val="0"/>
              </a:spcAft>
              <a:buSzPct val="132352"/>
              <a:buNone/>
            </a:pPr>
            <a:r>
              <a:rPr lang="es-AR" sz="3400"/>
              <a:t>Instituciones que nos acompañan</a:t>
            </a:r>
            <a:endParaRPr sz="2800"/>
          </a:p>
        </p:txBody>
      </p:sp>
      <p:pic>
        <p:nvPicPr>
          <p:cNvPr id="871" name="Google Shape;871;p79"/>
          <p:cNvPicPr preferRelativeResize="0"/>
          <p:nvPr/>
        </p:nvPicPr>
        <p:blipFill rotWithShape="1">
          <a:blip r:embed="rId3">
            <a:alphaModFix/>
          </a:blip>
          <a:srcRect b="0" l="0" r="0" t="0"/>
          <a:stretch/>
        </p:blipFill>
        <p:spPr>
          <a:xfrm>
            <a:off x="6732975" y="167950"/>
            <a:ext cx="734250" cy="734250"/>
          </a:xfrm>
          <a:prstGeom prst="rect">
            <a:avLst/>
          </a:prstGeom>
          <a:noFill/>
          <a:ln>
            <a:noFill/>
          </a:ln>
        </p:spPr>
      </p:pic>
      <p:pic>
        <p:nvPicPr>
          <p:cNvPr id="872" name="Google Shape;872;p79"/>
          <p:cNvPicPr preferRelativeResize="0"/>
          <p:nvPr/>
        </p:nvPicPr>
        <p:blipFill rotWithShape="1">
          <a:blip r:embed="rId4">
            <a:alphaModFix/>
          </a:blip>
          <a:srcRect b="0" l="0" r="0" t="0"/>
          <a:stretch/>
        </p:blipFill>
        <p:spPr>
          <a:xfrm>
            <a:off x="5091650" y="2384938"/>
            <a:ext cx="3290599" cy="521550"/>
          </a:xfrm>
          <a:prstGeom prst="rect">
            <a:avLst/>
          </a:prstGeom>
          <a:noFill/>
          <a:ln>
            <a:noFill/>
          </a:ln>
        </p:spPr>
      </p:pic>
      <p:pic>
        <p:nvPicPr>
          <p:cNvPr id="873" name="Google Shape;873;p79"/>
          <p:cNvPicPr preferRelativeResize="0"/>
          <p:nvPr/>
        </p:nvPicPr>
        <p:blipFill rotWithShape="1">
          <a:blip r:embed="rId5">
            <a:alphaModFix/>
          </a:blip>
          <a:srcRect b="0" l="0" r="0" t="0"/>
          <a:stretch/>
        </p:blipFill>
        <p:spPr>
          <a:xfrm>
            <a:off x="1109802" y="2395013"/>
            <a:ext cx="2656263" cy="602675"/>
          </a:xfrm>
          <a:prstGeom prst="rect">
            <a:avLst/>
          </a:prstGeom>
          <a:noFill/>
          <a:ln>
            <a:noFill/>
          </a:ln>
        </p:spPr>
      </p:pic>
      <p:pic>
        <p:nvPicPr>
          <p:cNvPr id="874" name="Google Shape;874;p79"/>
          <p:cNvPicPr preferRelativeResize="0"/>
          <p:nvPr/>
        </p:nvPicPr>
        <p:blipFill rotWithShape="1">
          <a:blip r:embed="rId6">
            <a:alphaModFix/>
          </a:blip>
          <a:srcRect b="0" l="0" r="0" t="0"/>
          <a:stretch/>
        </p:blipFill>
        <p:spPr>
          <a:xfrm>
            <a:off x="5841451" y="1220636"/>
            <a:ext cx="1791000" cy="767575"/>
          </a:xfrm>
          <a:prstGeom prst="rect">
            <a:avLst/>
          </a:prstGeom>
          <a:noFill/>
          <a:ln>
            <a:noFill/>
          </a:ln>
        </p:spPr>
      </p:pic>
      <p:pic>
        <p:nvPicPr>
          <p:cNvPr id="875" name="Google Shape;875;p79"/>
          <p:cNvPicPr preferRelativeResize="0"/>
          <p:nvPr/>
        </p:nvPicPr>
        <p:blipFill rotWithShape="1">
          <a:blip r:embed="rId7">
            <a:alphaModFix/>
          </a:blip>
          <a:srcRect b="0" l="0" r="0" t="0"/>
          <a:stretch/>
        </p:blipFill>
        <p:spPr>
          <a:xfrm>
            <a:off x="1109798" y="1298126"/>
            <a:ext cx="3007216" cy="521550"/>
          </a:xfrm>
          <a:prstGeom prst="rect">
            <a:avLst/>
          </a:prstGeom>
          <a:noFill/>
          <a:ln>
            <a:noFill/>
          </a:ln>
        </p:spPr>
      </p:pic>
      <p:pic>
        <p:nvPicPr>
          <p:cNvPr id="876" name="Google Shape;876;p79"/>
          <p:cNvPicPr preferRelativeResize="0"/>
          <p:nvPr/>
        </p:nvPicPr>
        <p:blipFill rotWithShape="1">
          <a:blip r:embed="rId8">
            <a:alphaModFix/>
          </a:blip>
          <a:srcRect b="0" l="0" r="0" t="0"/>
          <a:stretch/>
        </p:blipFill>
        <p:spPr>
          <a:xfrm>
            <a:off x="6202836" y="3325350"/>
            <a:ext cx="1068250" cy="1068250"/>
          </a:xfrm>
          <a:prstGeom prst="rect">
            <a:avLst/>
          </a:prstGeom>
          <a:noFill/>
          <a:ln>
            <a:noFill/>
          </a:ln>
        </p:spPr>
      </p:pic>
      <p:pic>
        <p:nvPicPr>
          <p:cNvPr id="877" name="Google Shape;877;p79"/>
          <p:cNvPicPr preferRelativeResize="0"/>
          <p:nvPr/>
        </p:nvPicPr>
        <p:blipFill rotWithShape="1">
          <a:blip r:embed="rId9">
            <a:alphaModFix/>
          </a:blip>
          <a:srcRect b="0" l="0" r="0" t="0"/>
          <a:stretch/>
        </p:blipFill>
        <p:spPr>
          <a:xfrm>
            <a:off x="1520125" y="3526625"/>
            <a:ext cx="1835625" cy="73425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80"/>
          <p:cNvSpPr txBox="1"/>
          <p:nvPr>
            <p:ph type="title"/>
          </p:nvPr>
        </p:nvSpPr>
        <p:spPr>
          <a:xfrm>
            <a:off x="2685278" y="1307525"/>
            <a:ext cx="3930000" cy="5790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rgbClr val="4089D7"/>
              </a:buClr>
              <a:buSzPts val="2100"/>
              <a:buFont typeface="Nunito"/>
              <a:buNone/>
            </a:pPr>
            <a:r>
              <a:rPr lang="es-AR" sz="3100">
                <a:highlight>
                  <a:schemeClr val="accent5"/>
                </a:highlight>
              </a:rPr>
              <a:t>Nuestras Redes </a:t>
            </a:r>
            <a:endParaRPr sz="3100">
              <a:highlight>
                <a:schemeClr val="accent5"/>
              </a:highlight>
            </a:endParaRPr>
          </a:p>
        </p:txBody>
      </p:sp>
      <p:pic>
        <p:nvPicPr>
          <p:cNvPr id="883" name="Google Shape;883;p80"/>
          <p:cNvPicPr preferRelativeResize="0"/>
          <p:nvPr/>
        </p:nvPicPr>
        <p:blipFill rotWithShape="1">
          <a:blip r:embed="rId3">
            <a:alphaModFix/>
          </a:blip>
          <a:srcRect b="0" l="0" r="0" t="0"/>
          <a:stretch/>
        </p:blipFill>
        <p:spPr>
          <a:xfrm>
            <a:off x="342863" y="4715297"/>
            <a:ext cx="315319" cy="322856"/>
          </a:xfrm>
          <a:prstGeom prst="rect">
            <a:avLst/>
          </a:prstGeom>
          <a:noFill/>
          <a:ln>
            <a:noFill/>
          </a:ln>
        </p:spPr>
      </p:pic>
      <p:sp>
        <p:nvSpPr>
          <p:cNvPr id="884" name="Google Shape;884;p80"/>
          <p:cNvSpPr txBox="1"/>
          <p:nvPr/>
        </p:nvSpPr>
        <p:spPr>
          <a:xfrm>
            <a:off x="640294" y="4715055"/>
            <a:ext cx="2256900" cy="3231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sng" cap="none" strike="noStrike">
                <a:solidFill>
                  <a:schemeClr val="hlink"/>
                </a:solidFill>
                <a:latin typeface="Nunito"/>
                <a:ea typeface="Nunito"/>
                <a:cs typeface="Nunito"/>
                <a:sym typeface="Nunito"/>
                <a:hlinkClick r:id="rId4"/>
              </a:rPr>
              <a:t>11 6133-1747</a:t>
            </a:r>
            <a:endParaRPr b="0" i="0" sz="1200" u="none" cap="none" strike="noStrike">
              <a:solidFill>
                <a:srgbClr val="4089D7"/>
              </a:solidFill>
              <a:latin typeface="Nunito"/>
              <a:ea typeface="Nunito"/>
              <a:cs typeface="Nunito"/>
              <a:sym typeface="Nunito"/>
            </a:endParaRPr>
          </a:p>
        </p:txBody>
      </p:sp>
      <p:sp>
        <p:nvSpPr>
          <p:cNvPr id="885" name="Google Shape;885;p80"/>
          <p:cNvSpPr txBox="1"/>
          <p:nvPr/>
        </p:nvSpPr>
        <p:spPr>
          <a:xfrm>
            <a:off x="6716700" y="4714099"/>
            <a:ext cx="2256900" cy="3231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4089D7"/>
                </a:solidFill>
                <a:latin typeface="Nunito"/>
                <a:ea typeface="Nunito"/>
                <a:cs typeface="Nunito"/>
                <a:sym typeface="Nunito"/>
              </a:rPr>
              <a:t>generaciont@generaciont.org</a:t>
            </a:r>
            <a:endParaRPr b="0" i="0" sz="1200" u="none" cap="none" strike="noStrike">
              <a:solidFill>
                <a:srgbClr val="4089D7"/>
              </a:solidFill>
              <a:latin typeface="Nunito"/>
              <a:ea typeface="Nunito"/>
              <a:cs typeface="Nunito"/>
              <a:sym typeface="Nunito"/>
            </a:endParaRPr>
          </a:p>
        </p:txBody>
      </p:sp>
      <p:sp>
        <p:nvSpPr>
          <p:cNvPr id="886" name="Google Shape;886;p80"/>
          <p:cNvSpPr/>
          <p:nvPr/>
        </p:nvSpPr>
        <p:spPr>
          <a:xfrm>
            <a:off x="2528713" y="2052776"/>
            <a:ext cx="4038900" cy="17832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500"/>
              <a:buFont typeface="Arial"/>
              <a:buNone/>
            </a:pPr>
            <a:r>
              <a:rPr b="0" i="0" lang="es-AR" sz="1500" u="sng" cap="none" strike="noStrike">
                <a:solidFill>
                  <a:schemeClr val="hlink"/>
                </a:solidFill>
                <a:latin typeface="Nunito"/>
                <a:ea typeface="Nunito"/>
                <a:cs typeface="Nunito"/>
                <a:sym typeface="Nunito"/>
                <a:hlinkClick r:id="rId5"/>
              </a:rPr>
              <a:t>www.generaciont.org</a:t>
            </a:r>
            <a:endParaRPr b="0" i="0" sz="1400" u="none" cap="none" strike="noStrike">
              <a:solidFill>
                <a:srgbClr val="4089D7"/>
              </a:solidFill>
              <a:latin typeface="Nunito"/>
              <a:ea typeface="Nunito"/>
              <a:cs typeface="Nunito"/>
              <a:sym typeface="Nunito"/>
            </a:endParaRPr>
          </a:p>
          <a:p>
            <a:pPr indent="0" lvl="0" marL="0" marR="0" rtl="0" algn="ctr">
              <a:lnSpc>
                <a:spcPct val="100000"/>
              </a:lnSpc>
              <a:spcBef>
                <a:spcPts val="0"/>
              </a:spcBef>
              <a:spcAft>
                <a:spcPts val="0"/>
              </a:spcAft>
              <a:buClr>
                <a:srgbClr val="000000"/>
              </a:buClr>
              <a:buSzPts val="1500"/>
              <a:buFont typeface="Arial"/>
              <a:buNone/>
            </a:pPr>
            <a:r>
              <a:rPr b="0" i="0" lang="es-AR" sz="1500" u="sng" cap="none" strike="noStrike">
                <a:solidFill>
                  <a:schemeClr val="hlink"/>
                </a:solidFill>
                <a:latin typeface="Nunito"/>
                <a:ea typeface="Nunito"/>
                <a:cs typeface="Nunito"/>
                <a:sym typeface="Nunito"/>
                <a:hlinkClick r:id="rId6"/>
              </a:rPr>
              <a:t>www.streambe.com</a:t>
            </a:r>
            <a:endParaRPr b="0" i="0" sz="1400" u="none" cap="none" strike="noStrike">
              <a:solidFill>
                <a:srgbClr val="4089D7"/>
              </a:solidFill>
              <a:latin typeface="Nunito"/>
              <a:ea typeface="Nunito"/>
              <a:cs typeface="Nunito"/>
              <a:sym typeface="Nunito"/>
            </a:endParaRPr>
          </a:p>
          <a:p>
            <a:pPr indent="0" lvl="0" marL="0" marR="0" rtl="0" algn="ctr">
              <a:lnSpc>
                <a:spcPct val="100000"/>
              </a:lnSpc>
              <a:spcBef>
                <a:spcPts val="0"/>
              </a:spcBef>
              <a:spcAft>
                <a:spcPts val="0"/>
              </a:spcAft>
              <a:buClr>
                <a:srgbClr val="000000"/>
              </a:buClr>
              <a:buSzPts val="1500"/>
              <a:buFont typeface="Arial"/>
              <a:buNone/>
            </a:pPr>
            <a:r>
              <a:rPr b="0" i="0" lang="es-AR" sz="1500" u="sng" cap="none" strike="noStrike">
                <a:solidFill>
                  <a:schemeClr val="hlink"/>
                </a:solidFill>
                <a:latin typeface="Nunito"/>
                <a:ea typeface="Nunito"/>
                <a:cs typeface="Nunito"/>
                <a:sym typeface="Nunito"/>
                <a:hlinkClick r:id="rId7"/>
              </a:rPr>
              <a:t>www.instagram.com/generaciont_ar</a:t>
            </a:r>
            <a:endParaRPr b="0" i="0" sz="1500" u="none" cap="none" strike="noStrike">
              <a:solidFill>
                <a:srgbClr val="4089D7"/>
              </a:solidFill>
              <a:latin typeface="Nunito"/>
              <a:ea typeface="Nunito"/>
              <a:cs typeface="Nunito"/>
              <a:sym typeface="Nunito"/>
            </a:endParaRPr>
          </a:p>
          <a:p>
            <a:pPr indent="0" lvl="0" marL="0" marR="0" rtl="0" algn="ctr">
              <a:lnSpc>
                <a:spcPct val="100000"/>
              </a:lnSpc>
              <a:spcBef>
                <a:spcPts val="0"/>
              </a:spcBef>
              <a:spcAft>
                <a:spcPts val="0"/>
              </a:spcAft>
              <a:buClr>
                <a:srgbClr val="000000"/>
              </a:buClr>
              <a:buSzPts val="1500"/>
              <a:buFont typeface="Arial"/>
              <a:buNone/>
            </a:pPr>
            <a:r>
              <a:rPr b="0" i="0" lang="es-AR" sz="1500" u="sng" cap="none" strike="noStrike">
                <a:solidFill>
                  <a:schemeClr val="hlink"/>
                </a:solidFill>
                <a:latin typeface="Nunito"/>
                <a:ea typeface="Nunito"/>
                <a:cs typeface="Nunito"/>
                <a:sym typeface="Nunito"/>
                <a:hlinkClick r:id="rId8"/>
              </a:rPr>
              <a:t>www.tiktok.com/@generaciont</a:t>
            </a:r>
            <a:endParaRPr b="0" i="0" sz="1500" u="none" cap="none" strike="noStrike">
              <a:solidFill>
                <a:srgbClr val="4089D7"/>
              </a:solidFill>
              <a:latin typeface="Nunito"/>
              <a:ea typeface="Nunito"/>
              <a:cs typeface="Nunito"/>
              <a:sym typeface="Nunito"/>
            </a:endParaRPr>
          </a:p>
          <a:p>
            <a:pPr indent="0" lvl="0" marL="0" marR="0" rtl="0" algn="ctr">
              <a:lnSpc>
                <a:spcPct val="100000"/>
              </a:lnSpc>
              <a:spcBef>
                <a:spcPts val="0"/>
              </a:spcBef>
              <a:spcAft>
                <a:spcPts val="0"/>
              </a:spcAft>
              <a:buClr>
                <a:srgbClr val="000000"/>
              </a:buClr>
              <a:buSzPts val="1500"/>
              <a:buFont typeface="Arial"/>
              <a:buNone/>
            </a:pPr>
            <a:r>
              <a:rPr b="0" i="0" lang="es-AR" sz="1500" u="none" cap="none" strike="noStrike">
                <a:solidFill>
                  <a:srgbClr val="4089D7"/>
                </a:solidFill>
                <a:latin typeface="Nunito"/>
                <a:ea typeface="Nunito"/>
                <a:cs typeface="Nunito"/>
                <a:sym typeface="Nunito"/>
              </a:rPr>
              <a:t>generaciont@generaciont.org</a:t>
            </a:r>
            <a:endParaRPr b="0" i="0" sz="1500" u="none" cap="none" strike="noStrike">
              <a:solidFill>
                <a:srgbClr val="4089D7"/>
              </a:solidFill>
              <a:latin typeface="Nunito"/>
              <a:ea typeface="Nunito"/>
              <a:cs typeface="Nunito"/>
              <a:sym typeface="Nunito"/>
            </a:endParaRPr>
          </a:p>
          <a:p>
            <a:pPr indent="0" lvl="0" marL="0" marR="0" rtl="0" algn="ctr">
              <a:lnSpc>
                <a:spcPct val="100000"/>
              </a:lnSpc>
              <a:spcBef>
                <a:spcPts val="0"/>
              </a:spcBef>
              <a:spcAft>
                <a:spcPts val="0"/>
              </a:spcAft>
              <a:buClr>
                <a:srgbClr val="000000"/>
              </a:buClr>
              <a:buSzPts val="1500"/>
              <a:buFont typeface="Arial"/>
              <a:buNone/>
            </a:pPr>
            <a:r>
              <a:rPr b="0" i="0" lang="es-AR" sz="1500" u="none" cap="none" strike="noStrike">
                <a:solidFill>
                  <a:srgbClr val="4089D7"/>
                </a:solidFill>
                <a:latin typeface="Nunito"/>
                <a:ea typeface="Nunito"/>
                <a:cs typeface="Nunito"/>
                <a:sym typeface="Nunito"/>
              </a:rPr>
              <a:t>Cel: </a:t>
            </a:r>
            <a:r>
              <a:rPr b="0" i="0" lang="es-AR" sz="1500" u="sng" cap="none" strike="noStrike">
                <a:solidFill>
                  <a:schemeClr val="hlink"/>
                </a:solidFill>
                <a:latin typeface="Nunito"/>
                <a:ea typeface="Nunito"/>
                <a:cs typeface="Nunito"/>
                <a:sym typeface="Nunito"/>
                <a:hlinkClick r:id="rId9"/>
              </a:rPr>
              <a:t>11 61331747</a:t>
            </a:r>
            <a:endParaRPr b="0" i="0" sz="1500" u="none" cap="none" strike="noStrike">
              <a:solidFill>
                <a:srgbClr val="4089D7"/>
              </a:solidFill>
              <a:latin typeface="Nunito"/>
              <a:ea typeface="Nunito"/>
              <a:cs typeface="Nunito"/>
              <a:sym typeface="Nunito"/>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ema de Office">
  <a:themeElements>
    <a:clrScheme name="Generación T">
      <a:dk1>
        <a:srgbClr val="666666"/>
      </a:dk1>
      <a:lt1>
        <a:srgbClr val="E7E6E6"/>
      </a:lt1>
      <a:dk2>
        <a:srgbClr val="666666"/>
      </a:dk2>
      <a:lt2>
        <a:srgbClr val="E7E6E6"/>
      </a:lt2>
      <a:accent1>
        <a:srgbClr val="E3A0DD"/>
      </a:accent1>
      <a:accent2>
        <a:srgbClr val="F9C00B"/>
      </a:accent2>
      <a:accent3>
        <a:srgbClr val="4089D7"/>
      </a:accent3>
      <a:accent4>
        <a:srgbClr val="E3A0DD"/>
      </a:accent4>
      <a:accent5>
        <a:srgbClr val="FFC000"/>
      </a:accent5>
      <a:accent6>
        <a:srgbClr val="4089D7"/>
      </a:accent6>
      <a:hlink>
        <a:srgbClr val="4089D7"/>
      </a:hlink>
      <a:folHlink>
        <a:srgbClr val="6666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Agustina Ramos</dc:creator>
</cp:coreProperties>
</file>