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8"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Lst>
  <p:sldSz cy="5143500" cx="9144000"/>
  <p:notesSz cx="6858000" cy="9144000"/>
  <p:embeddedFontLst>
    <p:embeddedFont>
      <p:font typeface="Nunito ExtraLight"/>
      <p:regular r:id="rId123"/>
      <p:bold r:id="rId124"/>
      <p:italic r:id="rId125"/>
      <p:boldItalic r:id="rId126"/>
    </p:embeddedFont>
    <p:embeddedFont>
      <p:font typeface="Nunito"/>
      <p:regular r:id="rId127"/>
      <p:bold r:id="rId128"/>
      <p:italic r:id="rId129"/>
      <p:boldItalic r:id="rId130"/>
    </p:embeddedFont>
    <p:embeddedFont>
      <p:font typeface="Roboto Mono"/>
      <p:regular r:id="rId131"/>
      <p:bold r:id="rId132"/>
      <p:italic r:id="rId133"/>
      <p:boldItalic r:id="rId1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135" roundtripDataSignature="AMtx7mgM66inUdvPhYe1lGZ9acdtJ3/T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29" Type="http://schemas.openxmlformats.org/officeDocument/2006/relationships/font" Target="fonts/Nunito-italic.fntdata"/><Relationship Id="rId128" Type="http://schemas.openxmlformats.org/officeDocument/2006/relationships/font" Target="fonts/Nunito-bold.fntdata"/><Relationship Id="rId127" Type="http://schemas.openxmlformats.org/officeDocument/2006/relationships/font" Target="fonts/Nunito-regular.fntdata"/><Relationship Id="rId126" Type="http://schemas.openxmlformats.org/officeDocument/2006/relationships/font" Target="fonts/NunitoExtraLight-boldItalic.fntdata"/><Relationship Id="rId26" Type="http://schemas.openxmlformats.org/officeDocument/2006/relationships/slide" Target="slides/slide19.xml"/><Relationship Id="rId121" Type="http://schemas.openxmlformats.org/officeDocument/2006/relationships/slide" Target="slides/slide114.xml"/><Relationship Id="rId25" Type="http://schemas.openxmlformats.org/officeDocument/2006/relationships/slide" Target="slides/slide18.xml"/><Relationship Id="rId120" Type="http://schemas.openxmlformats.org/officeDocument/2006/relationships/slide" Target="slides/slide113.xml"/><Relationship Id="rId28" Type="http://schemas.openxmlformats.org/officeDocument/2006/relationships/slide" Target="slides/slide21.xml"/><Relationship Id="rId27" Type="http://schemas.openxmlformats.org/officeDocument/2006/relationships/slide" Target="slides/slide20.xml"/><Relationship Id="rId125" Type="http://schemas.openxmlformats.org/officeDocument/2006/relationships/font" Target="fonts/NunitoExtraLight-italic.fntdata"/><Relationship Id="rId29" Type="http://schemas.openxmlformats.org/officeDocument/2006/relationships/slide" Target="slides/slide22.xml"/><Relationship Id="rId124" Type="http://schemas.openxmlformats.org/officeDocument/2006/relationships/font" Target="fonts/NunitoExtraLight-bold.fntdata"/><Relationship Id="rId123" Type="http://schemas.openxmlformats.org/officeDocument/2006/relationships/font" Target="fonts/NunitoExtraLight-regular.fntdata"/><Relationship Id="rId122" Type="http://schemas.openxmlformats.org/officeDocument/2006/relationships/slide" Target="slides/slide115.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slide" Target="slides/slide112.xml"/><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132" Type="http://schemas.openxmlformats.org/officeDocument/2006/relationships/font" Target="fonts/RobotoMono-bold.fntdata"/><Relationship Id="rId131" Type="http://schemas.openxmlformats.org/officeDocument/2006/relationships/font" Target="fonts/RobotoMono-regular.fntdata"/><Relationship Id="rId130" Type="http://schemas.openxmlformats.org/officeDocument/2006/relationships/font" Target="fonts/Nunito-boldItalic.fntdata"/><Relationship Id="rId135" Type="http://customschemas.google.com/relationships/presentationmetadata" Target="metadata"/><Relationship Id="rId134" Type="http://schemas.openxmlformats.org/officeDocument/2006/relationships/font" Target="fonts/RobotoMono-boldItalic.fntdata"/><Relationship Id="rId133" Type="http://schemas.openxmlformats.org/officeDocument/2006/relationships/font" Target="fonts/RobotoMono-italic.fntdata"/><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8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8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8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8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9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9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9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9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p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9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p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9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9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9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p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9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9" name="Google Shape;959;p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1" name="Google Shape;971;p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p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0" name="Google Shape;980;p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e116c338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e116c338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e116c338d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e116c338d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e116c338d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e116c338d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e116c338d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e116c338d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e116c338d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e116c338d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e116c338d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e116c338d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e116c338d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e116c338d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e116c338d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e116c338d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e116c338d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e116c338d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e116c338d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e116c338d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e116c338d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e116c338d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e116c338d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e116c338d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e116c338d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2e116c338d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e116c338d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e116c338d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7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7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7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7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7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7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7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7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7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7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8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8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8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8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8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8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jpg"/><Relationship Id="rId3" Type="http://schemas.openxmlformats.org/officeDocument/2006/relationships/image" Target="../media/image20.png"/><Relationship Id="rId4" Type="http://schemas.openxmlformats.org/officeDocument/2006/relationships/image" Target="../media/image1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hyperlink" Target="https://www.instagram.com/cmstreambe/" TargetMode="External"/><Relationship Id="rId13" Type="http://schemas.openxmlformats.org/officeDocument/2006/relationships/image" Target="../media/image3.png"/><Relationship Id="rId12" Type="http://schemas.openxmlformats.org/officeDocument/2006/relationships/image" Target="../media/image11.png"/><Relationship Id="rId1" Type="http://schemas.openxmlformats.org/officeDocument/2006/relationships/slideMaster" Target="../slideMasters/slideMaster1.xml"/><Relationship Id="rId2" Type="http://schemas.openxmlformats.org/officeDocument/2006/relationships/hyperlink" Target="https://www.linkedin.com/company/streambe/" TargetMode="External"/><Relationship Id="rId3" Type="http://schemas.openxmlformats.org/officeDocument/2006/relationships/image" Target="../media/image6.png"/><Relationship Id="rId4" Type="http://schemas.openxmlformats.org/officeDocument/2006/relationships/hyperlink" Target="https://www.linkedin.com/company/streambe/" TargetMode="External"/><Relationship Id="rId9" Type="http://schemas.openxmlformats.org/officeDocument/2006/relationships/image" Target="../media/image9.png"/><Relationship Id="rId5" Type="http://schemas.openxmlformats.org/officeDocument/2006/relationships/hyperlink" Target="https://www.facebook.com/Streambe/" TargetMode="External"/><Relationship Id="rId6" Type="http://schemas.openxmlformats.org/officeDocument/2006/relationships/image" Target="../media/image10.png"/><Relationship Id="rId7" Type="http://schemas.openxmlformats.org/officeDocument/2006/relationships/hyperlink" Target="https://www.facebook.com/Streambe/" TargetMode="External"/><Relationship Id="rId8" Type="http://schemas.openxmlformats.org/officeDocument/2006/relationships/hyperlink" Target="https://www.instagram.com/cmstreambe/" TargetMode="External"/></Relationships>
</file>

<file path=ppt/slideLayouts/_rels/slideLayout8.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hyperlink" Target="https://www.instagram.com/cmstreambe/" TargetMode="External"/><Relationship Id="rId12" Type="http://schemas.openxmlformats.org/officeDocument/2006/relationships/image" Target="../media/image11.png"/><Relationship Id="rId1" Type="http://schemas.openxmlformats.org/officeDocument/2006/relationships/slideMaster" Target="../slideMasters/slideMaster1.xml"/><Relationship Id="rId2" Type="http://schemas.openxmlformats.org/officeDocument/2006/relationships/hyperlink" Target="https://www.linkedin.com/company/streambe/" TargetMode="External"/><Relationship Id="rId3" Type="http://schemas.openxmlformats.org/officeDocument/2006/relationships/image" Target="../media/image6.png"/><Relationship Id="rId4" Type="http://schemas.openxmlformats.org/officeDocument/2006/relationships/hyperlink" Target="https://www.linkedin.com/company/streambe/" TargetMode="External"/><Relationship Id="rId9" Type="http://schemas.openxmlformats.org/officeDocument/2006/relationships/image" Target="../media/image9.png"/><Relationship Id="rId5" Type="http://schemas.openxmlformats.org/officeDocument/2006/relationships/hyperlink" Target="https://www.facebook.com/Streambe/" TargetMode="External"/><Relationship Id="rId6" Type="http://schemas.openxmlformats.org/officeDocument/2006/relationships/image" Target="../media/image10.png"/><Relationship Id="rId7" Type="http://schemas.openxmlformats.org/officeDocument/2006/relationships/hyperlink" Target="https://www.facebook.com/Streambe/" TargetMode="External"/><Relationship Id="rId8" Type="http://schemas.openxmlformats.org/officeDocument/2006/relationships/hyperlink" Target="https://www.instagram.com/cmstreambe/"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7" name="Shape 7"/>
        <p:cNvGrpSpPr/>
        <p:nvPr/>
      </p:nvGrpSpPr>
      <p:grpSpPr>
        <a:xfrm>
          <a:off x="0" y="0"/>
          <a:ext cx="0" cy="0"/>
          <a:chOff x="0" y="0"/>
          <a:chExt cx="0" cy="0"/>
        </a:xfrm>
      </p:grpSpPr>
      <p:pic>
        <p:nvPicPr>
          <p:cNvPr id="8" name="Google Shape;8;p103"/>
          <p:cNvPicPr preferRelativeResize="0"/>
          <p:nvPr/>
        </p:nvPicPr>
        <p:blipFill rotWithShape="1">
          <a:blip r:embed="rId2">
            <a:alphaModFix/>
          </a:blip>
          <a:srcRect b="0" l="0" r="0" t="0"/>
          <a:stretch/>
        </p:blipFill>
        <p:spPr>
          <a:xfrm>
            <a:off x="3968" y="0"/>
            <a:ext cx="9136063" cy="5143500"/>
          </a:xfrm>
          <a:prstGeom prst="rect">
            <a:avLst/>
          </a:prstGeom>
          <a:noFill/>
          <a:ln>
            <a:noFill/>
          </a:ln>
        </p:spPr>
      </p:pic>
      <p:sp>
        <p:nvSpPr>
          <p:cNvPr id="9" name="Google Shape;9;p10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0" name="Google Shape;10;p10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1" name="Google Shape;11;p10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grpSp>
        <p:nvGrpSpPr>
          <p:cNvPr id="12" name="Google Shape;12;p103"/>
          <p:cNvGrpSpPr/>
          <p:nvPr/>
        </p:nvGrpSpPr>
        <p:grpSpPr>
          <a:xfrm>
            <a:off x="3599770" y="4739645"/>
            <a:ext cx="1965000" cy="329110"/>
            <a:chOff x="3076828" y="6119929"/>
            <a:chExt cx="2983149" cy="499636"/>
          </a:xfrm>
        </p:grpSpPr>
        <p:pic>
          <p:nvPicPr>
            <p:cNvPr id="13" name="Google Shape;13;p103"/>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14" name="Google Shape;14;p103"/>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pic>
        <p:nvPicPr>
          <p:cNvPr id="15" name="Google Shape;15;p103"/>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78" name="Shape 78"/>
        <p:cNvGrpSpPr/>
        <p:nvPr/>
      </p:nvGrpSpPr>
      <p:grpSpPr>
        <a:xfrm>
          <a:off x="0" y="0"/>
          <a:ext cx="0" cy="0"/>
          <a:chOff x="0" y="0"/>
          <a:chExt cx="0" cy="0"/>
        </a:xfrm>
      </p:grpSpPr>
      <p:pic>
        <p:nvPicPr>
          <p:cNvPr id="79" name="Google Shape;79;p105"/>
          <p:cNvPicPr preferRelativeResize="0"/>
          <p:nvPr/>
        </p:nvPicPr>
        <p:blipFill rotWithShape="1">
          <a:blip r:embed="rId2">
            <a:alphaModFix/>
          </a:blip>
          <a:srcRect b="0" l="0" r="0" t="0"/>
          <a:stretch/>
        </p:blipFill>
        <p:spPr>
          <a:xfrm>
            <a:off x="-2210" y="-26583"/>
            <a:ext cx="9183282" cy="5170083"/>
          </a:xfrm>
          <a:prstGeom prst="rect">
            <a:avLst/>
          </a:prstGeom>
          <a:noFill/>
          <a:ln>
            <a:noFill/>
          </a:ln>
        </p:spPr>
      </p:pic>
      <p:sp>
        <p:nvSpPr>
          <p:cNvPr id="80" name="Google Shape;80;p10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rgbClr val="4089D7"/>
              </a:buClr>
              <a:buSzPts val="4100"/>
              <a:buFont typeface="Nunito"/>
              <a:buNone/>
              <a:defRPr b="1" sz="4100">
                <a:solidFill>
                  <a:srgbClr val="4089D7"/>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105"/>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82" name="Google Shape;82;p10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0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4" name="Google Shape;84;p10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grpSp>
        <p:nvGrpSpPr>
          <p:cNvPr id="85" name="Google Shape;85;p105"/>
          <p:cNvGrpSpPr/>
          <p:nvPr/>
        </p:nvGrpSpPr>
        <p:grpSpPr>
          <a:xfrm>
            <a:off x="3599770" y="4739645"/>
            <a:ext cx="1965000" cy="329110"/>
            <a:chOff x="3076828" y="6119929"/>
            <a:chExt cx="2983149" cy="499636"/>
          </a:xfrm>
        </p:grpSpPr>
        <p:pic>
          <p:nvPicPr>
            <p:cNvPr id="86" name="Google Shape;86;p105"/>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87" name="Google Shape;87;p105"/>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pic>
        <p:nvPicPr>
          <p:cNvPr id="88" name="Google Shape;88;p105"/>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p:cSld name="Contenido con título">
    <p:spTree>
      <p:nvGrpSpPr>
        <p:cNvPr id="89" name="Shape 89"/>
        <p:cNvGrpSpPr/>
        <p:nvPr/>
      </p:nvGrpSpPr>
      <p:grpSpPr>
        <a:xfrm>
          <a:off x="0" y="0"/>
          <a:ext cx="0" cy="0"/>
          <a:chOff x="0" y="0"/>
          <a:chExt cx="0" cy="0"/>
        </a:xfrm>
      </p:grpSpPr>
      <p:pic>
        <p:nvPicPr>
          <p:cNvPr id="90" name="Google Shape;90;p106"/>
          <p:cNvPicPr preferRelativeResize="0"/>
          <p:nvPr/>
        </p:nvPicPr>
        <p:blipFill rotWithShape="1">
          <a:blip r:embed="rId2">
            <a:alphaModFix/>
          </a:blip>
          <a:srcRect b="0" l="0" r="0" t="0"/>
          <a:stretch/>
        </p:blipFill>
        <p:spPr>
          <a:xfrm>
            <a:off x="3968" y="0"/>
            <a:ext cx="9136063" cy="5143500"/>
          </a:xfrm>
          <a:prstGeom prst="rect">
            <a:avLst/>
          </a:prstGeom>
          <a:noFill/>
          <a:ln>
            <a:noFill/>
          </a:ln>
        </p:spPr>
      </p:pic>
      <p:sp>
        <p:nvSpPr>
          <p:cNvPr id="91" name="Google Shape;91;p106"/>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4089D7"/>
              </a:buClr>
              <a:buSzPts val="2100"/>
              <a:buFont typeface="Nunito"/>
              <a:buNone/>
              <a:defRPr sz="21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106"/>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800"/>
              </a:spcBef>
              <a:spcAft>
                <a:spcPts val="0"/>
              </a:spcAft>
              <a:buClr>
                <a:schemeClr val="dk1"/>
              </a:buClr>
              <a:buSzPts val="1800"/>
              <a:buChar char="•"/>
              <a:defRPr sz="18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93" name="Google Shape;93;p106"/>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94" name="Google Shape;94;p10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10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10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grpSp>
        <p:nvGrpSpPr>
          <p:cNvPr id="97" name="Google Shape;97;p106"/>
          <p:cNvGrpSpPr/>
          <p:nvPr/>
        </p:nvGrpSpPr>
        <p:grpSpPr>
          <a:xfrm>
            <a:off x="3599770" y="4739645"/>
            <a:ext cx="1965000" cy="329110"/>
            <a:chOff x="3076828" y="6119929"/>
            <a:chExt cx="2983149" cy="499636"/>
          </a:xfrm>
        </p:grpSpPr>
        <p:pic>
          <p:nvPicPr>
            <p:cNvPr id="98" name="Google Shape;98;p106"/>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99" name="Google Shape;99;p106"/>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pic>
        <p:nvPicPr>
          <p:cNvPr id="100" name="Google Shape;100;p106"/>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n blanco">
  <p:cSld name="1_En blanco">
    <p:bg>
      <p:bgPr>
        <a:solidFill>
          <a:schemeClr val="lt2"/>
        </a:solidFill>
      </p:bgPr>
    </p:bg>
    <p:spTree>
      <p:nvGrpSpPr>
        <p:cNvPr id="101" name="Shape 101"/>
        <p:cNvGrpSpPr/>
        <p:nvPr/>
      </p:nvGrpSpPr>
      <p:grpSpPr>
        <a:xfrm>
          <a:off x="0" y="0"/>
          <a:ext cx="0" cy="0"/>
          <a:chOff x="0" y="0"/>
          <a:chExt cx="0" cy="0"/>
        </a:xfrm>
      </p:grpSpPr>
      <p:pic>
        <p:nvPicPr>
          <p:cNvPr id="102" name="Google Shape;102;p107"/>
          <p:cNvPicPr preferRelativeResize="0"/>
          <p:nvPr/>
        </p:nvPicPr>
        <p:blipFill rotWithShape="1">
          <a:blip r:embed="rId2">
            <a:alphaModFix/>
          </a:blip>
          <a:srcRect b="0" l="0" r="0" t="0"/>
          <a:stretch/>
        </p:blipFill>
        <p:spPr>
          <a:xfrm>
            <a:off x="1759" y="-34783"/>
            <a:ext cx="9197848" cy="5178285"/>
          </a:xfrm>
          <a:prstGeom prst="rect">
            <a:avLst/>
          </a:prstGeom>
          <a:noFill/>
          <a:ln>
            <a:noFill/>
          </a:ln>
        </p:spPr>
      </p:pic>
      <p:sp>
        <p:nvSpPr>
          <p:cNvPr id="103" name="Google Shape;103;p10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10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10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pic>
        <p:nvPicPr>
          <p:cNvPr id="106" name="Google Shape;106;p107"/>
          <p:cNvPicPr preferRelativeResize="0"/>
          <p:nvPr/>
        </p:nvPicPr>
        <p:blipFill rotWithShape="1">
          <a:blip r:embed="rId3">
            <a:alphaModFix/>
          </a:blip>
          <a:srcRect b="0" l="0" r="0" t="0"/>
          <a:stretch/>
        </p:blipFill>
        <p:spPr>
          <a:xfrm>
            <a:off x="3611761" y="2221610"/>
            <a:ext cx="1920483" cy="700281"/>
          </a:xfrm>
          <a:prstGeom prst="rect">
            <a:avLst/>
          </a:prstGeom>
          <a:noFill/>
          <a:ln>
            <a:noFill/>
          </a:ln>
        </p:spPr>
      </p:pic>
      <p:pic>
        <p:nvPicPr>
          <p:cNvPr id="107" name="Google Shape;107;p107"/>
          <p:cNvPicPr preferRelativeResize="0"/>
          <p:nvPr/>
        </p:nvPicPr>
        <p:blipFill rotWithShape="1">
          <a:blip r:embed="rId4">
            <a:alphaModFix/>
          </a:blip>
          <a:srcRect b="0" l="0" r="0" t="0"/>
          <a:stretch/>
        </p:blipFill>
        <p:spPr>
          <a:xfrm>
            <a:off x="3990945" y="4801560"/>
            <a:ext cx="1162111" cy="19289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08" name="Shape 108"/>
        <p:cNvGrpSpPr/>
        <p:nvPr/>
      </p:nvGrpSpPr>
      <p:grpSpPr>
        <a:xfrm>
          <a:off x="0" y="0"/>
          <a:ext cx="0" cy="0"/>
          <a:chOff x="0" y="0"/>
          <a:chExt cx="0" cy="0"/>
        </a:xfrm>
      </p:grpSpPr>
      <p:pic>
        <p:nvPicPr>
          <p:cNvPr id="109" name="Google Shape;109;p116"/>
          <p:cNvPicPr preferRelativeResize="0"/>
          <p:nvPr/>
        </p:nvPicPr>
        <p:blipFill rotWithShape="1">
          <a:blip r:embed="rId2">
            <a:alphaModFix/>
          </a:blip>
          <a:srcRect b="0" l="0" r="0" t="0"/>
          <a:stretch/>
        </p:blipFill>
        <p:spPr>
          <a:xfrm>
            <a:off x="3968" y="0"/>
            <a:ext cx="9136063" cy="5143500"/>
          </a:xfrm>
          <a:prstGeom prst="rect">
            <a:avLst/>
          </a:prstGeom>
          <a:noFill/>
          <a:ln>
            <a:noFill/>
          </a:ln>
        </p:spPr>
      </p:pic>
      <p:sp>
        <p:nvSpPr>
          <p:cNvPr id="110" name="Google Shape;110;p1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1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1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grpSp>
        <p:nvGrpSpPr>
          <p:cNvPr id="113" name="Google Shape;113;p116"/>
          <p:cNvGrpSpPr/>
          <p:nvPr/>
        </p:nvGrpSpPr>
        <p:grpSpPr>
          <a:xfrm>
            <a:off x="3599770" y="4739645"/>
            <a:ext cx="1965000" cy="329110"/>
            <a:chOff x="3076828" y="6119929"/>
            <a:chExt cx="2983149" cy="499636"/>
          </a:xfrm>
        </p:grpSpPr>
        <p:pic>
          <p:nvPicPr>
            <p:cNvPr id="114" name="Google Shape;114;p116"/>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115" name="Google Shape;115;p116"/>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pic>
        <p:nvPicPr>
          <p:cNvPr id="116" name="Google Shape;116;p116"/>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17" name="Shape 117"/>
        <p:cNvGrpSpPr/>
        <p:nvPr/>
      </p:nvGrpSpPr>
      <p:grpSpPr>
        <a:xfrm>
          <a:off x="0" y="0"/>
          <a:ext cx="0" cy="0"/>
          <a:chOff x="0" y="0"/>
          <a:chExt cx="0" cy="0"/>
        </a:xfrm>
      </p:grpSpPr>
      <p:pic>
        <p:nvPicPr>
          <p:cNvPr id="118" name="Google Shape;118;p117"/>
          <p:cNvPicPr preferRelativeResize="0"/>
          <p:nvPr/>
        </p:nvPicPr>
        <p:blipFill rotWithShape="1">
          <a:blip r:embed="rId2">
            <a:alphaModFix/>
          </a:blip>
          <a:srcRect b="0" l="0" r="0" t="0"/>
          <a:stretch/>
        </p:blipFill>
        <p:spPr>
          <a:xfrm>
            <a:off x="-1" y="0"/>
            <a:ext cx="9144002" cy="5143500"/>
          </a:xfrm>
          <a:prstGeom prst="rect">
            <a:avLst/>
          </a:prstGeom>
          <a:noFill/>
          <a:ln>
            <a:noFill/>
          </a:ln>
        </p:spPr>
      </p:pic>
      <p:sp>
        <p:nvSpPr>
          <p:cNvPr id="119" name="Google Shape;119;p11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42900" lvl="0" marL="457200" marR="0" algn="l">
              <a:lnSpc>
                <a:spcPct val="90000"/>
              </a:lnSpc>
              <a:spcBef>
                <a:spcPts val="800"/>
              </a:spcBef>
              <a:spcAft>
                <a:spcPts val="0"/>
              </a:spcAft>
              <a:buClr>
                <a:schemeClr val="dk1"/>
              </a:buClr>
              <a:buSzPts val="1800"/>
              <a:buFont typeface="Arial"/>
              <a:buChar char="•"/>
              <a:defRPr sz="1800">
                <a:latin typeface="Nunito"/>
                <a:ea typeface="Nunito"/>
                <a:cs typeface="Nunito"/>
                <a:sym typeface="Nunito"/>
              </a:defRPr>
            </a:lvl1pPr>
            <a:lvl2pPr indent="-342900" lvl="1" marL="914400" algn="l">
              <a:lnSpc>
                <a:spcPct val="90000"/>
              </a:lnSpc>
              <a:spcBef>
                <a:spcPts val="400"/>
              </a:spcBef>
              <a:spcAft>
                <a:spcPts val="0"/>
              </a:spcAft>
              <a:buClr>
                <a:schemeClr val="dk1"/>
              </a:buClr>
              <a:buSzPts val="1800"/>
              <a:buChar char="•"/>
              <a:defRPr/>
            </a:lvl2pPr>
            <a:lvl3pPr indent="-323850" lvl="2" marL="1371600" algn="l">
              <a:lnSpc>
                <a:spcPct val="90000"/>
              </a:lnSpc>
              <a:spcBef>
                <a:spcPts val="400"/>
              </a:spcBef>
              <a:spcAft>
                <a:spcPts val="0"/>
              </a:spcAft>
              <a:buClr>
                <a:schemeClr val="dk1"/>
              </a:buClr>
              <a:buSzPts val="15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0" name="Google Shape;120;p1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1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2" name="Google Shape;122;p1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grpSp>
        <p:nvGrpSpPr>
          <p:cNvPr id="123" name="Google Shape;123;p117"/>
          <p:cNvGrpSpPr/>
          <p:nvPr/>
        </p:nvGrpSpPr>
        <p:grpSpPr>
          <a:xfrm>
            <a:off x="3599770" y="4739645"/>
            <a:ext cx="1965000" cy="329110"/>
            <a:chOff x="3076828" y="6119929"/>
            <a:chExt cx="2983149" cy="499636"/>
          </a:xfrm>
        </p:grpSpPr>
        <p:pic>
          <p:nvPicPr>
            <p:cNvPr id="124" name="Google Shape;124;p117"/>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125" name="Google Shape;125;p117"/>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sp>
        <p:nvSpPr>
          <p:cNvPr id="126" name="Google Shape;126;p1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4089D7"/>
              </a:buClr>
              <a:buSzPts val="2700"/>
              <a:buFont typeface="Nunito"/>
              <a:buNone/>
              <a:defRPr sz="2700">
                <a:solidFill>
                  <a:srgbClr val="4089D7"/>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27" name="Google Shape;127;p117"/>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28" name="Shape 128"/>
        <p:cNvGrpSpPr/>
        <p:nvPr/>
      </p:nvGrpSpPr>
      <p:grpSpPr>
        <a:xfrm>
          <a:off x="0" y="0"/>
          <a:ext cx="0" cy="0"/>
          <a:chOff x="0" y="0"/>
          <a:chExt cx="0" cy="0"/>
        </a:xfrm>
      </p:grpSpPr>
      <p:pic>
        <p:nvPicPr>
          <p:cNvPr id="129" name="Google Shape;129;p118"/>
          <p:cNvPicPr preferRelativeResize="0"/>
          <p:nvPr/>
        </p:nvPicPr>
        <p:blipFill rotWithShape="1">
          <a:blip r:embed="rId2">
            <a:alphaModFix/>
          </a:blip>
          <a:srcRect b="0" l="0" r="0" t="0"/>
          <a:stretch/>
        </p:blipFill>
        <p:spPr>
          <a:xfrm>
            <a:off x="-13151" y="-49427"/>
            <a:ext cx="9223858" cy="5192928"/>
          </a:xfrm>
          <a:prstGeom prst="rect">
            <a:avLst/>
          </a:prstGeom>
          <a:noFill/>
          <a:ln>
            <a:noFill/>
          </a:ln>
        </p:spPr>
      </p:pic>
      <p:sp>
        <p:nvSpPr>
          <p:cNvPr id="130" name="Google Shape;130;p118"/>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4089D7"/>
              </a:buClr>
              <a:buSzPts val="4100"/>
              <a:buFont typeface="Nunito"/>
              <a:buNone/>
              <a:defRPr sz="41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1" name="Google Shape;131;p118"/>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666666"/>
              </a:buClr>
              <a:buSzPts val="1800"/>
              <a:buNone/>
              <a:defRPr sz="1800">
                <a:solidFill>
                  <a:srgbClr val="666666"/>
                </a:solidFill>
              </a:defRPr>
            </a:lvl1pPr>
            <a:lvl2pPr indent="-228600" lvl="1" marL="914400" algn="l">
              <a:lnSpc>
                <a:spcPct val="90000"/>
              </a:lnSpc>
              <a:spcBef>
                <a:spcPts val="400"/>
              </a:spcBef>
              <a:spcAft>
                <a:spcPts val="0"/>
              </a:spcAft>
              <a:buClr>
                <a:srgbClr val="9E9E9E"/>
              </a:buClr>
              <a:buSzPts val="1500"/>
              <a:buNone/>
              <a:defRPr sz="1500">
                <a:solidFill>
                  <a:srgbClr val="9E9E9E"/>
                </a:solidFill>
              </a:defRPr>
            </a:lvl2pPr>
            <a:lvl3pPr indent="-228600" lvl="2" marL="1371600" algn="l">
              <a:lnSpc>
                <a:spcPct val="90000"/>
              </a:lnSpc>
              <a:spcBef>
                <a:spcPts val="400"/>
              </a:spcBef>
              <a:spcAft>
                <a:spcPts val="0"/>
              </a:spcAft>
              <a:buClr>
                <a:srgbClr val="9E9E9E"/>
              </a:buClr>
              <a:buSzPts val="1400"/>
              <a:buNone/>
              <a:defRPr sz="1400">
                <a:solidFill>
                  <a:srgbClr val="9E9E9E"/>
                </a:solidFill>
              </a:defRPr>
            </a:lvl3pPr>
            <a:lvl4pPr indent="-228600" lvl="3" marL="1828800" algn="l">
              <a:lnSpc>
                <a:spcPct val="90000"/>
              </a:lnSpc>
              <a:spcBef>
                <a:spcPts val="400"/>
              </a:spcBef>
              <a:spcAft>
                <a:spcPts val="0"/>
              </a:spcAft>
              <a:buClr>
                <a:srgbClr val="9E9E9E"/>
              </a:buClr>
              <a:buSzPts val="1200"/>
              <a:buNone/>
              <a:defRPr sz="1200">
                <a:solidFill>
                  <a:srgbClr val="9E9E9E"/>
                </a:solidFill>
              </a:defRPr>
            </a:lvl4pPr>
            <a:lvl5pPr indent="-228600" lvl="4" marL="2286000" algn="l">
              <a:lnSpc>
                <a:spcPct val="90000"/>
              </a:lnSpc>
              <a:spcBef>
                <a:spcPts val="400"/>
              </a:spcBef>
              <a:spcAft>
                <a:spcPts val="0"/>
              </a:spcAft>
              <a:buClr>
                <a:srgbClr val="9E9E9E"/>
              </a:buClr>
              <a:buSzPts val="1200"/>
              <a:buNone/>
              <a:defRPr sz="1200">
                <a:solidFill>
                  <a:srgbClr val="9E9E9E"/>
                </a:solidFill>
              </a:defRPr>
            </a:lvl5pPr>
            <a:lvl6pPr indent="-228600" lvl="5" marL="2743200" algn="l">
              <a:lnSpc>
                <a:spcPct val="90000"/>
              </a:lnSpc>
              <a:spcBef>
                <a:spcPts val="400"/>
              </a:spcBef>
              <a:spcAft>
                <a:spcPts val="0"/>
              </a:spcAft>
              <a:buClr>
                <a:srgbClr val="9E9E9E"/>
              </a:buClr>
              <a:buSzPts val="1200"/>
              <a:buNone/>
              <a:defRPr sz="1200">
                <a:solidFill>
                  <a:srgbClr val="9E9E9E"/>
                </a:solidFill>
              </a:defRPr>
            </a:lvl6pPr>
            <a:lvl7pPr indent="-228600" lvl="6" marL="3200400" algn="l">
              <a:lnSpc>
                <a:spcPct val="90000"/>
              </a:lnSpc>
              <a:spcBef>
                <a:spcPts val="400"/>
              </a:spcBef>
              <a:spcAft>
                <a:spcPts val="0"/>
              </a:spcAft>
              <a:buClr>
                <a:srgbClr val="9E9E9E"/>
              </a:buClr>
              <a:buSzPts val="1200"/>
              <a:buNone/>
              <a:defRPr sz="1200">
                <a:solidFill>
                  <a:srgbClr val="9E9E9E"/>
                </a:solidFill>
              </a:defRPr>
            </a:lvl7pPr>
            <a:lvl8pPr indent="-228600" lvl="7" marL="3657600" algn="l">
              <a:lnSpc>
                <a:spcPct val="90000"/>
              </a:lnSpc>
              <a:spcBef>
                <a:spcPts val="400"/>
              </a:spcBef>
              <a:spcAft>
                <a:spcPts val="0"/>
              </a:spcAft>
              <a:buClr>
                <a:srgbClr val="9E9E9E"/>
              </a:buClr>
              <a:buSzPts val="1200"/>
              <a:buNone/>
              <a:defRPr sz="1200">
                <a:solidFill>
                  <a:srgbClr val="9E9E9E"/>
                </a:solidFill>
              </a:defRPr>
            </a:lvl8pPr>
            <a:lvl9pPr indent="-228600" lvl="8" marL="4114800" algn="l">
              <a:lnSpc>
                <a:spcPct val="90000"/>
              </a:lnSpc>
              <a:spcBef>
                <a:spcPts val="400"/>
              </a:spcBef>
              <a:spcAft>
                <a:spcPts val="0"/>
              </a:spcAft>
              <a:buClr>
                <a:srgbClr val="9E9E9E"/>
              </a:buClr>
              <a:buSzPts val="1200"/>
              <a:buNone/>
              <a:defRPr sz="1200">
                <a:solidFill>
                  <a:srgbClr val="9E9E9E"/>
                </a:solidFill>
              </a:defRPr>
            </a:lvl9pPr>
          </a:lstStyle>
          <a:p/>
        </p:txBody>
      </p:sp>
      <p:sp>
        <p:nvSpPr>
          <p:cNvPr id="132" name="Google Shape;132;p1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3" name="Google Shape;133;p1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4" name="Google Shape;134;p1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grpSp>
        <p:nvGrpSpPr>
          <p:cNvPr id="135" name="Google Shape;135;p118"/>
          <p:cNvGrpSpPr/>
          <p:nvPr/>
        </p:nvGrpSpPr>
        <p:grpSpPr>
          <a:xfrm>
            <a:off x="3599770" y="4739645"/>
            <a:ext cx="1965000" cy="329110"/>
            <a:chOff x="3076828" y="6119929"/>
            <a:chExt cx="2983149" cy="499636"/>
          </a:xfrm>
        </p:grpSpPr>
        <p:pic>
          <p:nvPicPr>
            <p:cNvPr id="136" name="Google Shape;136;p118"/>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137" name="Google Shape;137;p118"/>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pic>
        <p:nvPicPr>
          <p:cNvPr id="138" name="Google Shape;138;p118"/>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39" name="Shape 139"/>
        <p:cNvGrpSpPr/>
        <p:nvPr/>
      </p:nvGrpSpPr>
      <p:grpSpPr>
        <a:xfrm>
          <a:off x="0" y="0"/>
          <a:ext cx="0" cy="0"/>
          <a:chOff x="0" y="0"/>
          <a:chExt cx="0" cy="0"/>
        </a:xfrm>
      </p:grpSpPr>
      <p:pic>
        <p:nvPicPr>
          <p:cNvPr id="140" name="Google Shape;140;p119"/>
          <p:cNvPicPr preferRelativeResize="0"/>
          <p:nvPr/>
        </p:nvPicPr>
        <p:blipFill rotWithShape="1">
          <a:blip r:embed="rId2">
            <a:alphaModFix/>
          </a:blip>
          <a:srcRect b="0" l="0" r="0" t="0"/>
          <a:stretch/>
        </p:blipFill>
        <p:spPr>
          <a:xfrm>
            <a:off x="3968" y="0"/>
            <a:ext cx="9136063" cy="5143500"/>
          </a:xfrm>
          <a:prstGeom prst="rect">
            <a:avLst/>
          </a:prstGeom>
          <a:noFill/>
          <a:ln>
            <a:noFill/>
          </a:ln>
        </p:spPr>
      </p:pic>
      <p:sp>
        <p:nvSpPr>
          <p:cNvPr id="141" name="Google Shape;141;p1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4089D7"/>
              </a:buClr>
              <a:buSzPts val="2700"/>
              <a:buFont typeface="Nunito"/>
              <a:buNone/>
              <a:defRPr sz="27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2" name="Google Shape;142;p11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800"/>
              </a:spcBef>
              <a:spcAft>
                <a:spcPts val="0"/>
              </a:spcAft>
              <a:buClr>
                <a:schemeClr val="dk1"/>
              </a:buClr>
              <a:buSzPts val="1800"/>
              <a:buChar char="•"/>
              <a:defRPr sz="18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3" name="Google Shape;143;p11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800"/>
              </a:spcBef>
              <a:spcAft>
                <a:spcPts val="0"/>
              </a:spcAft>
              <a:buClr>
                <a:schemeClr val="dk1"/>
              </a:buClr>
              <a:buSzPts val="1800"/>
              <a:buChar char="•"/>
              <a:defRPr sz="18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4" name="Google Shape;144;p1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5" name="Google Shape;145;p1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6" name="Google Shape;146;p1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grpSp>
        <p:nvGrpSpPr>
          <p:cNvPr id="147" name="Google Shape;147;p119"/>
          <p:cNvGrpSpPr/>
          <p:nvPr/>
        </p:nvGrpSpPr>
        <p:grpSpPr>
          <a:xfrm>
            <a:off x="3599770" y="4739645"/>
            <a:ext cx="1965000" cy="329110"/>
            <a:chOff x="3076828" y="6119929"/>
            <a:chExt cx="2983149" cy="499636"/>
          </a:xfrm>
        </p:grpSpPr>
        <p:pic>
          <p:nvPicPr>
            <p:cNvPr id="148" name="Google Shape;148;p119"/>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149" name="Google Shape;149;p119"/>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pic>
        <p:nvPicPr>
          <p:cNvPr id="150" name="Google Shape;150;p119"/>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151" name="Shape 151"/>
        <p:cNvGrpSpPr/>
        <p:nvPr/>
      </p:nvGrpSpPr>
      <p:grpSpPr>
        <a:xfrm>
          <a:off x="0" y="0"/>
          <a:ext cx="0" cy="0"/>
          <a:chOff x="0" y="0"/>
          <a:chExt cx="0" cy="0"/>
        </a:xfrm>
      </p:grpSpPr>
      <p:sp>
        <p:nvSpPr>
          <p:cNvPr id="152" name="Google Shape;152;p1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3" name="Google Shape;153;p1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4" name="Google Shape;154;p1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pic>
        <p:nvPicPr>
          <p:cNvPr id="155" name="Google Shape;155;p120"/>
          <p:cNvPicPr preferRelativeResize="0"/>
          <p:nvPr/>
        </p:nvPicPr>
        <p:blipFill rotWithShape="1">
          <a:blip r:embed="rId2">
            <a:alphaModFix/>
          </a:blip>
          <a:srcRect b="0" l="0" r="0" t="0"/>
          <a:stretch/>
        </p:blipFill>
        <p:spPr>
          <a:xfrm>
            <a:off x="-2211" y="-37796"/>
            <a:ext cx="9214172" cy="51874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56" name="Shape 156"/>
        <p:cNvGrpSpPr/>
        <p:nvPr/>
      </p:nvGrpSpPr>
      <p:grpSpPr>
        <a:xfrm>
          <a:off x="0" y="0"/>
          <a:ext cx="0" cy="0"/>
          <a:chOff x="0" y="0"/>
          <a:chExt cx="0" cy="0"/>
        </a:xfrm>
      </p:grpSpPr>
      <p:pic>
        <p:nvPicPr>
          <p:cNvPr id="157" name="Google Shape;157;p121"/>
          <p:cNvPicPr preferRelativeResize="0"/>
          <p:nvPr/>
        </p:nvPicPr>
        <p:blipFill rotWithShape="1">
          <a:blip r:embed="rId2">
            <a:alphaModFix/>
          </a:blip>
          <a:srcRect b="0" l="0" r="0" t="0"/>
          <a:stretch/>
        </p:blipFill>
        <p:spPr>
          <a:xfrm>
            <a:off x="3968" y="0"/>
            <a:ext cx="9136063" cy="5143500"/>
          </a:xfrm>
          <a:prstGeom prst="rect">
            <a:avLst/>
          </a:prstGeom>
          <a:noFill/>
          <a:ln>
            <a:noFill/>
          </a:ln>
        </p:spPr>
      </p:pic>
      <p:sp>
        <p:nvSpPr>
          <p:cNvPr id="158" name="Google Shape;158;p1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4089D7"/>
              </a:buClr>
              <a:buSzPts val="2700"/>
              <a:buFont typeface="Nunito"/>
              <a:buNone/>
              <a:defRPr sz="27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9" name="Google Shape;159;p1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0" name="Google Shape;160;p1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1" name="Google Shape;161;p1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grpSp>
        <p:nvGrpSpPr>
          <p:cNvPr id="162" name="Google Shape;162;p121"/>
          <p:cNvGrpSpPr/>
          <p:nvPr/>
        </p:nvGrpSpPr>
        <p:grpSpPr>
          <a:xfrm>
            <a:off x="3599770" y="4739645"/>
            <a:ext cx="1965000" cy="329110"/>
            <a:chOff x="3076828" y="6119929"/>
            <a:chExt cx="2983149" cy="499636"/>
          </a:xfrm>
        </p:grpSpPr>
        <p:pic>
          <p:nvPicPr>
            <p:cNvPr id="163" name="Google Shape;163;p121"/>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164" name="Google Shape;164;p121"/>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pic>
        <p:nvPicPr>
          <p:cNvPr id="165" name="Google Shape;165;p121"/>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66" name="Shape 166"/>
        <p:cNvGrpSpPr/>
        <p:nvPr/>
      </p:nvGrpSpPr>
      <p:grpSpPr>
        <a:xfrm>
          <a:off x="0" y="0"/>
          <a:ext cx="0" cy="0"/>
          <a:chOff x="0" y="0"/>
          <a:chExt cx="0" cy="0"/>
        </a:xfrm>
      </p:grpSpPr>
      <p:pic>
        <p:nvPicPr>
          <p:cNvPr id="167" name="Google Shape;167;p122"/>
          <p:cNvPicPr preferRelativeResize="0"/>
          <p:nvPr/>
        </p:nvPicPr>
        <p:blipFill rotWithShape="1">
          <a:blip r:embed="rId2">
            <a:alphaModFix/>
          </a:blip>
          <a:srcRect b="0" l="0" r="0" t="0"/>
          <a:stretch/>
        </p:blipFill>
        <p:spPr>
          <a:xfrm>
            <a:off x="3968" y="0"/>
            <a:ext cx="9136063" cy="5143500"/>
          </a:xfrm>
          <a:prstGeom prst="rect">
            <a:avLst/>
          </a:prstGeom>
          <a:noFill/>
          <a:ln>
            <a:noFill/>
          </a:ln>
        </p:spPr>
      </p:pic>
      <p:sp>
        <p:nvSpPr>
          <p:cNvPr id="168" name="Google Shape;168;p1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4089D7"/>
              </a:buClr>
              <a:buSzPts val="2100"/>
              <a:buFont typeface="Nunito"/>
              <a:buNone/>
              <a:defRPr sz="21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9" name="Google Shape;169;p122"/>
          <p:cNvSpPr/>
          <p:nvPr>
            <p:ph idx="2" type="pic"/>
          </p:nvPr>
        </p:nvSpPr>
        <p:spPr>
          <a:xfrm>
            <a:off x="3887391" y="740569"/>
            <a:ext cx="4629300" cy="3655200"/>
          </a:xfrm>
          <a:prstGeom prst="rect">
            <a:avLst/>
          </a:prstGeom>
          <a:noFill/>
          <a:ln>
            <a:noFill/>
          </a:ln>
        </p:spPr>
      </p:sp>
      <p:sp>
        <p:nvSpPr>
          <p:cNvPr id="170" name="Google Shape;170;p1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71" name="Google Shape;171;p1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2" name="Google Shape;172;p1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3" name="Google Shape;173;p1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grpSp>
        <p:nvGrpSpPr>
          <p:cNvPr id="174" name="Google Shape;174;p122"/>
          <p:cNvGrpSpPr/>
          <p:nvPr/>
        </p:nvGrpSpPr>
        <p:grpSpPr>
          <a:xfrm>
            <a:off x="3599770" y="4739645"/>
            <a:ext cx="1965000" cy="329110"/>
            <a:chOff x="3076828" y="6119929"/>
            <a:chExt cx="2983149" cy="499636"/>
          </a:xfrm>
        </p:grpSpPr>
        <p:pic>
          <p:nvPicPr>
            <p:cNvPr id="175" name="Google Shape;175;p122"/>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176" name="Google Shape;176;p122"/>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pic>
        <p:nvPicPr>
          <p:cNvPr id="177" name="Google Shape;177;p122"/>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ar 2">
  <p:cSld name="TITLE_3">
    <p:spTree>
      <p:nvGrpSpPr>
        <p:cNvPr id="16" name="Shape 16"/>
        <p:cNvGrpSpPr/>
        <p:nvPr/>
      </p:nvGrpSpPr>
      <p:grpSpPr>
        <a:xfrm>
          <a:off x="0" y="0"/>
          <a:ext cx="0" cy="0"/>
          <a:chOff x="0" y="0"/>
          <a:chExt cx="0" cy="0"/>
        </a:xfrm>
      </p:grpSpPr>
      <p:pic>
        <p:nvPicPr>
          <p:cNvPr id="17" name="Google Shape;17;p108"/>
          <p:cNvPicPr preferRelativeResize="0"/>
          <p:nvPr/>
        </p:nvPicPr>
        <p:blipFill rotWithShape="1">
          <a:blip r:embed="rId2">
            <a:alphaModFix/>
          </a:blip>
          <a:srcRect b="0" l="0" r="0" t="0"/>
          <a:stretch/>
        </p:blipFill>
        <p:spPr>
          <a:xfrm>
            <a:off x="180000" y="240380"/>
            <a:ext cx="1080000" cy="180000"/>
          </a:xfrm>
          <a:prstGeom prst="rect">
            <a:avLst/>
          </a:prstGeom>
          <a:noFill/>
          <a:ln>
            <a:noFill/>
          </a:ln>
        </p:spPr>
      </p:pic>
      <p:sp>
        <p:nvSpPr>
          <p:cNvPr id="18" name="Google Shape;18;p108"/>
          <p:cNvSpPr txBox="1"/>
          <p:nvPr>
            <p:ph idx="12" type="sldNum"/>
          </p:nvPr>
        </p:nvSpPr>
        <p:spPr>
          <a:xfrm>
            <a:off x="8415000" y="290995"/>
            <a:ext cx="548700" cy="1374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2" name="Shape 182"/>
        <p:cNvGrpSpPr/>
        <p:nvPr/>
      </p:nvGrpSpPr>
      <p:grpSpPr>
        <a:xfrm>
          <a:off x="0" y="0"/>
          <a:ext cx="0" cy="0"/>
          <a:chOff x="0" y="0"/>
          <a:chExt cx="0" cy="0"/>
        </a:xfrm>
      </p:grpSpPr>
      <p:sp>
        <p:nvSpPr>
          <p:cNvPr id="183" name="Google Shape;183;p12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84" name="Google Shape;184;p12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5" name="Google Shape;185;p1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6" name="Shape 186"/>
        <p:cNvGrpSpPr/>
        <p:nvPr/>
      </p:nvGrpSpPr>
      <p:grpSpPr>
        <a:xfrm>
          <a:off x="0" y="0"/>
          <a:ext cx="0" cy="0"/>
          <a:chOff x="0" y="0"/>
          <a:chExt cx="0" cy="0"/>
        </a:xfrm>
      </p:grpSpPr>
      <p:sp>
        <p:nvSpPr>
          <p:cNvPr id="187" name="Google Shape;187;p12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88" name="Google Shape;188;p1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9" name="Shape 189"/>
        <p:cNvGrpSpPr/>
        <p:nvPr/>
      </p:nvGrpSpPr>
      <p:grpSpPr>
        <a:xfrm>
          <a:off x="0" y="0"/>
          <a:ext cx="0" cy="0"/>
          <a:chOff x="0" y="0"/>
          <a:chExt cx="0" cy="0"/>
        </a:xfrm>
      </p:grpSpPr>
      <p:sp>
        <p:nvSpPr>
          <p:cNvPr id="190" name="Google Shape;190;p1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1" name="Google Shape;191;p1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2" name="Google Shape;192;p1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3" name="Shape 193"/>
        <p:cNvGrpSpPr/>
        <p:nvPr/>
      </p:nvGrpSpPr>
      <p:grpSpPr>
        <a:xfrm>
          <a:off x="0" y="0"/>
          <a:ext cx="0" cy="0"/>
          <a:chOff x="0" y="0"/>
          <a:chExt cx="0" cy="0"/>
        </a:xfrm>
      </p:grpSpPr>
      <p:sp>
        <p:nvSpPr>
          <p:cNvPr id="194" name="Google Shape;194;p1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5" name="Google Shape;195;p12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96" name="Google Shape;196;p1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97" name="Google Shape;197;p1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8" name="Shape 198"/>
        <p:cNvGrpSpPr/>
        <p:nvPr/>
      </p:nvGrpSpPr>
      <p:grpSpPr>
        <a:xfrm>
          <a:off x="0" y="0"/>
          <a:ext cx="0" cy="0"/>
          <a:chOff x="0" y="0"/>
          <a:chExt cx="0" cy="0"/>
        </a:xfrm>
      </p:grpSpPr>
      <p:sp>
        <p:nvSpPr>
          <p:cNvPr id="199" name="Google Shape;199;p1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0" name="Google Shape;200;p1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01" name="Shape 201"/>
        <p:cNvGrpSpPr/>
        <p:nvPr/>
      </p:nvGrpSpPr>
      <p:grpSpPr>
        <a:xfrm>
          <a:off x="0" y="0"/>
          <a:ext cx="0" cy="0"/>
          <a:chOff x="0" y="0"/>
          <a:chExt cx="0" cy="0"/>
        </a:xfrm>
      </p:grpSpPr>
      <p:sp>
        <p:nvSpPr>
          <p:cNvPr id="202" name="Google Shape;202;p1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03" name="Google Shape;203;p12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04" name="Google Shape;204;p1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5" name="Shape 205"/>
        <p:cNvGrpSpPr/>
        <p:nvPr/>
      </p:nvGrpSpPr>
      <p:grpSpPr>
        <a:xfrm>
          <a:off x="0" y="0"/>
          <a:ext cx="0" cy="0"/>
          <a:chOff x="0" y="0"/>
          <a:chExt cx="0" cy="0"/>
        </a:xfrm>
      </p:grpSpPr>
      <p:sp>
        <p:nvSpPr>
          <p:cNvPr id="206" name="Google Shape;206;p13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07" name="Google Shape;207;p1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8" name="Shape 208"/>
        <p:cNvGrpSpPr/>
        <p:nvPr/>
      </p:nvGrpSpPr>
      <p:grpSpPr>
        <a:xfrm>
          <a:off x="0" y="0"/>
          <a:ext cx="0" cy="0"/>
          <a:chOff x="0" y="0"/>
          <a:chExt cx="0" cy="0"/>
        </a:xfrm>
      </p:grpSpPr>
      <p:sp>
        <p:nvSpPr>
          <p:cNvPr id="209" name="Google Shape;209;p13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3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11" name="Google Shape;211;p13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12" name="Google Shape;212;p13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13" name="Google Shape;213;p1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4" name="Shape 214"/>
        <p:cNvGrpSpPr/>
        <p:nvPr/>
      </p:nvGrpSpPr>
      <p:grpSpPr>
        <a:xfrm>
          <a:off x="0" y="0"/>
          <a:ext cx="0" cy="0"/>
          <a:chOff x="0" y="0"/>
          <a:chExt cx="0" cy="0"/>
        </a:xfrm>
      </p:grpSpPr>
      <p:sp>
        <p:nvSpPr>
          <p:cNvPr id="215" name="Google Shape;215;p1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216" name="Google Shape;216;p1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3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19" name="Google Shape;219;p13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220" name="Google Shape;220;p1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ar" type="title">
  <p:cSld name="TITLE">
    <p:spTree>
      <p:nvGrpSpPr>
        <p:cNvPr id="19" name="Shape 19"/>
        <p:cNvGrpSpPr/>
        <p:nvPr/>
      </p:nvGrpSpPr>
      <p:grpSpPr>
        <a:xfrm>
          <a:off x="0" y="0"/>
          <a:ext cx="0" cy="0"/>
          <a:chOff x="0" y="0"/>
          <a:chExt cx="0" cy="0"/>
        </a:xfrm>
      </p:grpSpPr>
      <p:pic>
        <p:nvPicPr>
          <p:cNvPr id="20" name="Google Shape;20;p109"/>
          <p:cNvPicPr preferRelativeResize="0"/>
          <p:nvPr/>
        </p:nvPicPr>
        <p:blipFill rotWithShape="1">
          <a:blip r:embed="rId2">
            <a:alphaModFix/>
          </a:blip>
          <a:srcRect b="0" l="0" r="0" t="0"/>
          <a:stretch/>
        </p:blipFill>
        <p:spPr>
          <a:xfrm>
            <a:off x="180000" y="240380"/>
            <a:ext cx="1080000" cy="180000"/>
          </a:xfrm>
          <a:prstGeom prst="rect">
            <a:avLst/>
          </a:prstGeom>
          <a:noFill/>
          <a:ln>
            <a:noFill/>
          </a:ln>
        </p:spPr>
      </p:pic>
      <p:sp>
        <p:nvSpPr>
          <p:cNvPr id="21" name="Google Shape;21;p109"/>
          <p:cNvSpPr txBox="1"/>
          <p:nvPr/>
        </p:nvSpPr>
        <p:spPr>
          <a:xfrm>
            <a:off x="3424500" y="290995"/>
            <a:ext cx="2295000" cy="13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s-ES" sz="900" u="none" cap="none" strike="noStrike">
                <a:solidFill>
                  <a:srgbClr val="515151"/>
                </a:solidFill>
                <a:latin typeface="Nunito ExtraLight"/>
                <a:ea typeface="Nunito ExtraLight"/>
                <a:cs typeface="Nunito ExtraLight"/>
                <a:sym typeface="Nunito ExtraLight"/>
              </a:rPr>
              <a:t>We connect to the information</a:t>
            </a:r>
            <a:endParaRPr b="0" i="0" sz="900" u="none" cap="none" strike="noStrike">
              <a:solidFill>
                <a:srgbClr val="515151"/>
              </a:solidFill>
              <a:latin typeface="Nunito ExtraLight"/>
              <a:ea typeface="Nunito ExtraLight"/>
              <a:cs typeface="Nunito ExtraLight"/>
              <a:sym typeface="Nunito ExtraLight"/>
            </a:endParaRPr>
          </a:p>
        </p:txBody>
      </p:sp>
      <p:sp>
        <p:nvSpPr>
          <p:cNvPr id="22" name="Google Shape;22;p109"/>
          <p:cNvSpPr txBox="1"/>
          <p:nvPr>
            <p:ph idx="12" type="sldNum"/>
          </p:nvPr>
        </p:nvSpPr>
        <p:spPr>
          <a:xfrm>
            <a:off x="8415000" y="290995"/>
            <a:ext cx="548700" cy="1374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1" name="Shape 221"/>
        <p:cNvGrpSpPr/>
        <p:nvPr/>
      </p:nvGrpSpPr>
      <p:grpSpPr>
        <a:xfrm>
          <a:off x="0" y="0"/>
          <a:ext cx="0" cy="0"/>
          <a:chOff x="0" y="0"/>
          <a:chExt cx="0" cy="0"/>
        </a:xfrm>
      </p:grpSpPr>
      <p:sp>
        <p:nvSpPr>
          <p:cNvPr id="222" name="Google Shape;222;p1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ar 1">
  <p:cSld name="TITLE_2">
    <p:spTree>
      <p:nvGrpSpPr>
        <p:cNvPr id="23" name="Shape 23"/>
        <p:cNvGrpSpPr/>
        <p:nvPr/>
      </p:nvGrpSpPr>
      <p:grpSpPr>
        <a:xfrm>
          <a:off x="0" y="0"/>
          <a:ext cx="0" cy="0"/>
          <a:chOff x="0" y="0"/>
          <a:chExt cx="0" cy="0"/>
        </a:xfrm>
      </p:grpSpPr>
      <p:sp>
        <p:nvSpPr>
          <p:cNvPr id="24" name="Google Shape;24;p110"/>
          <p:cNvSpPr/>
          <p:nvPr/>
        </p:nvSpPr>
        <p:spPr>
          <a:xfrm>
            <a:off x="7975" y="-7975"/>
            <a:ext cx="9144000" cy="5143500"/>
          </a:xfrm>
          <a:prstGeom prst="rect">
            <a:avLst/>
          </a:prstGeom>
          <a:solidFill>
            <a:srgbClr val="51515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pic>
        <p:nvPicPr>
          <p:cNvPr id="25" name="Google Shape;25;p110"/>
          <p:cNvPicPr preferRelativeResize="0"/>
          <p:nvPr/>
        </p:nvPicPr>
        <p:blipFill rotWithShape="1">
          <a:blip r:embed="rId2">
            <a:alphaModFix/>
          </a:blip>
          <a:srcRect b="0" l="0" r="0" t="0"/>
          <a:stretch/>
        </p:blipFill>
        <p:spPr>
          <a:xfrm>
            <a:off x="180000" y="248405"/>
            <a:ext cx="180000" cy="180000"/>
          </a:xfrm>
          <a:prstGeom prst="rect">
            <a:avLst/>
          </a:prstGeom>
          <a:noFill/>
          <a:ln>
            <a:noFill/>
          </a:ln>
        </p:spPr>
      </p:pic>
      <p:sp>
        <p:nvSpPr>
          <p:cNvPr id="26" name="Google Shape;26;p110"/>
          <p:cNvSpPr txBox="1"/>
          <p:nvPr/>
        </p:nvSpPr>
        <p:spPr>
          <a:xfrm>
            <a:off x="3424500" y="290995"/>
            <a:ext cx="2295000" cy="13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s-ES" sz="900" u="none" cap="none" strike="noStrike">
                <a:solidFill>
                  <a:srgbClr val="FFFFFF"/>
                </a:solidFill>
                <a:latin typeface="Nunito ExtraLight"/>
                <a:ea typeface="Nunito ExtraLight"/>
                <a:cs typeface="Nunito ExtraLight"/>
                <a:sym typeface="Nunito ExtraLight"/>
              </a:rPr>
              <a:t>Conectamos a la información</a:t>
            </a:r>
            <a:endParaRPr b="0" i="0" sz="900" u="none" cap="none" strike="noStrike">
              <a:solidFill>
                <a:srgbClr val="FFFFFF"/>
              </a:solidFill>
              <a:latin typeface="Nunito ExtraLight"/>
              <a:ea typeface="Nunito ExtraLight"/>
              <a:cs typeface="Nunito ExtraLight"/>
              <a:sym typeface="Nunito ExtraLight"/>
            </a:endParaRPr>
          </a:p>
        </p:txBody>
      </p:sp>
      <p:sp>
        <p:nvSpPr>
          <p:cNvPr id="27" name="Google Shape;27;p110"/>
          <p:cNvSpPr txBox="1"/>
          <p:nvPr>
            <p:ph idx="12" type="sldNum"/>
          </p:nvPr>
        </p:nvSpPr>
        <p:spPr>
          <a:xfrm>
            <a:off x="8415000" y="290995"/>
            <a:ext cx="548700" cy="1374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ar 1 1">
  <p:cSld name="TITLE_2_1">
    <p:spTree>
      <p:nvGrpSpPr>
        <p:cNvPr id="28" name="Shape 28"/>
        <p:cNvGrpSpPr/>
        <p:nvPr/>
      </p:nvGrpSpPr>
      <p:grpSpPr>
        <a:xfrm>
          <a:off x="0" y="0"/>
          <a:ext cx="0" cy="0"/>
          <a:chOff x="0" y="0"/>
          <a:chExt cx="0" cy="0"/>
        </a:xfrm>
      </p:grpSpPr>
      <p:sp>
        <p:nvSpPr>
          <p:cNvPr id="29" name="Google Shape;29;p111"/>
          <p:cNvSpPr/>
          <p:nvPr/>
        </p:nvSpPr>
        <p:spPr>
          <a:xfrm>
            <a:off x="7975" y="-7975"/>
            <a:ext cx="9144000" cy="5143500"/>
          </a:xfrm>
          <a:prstGeom prst="rect">
            <a:avLst/>
          </a:prstGeom>
          <a:solidFill>
            <a:srgbClr val="74A2D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pic>
        <p:nvPicPr>
          <p:cNvPr id="30" name="Google Shape;30;p111"/>
          <p:cNvPicPr preferRelativeResize="0"/>
          <p:nvPr/>
        </p:nvPicPr>
        <p:blipFill rotWithShape="1">
          <a:blip r:embed="rId2">
            <a:alphaModFix/>
          </a:blip>
          <a:srcRect b="0" l="0" r="0" t="0"/>
          <a:stretch/>
        </p:blipFill>
        <p:spPr>
          <a:xfrm>
            <a:off x="180000" y="248405"/>
            <a:ext cx="180000" cy="180000"/>
          </a:xfrm>
          <a:prstGeom prst="rect">
            <a:avLst/>
          </a:prstGeom>
          <a:noFill/>
          <a:ln>
            <a:noFill/>
          </a:ln>
        </p:spPr>
      </p:pic>
      <p:sp>
        <p:nvSpPr>
          <p:cNvPr id="31" name="Google Shape;31;p111"/>
          <p:cNvSpPr txBox="1"/>
          <p:nvPr/>
        </p:nvSpPr>
        <p:spPr>
          <a:xfrm>
            <a:off x="3424500" y="290995"/>
            <a:ext cx="2295000" cy="13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s-ES" sz="900" u="none" cap="none" strike="noStrike">
                <a:solidFill>
                  <a:srgbClr val="FFFFFF"/>
                </a:solidFill>
                <a:latin typeface="Nunito ExtraLight"/>
                <a:ea typeface="Nunito ExtraLight"/>
                <a:cs typeface="Nunito ExtraLight"/>
                <a:sym typeface="Nunito ExtraLight"/>
              </a:rPr>
              <a:t>Conectamos a la información</a:t>
            </a:r>
            <a:endParaRPr b="0" i="0" sz="900" u="none" cap="none" strike="noStrike">
              <a:solidFill>
                <a:srgbClr val="FFFFFF"/>
              </a:solidFill>
              <a:latin typeface="Nunito ExtraLight"/>
              <a:ea typeface="Nunito ExtraLight"/>
              <a:cs typeface="Nunito ExtraLight"/>
              <a:sym typeface="Nunito ExtraLight"/>
            </a:endParaRPr>
          </a:p>
        </p:txBody>
      </p:sp>
      <p:sp>
        <p:nvSpPr>
          <p:cNvPr id="32" name="Google Shape;32;p111"/>
          <p:cNvSpPr txBox="1"/>
          <p:nvPr>
            <p:ph idx="12" type="sldNum"/>
          </p:nvPr>
        </p:nvSpPr>
        <p:spPr>
          <a:xfrm>
            <a:off x="8415000" y="290995"/>
            <a:ext cx="548700" cy="1374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interior">
  <p:cSld name="Contenido interior">
    <p:spTree>
      <p:nvGrpSpPr>
        <p:cNvPr id="33" name="Shape 33"/>
        <p:cNvGrpSpPr/>
        <p:nvPr/>
      </p:nvGrpSpPr>
      <p:grpSpPr>
        <a:xfrm>
          <a:off x="0" y="0"/>
          <a:ext cx="0" cy="0"/>
          <a:chOff x="0" y="0"/>
          <a:chExt cx="0" cy="0"/>
        </a:xfrm>
      </p:grpSpPr>
      <p:sp>
        <p:nvSpPr>
          <p:cNvPr id="34" name="Google Shape;34;p112"/>
          <p:cNvSpPr txBox="1"/>
          <p:nvPr/>
        </p:nvSpPr>
        <p:spPr>
          <a:xfrm>
            <a:off x="6094800" y="290995"/>
            <a:ext cx="2295000" cy="1374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900"/>
              <a:buFont typeface="Arial"/>
              <a:buNone/>
            </a:pPr>
            <a:r>
              <a:rPr b="0" i="0" lang="es-ES" sz="900" u="none" cap="none" strike="noStrike">
                <a:solidFill>
                  <a:srgbClr val="515151"/>
                </a:solidFill>
                <a:latin typeface="Nunito ExtraLight"/>
                <a:ea typeface="Nunito ExtraLight"/>
                <a:cs typeface="Nunito ExtraLight"/>
                <a:sym typeface="Nunito ExtraLight"/>
              </a:rPr>
              <a:t>DOT Hotels - Resultados de búsqueda</a:t>
            </a:r>
            <a:endParaRPr b="0" i="0" sz="900" u="none" cap="none" strike="noStrike">
              <a:solidFill>
                <a:srgbClr val="515151"/>
              </a:solidFill>
              <a:latin typeface="Nunito ExtraLight"/>
              <a:ea typeface="Nunito ExtraLight"/>
              <a:cs typeface="Nunito ExtraLight"/>
              <a:sym typeface="Nunito ExtraLight"/>
            </a:endParaRPr>
          </a:p>
        </p:txBody>
      </p:sp>
      <p:sp>
        <p:nvSpPr>
          <p:cNvPr id="35" name="Google Shape;35;p112"/>
          <p:cNvSpPr txBox="1"/>
          <p:nvPr>
            <p:ph idx="12" type="sldNum"/>
          </p:nvPr>
        </p:nvSpPr>
        <p:spPr>
          <a:xfrm>
            <a:off x="8415000" y="290995"/>
            <a:ext cx="548700" cy="1374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9pPr>
          </a:lstStyle>
          <a:p>
            <a:pPr indent="0" lvl="0" marL="0" rtl="0" algn="r">
              <a:spcBef>
                <a:spcPts val="0"/>
              </a:spcBef>
              <a:spcAft>
                <a:spcPts val="0"/>
              </a:spcAft>
              <a:buNone/>
            </a:pPr>
            <a:fld id="{00000000-1234-1234-1234-123412341234}" type="slidenum">
              <a:rPr lang="es-ES"/>
              <a:t>‹#›</a:t>
            </a:fld>
            <a:endParaRPr/>
          </a:p>
        </p:txBody>
      </p:sp>
      <p:pic>
        <p:nvPicPr>
          <p:cNvPr id="36" name="Google Shape;36;p112"/>
          <p:cNvPicPr preferRelativeResize="0"/>
          <p:nvPr/>
        </p:nvPicPr>
        <p:blipFill rotWithShape="1">
          <a:blip r:embed="rId2">
            <a:alphaModFix/>
          </a:blip>
          <a:srcRect b="0" l="0" r="0" t="0"/>
          <a:stretch/>
        </p:blipFill>
        <p:spPr>
          <a:xfrm>
            <a:off x="180000" y="248405"/>
            <a:ext cx="180000" cy="180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ar mas redes">
  <p:cSld name="CUSTOM">
    <p:spTree>
      <p:nvGrpSpPr>
        <p:cNvPr id="37" name="Shape 37"/>
        <p:cNvGrpSpPr/>
        <p:nvPr/>
      </p:nvGrpSpPr>
      <p:grpSpPr>
        <a:xfrm>
          <a:off x="0" y="0"/>
          <a:ext cx="0" cy="0"/>
          <a:chOff x="0" y="0"/>
          <a:chExt cx="0" cy="0"/>
        </a:xfrm>
      </p:grpSpPr>
      <p:grpSp>
        <p:nvGrpSpPr>
          <p:cNvPr id="38" name="Google Shape;38;p113"/>
          <p:cNvGrpSpPr/>
          <p:nvPr/>
        </p:nvGrpSpPr>
        <p:grpSpPr>
          <a:xfrm>
            <a:off x="1670402" y="4712397"/>
            <a:ext cx="5803196" cy="180000"/>
            <a:chOff x="2531757" y="9424819"/>
            <a:chExt cx="11606393" cy="360000"/>
          </a:xfrm>
        </p:grpSpPr>
        <p:pic>
          <p:nvPicPr>
            <p:cNvPr id="39" name="Google Shape;39;p113">
              <a:hlinkClick r:id="rId2"/>
            </p:cNvPr>
            <p:cNvPicPr preferRelativeResize="0"/>
            <p:nvPr/>
          </p:nvPicPr>
          <p:blipFill rotWithShape="1">
            <a:blip r:embed="rId3">
              <a:alphaModFix/>
            </a:blip>
            <a:srcRect b="0" l="0" r="0" t="0"/>
            <a:stretch/>
          </p:blipFill>
          <p:spPr>
            <a:xfrm>
              <a:off x="2531757" y="9424819"/>
              <a:ext cx="364768" cy="360000"/>
            </a:xfrm>
            <a:prstGeom prst="rect">
              <a:avLst/>
            </a:prstGeom>
            <a:noFill/>
            <a:ln>
              <a:noFill/>
            </a:ln>
          </p:spPr>
        </p:pic>
        <p:sp>
          <p:nvSpPr>
            <p:cNvPr id="40" name="Google Shape;40;p113"/>
            <p:cNvSpPr txBox="1"/>
            <p:nvPr/>
          </p:nvSpPr>
          <p:spPr>
            <a:xfrm>
              <a:off x="2909175" y="9424819"/>
              <a:ext cx="1287900" cy="3600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515151"/>
                  </a:solidFill>
                  <a:uFill>
                    <a:noFill/>
                  </a:uFill>
                  <a:latin typeface="Nunito"/>
                  <a:ea typeface="Nunito"/>
                  <a:cs typeface="Nunito"/>
                  <a:sym typeface="Nunito"/>
                  <a:hlinkClick r:id="rId4">
                    <a:extLst>
                      <a:ext uri="{A12FA001-AC4F-418D-AE19-62706E023703}">
                        <ahyp:hlinkClr val="tx"/>
                      </a:ext>
                    </a:extLst>
                  </a:hlinkClick>
                </a:rPr>
                <a:t>streambe</a:t>
              </a:r>
              <a:endParaRPr b="0" i="0" sz="800" u="none" cap="none" strike="noStrike">
                <a:solidFill>
                  <a:srgbClr val="515151"/>
                </a:solidFill>
                <a:latin typeface="Nunito"/>
                <a:ea typeface="Nunito"/>
                <a:cs typeface="Nunito"/>
                <a:sym typeface="Nunito"/>
              </a:endParaRPr>
            </a:p>
          </p:txBody>
        </p:sp>
        <p:pic>
          <p:nvPicPr>
            <p:cNvPr id="41" name="Google Shape;41;p113">
              <a:hlinkClick r:id="rId5"/>
            </p:cNvPr>
            <p:cNvPicPr preferRelativeResize="0"/>
            <p:nvPr/>
          </p:nvPicPr>
          <p:blipFill rotWithShape="1">
            <a:blip r:embed="rId6">
              <a:alphaModFix/>
            </a:blip>
            <a:srcRect b="0" l="0" r="0" t="0"/>
            <a:stretch/>
          </p:blipFill>
          <p:spPr>
            <a:xfrm>
              <a:off x="4209730" y="9424819"/>
              <a:ext cx="364768" cy="360000"/>
            </a:xfrm>
            <a:prstGeom prst="rect">
              <a:avLst/>
            </a:prstGeom>
            <a:noFill/>
            <a:ln>
              <a:noFill/>
            </a:ln>
          </p:spPr>
        </p:pic>
        <p:sp>
          <p:nvSpPr>
            <p:cNvPr id="42" name="Google Shape;42;p113"/>
            <p:cNvSpPr txBox="1"/>
            <p:nvPr/>
          </p:nvSpPr>
          <p:spPr>
            <a:xfrm>
              <a:off x="4569950" y="9424819"/>
              <a:ext cx="1480200" cy="3600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515151"/>
                  </a:solidFill>
                  <a:uFill>
                    <a:noFill/>
                  </a:uFill>
                  <a:latin typeface="Nunito"/>
                  <a:ea typeface="Nunito"/>
                  <a:cs typeface="Nunito"/>
                  <a:sym typeface="Nunito"/>
                  <a:hlinkClick r:id="rId7">
                    <a:extLst>
                      <a:ext uri="{A12FA001-AC4F-418D-AE19-62706E023703}">
                        <ahyp:hlinkClr val="tx"/>
                      </a:ext>
                    </a:extLst>
                  </a:hlinkClick>
                </a:rPr>
                <a:t>@Streambe</a:t>
              </a:r>
              <a:endParaRPr b="0" i="0" sz="800" u="none" cap="none" strike="noStrike">
                <a:solidFill>
                  <a:srgbClr val="515151"/>
                </a:solidFill>
                <a:latin typeface="Nunito"/>
                <a:ea typeface="Nunito"/>
                <a:cs typeface="Nunito"/>
                <a:sym typeface="Nunito"/>
              </a:endParaRPr>
            </a:p>
          </p:txBody>
        </p:sp>
        <p:pic>
          <p:nvPicPr>
            <p:cNvPr id="43" name="Google Shape;43;p113">
              <a:hlinkClick r:id="rId8"/>
            </p:cNvPr>
            <p:cNvPicPr preferRelativeResize="0"/>
            <p:nvPr/>
          </p:nvPicPr>
          <p:blipFill rotWithShape="1">
            <a:blip r:embed="rId9">
              <a:alphaModFix/>
            </a:blip>
            <a:srcRect b="0" l="0" r="0" t="0"/>
            <a:stretch/>
          </p:blipFill>
          <p:spPr>
            <a:xfrm>
              <a:off x="6050141" y="9425579"/>
              <a:ext cx="364768" cy="358479"/>
            </a:xfrm>
            <a:prstGeom prst="rect">
              <a:avLst/>
            </a:prstGeom>
            <a:noFill/>
            <a:ln>
              <a:noFill/>
            </a:ln>
          </p:spPr>
        </p:pic>
        <p:sp>
          <p:nvSpPr>
            <p:cNvPr id="44" name="Google Shape;44;p113"/>
            <p:cNvSpPr txBox="1"/>
            <p:nvPr/>
          </p:nvSpPr>
          <p:spPr>
            <a:xfrm>
              <a:off x="6393025" y="9424819"/>
              <a:ext cx="1681500" cy="3600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515151"/>
                  </a:solidFill>
                  <a:uFill>
                    <a:noFill/>
                  </a:uFill>
                  <a:latin typeface="Nunito"/>
                  <a:ea typeface="Nunito"/>
                  <a:cs typeface="Nunito"/>
                  <a:sym typeface="Nunito"/>
                  <a:hlinkClick r:id="rId10">
                    <a:extLst>
                      <a:ext uri="{A12FA001-AC4F-418D-AE19-62706E023703}">
                        <ahyp:hlinkClr val="tx"/>
                      </a:ext>
                    </a:extLst>
                  </a:hlinkClick>
                </a:rPr>
                <a:t>@cmstreambe</a:t>
              </a:r>
              <a:endParaRPr b="0" i="0" sz="800" u="none" cap="none" strike="noStrike">
                <a:solidFill>
                  <a:srgbClr val="515151"/>
                </a:solidFill>
                <a:latin typeface="Nunito"/>
                <a:ea typeface="Nunito"/>
                <a:cs typeface="Nunito"/>
                <a:sym typeface="Nunito"/>
              </a:endParaRPr>
            </a:p>
          </p:txBody>
        </p:sp>
        <p:pic>
          <p:nvPicPr>
            <p:cNvPr id="45" name="Google Shape;45;p113"/>
            <p:cNvPicPr preferRelativeResize="0"/>
            <p:nvPr/>
          </p:nvPicPr>
          <p:blipFill rotWithShape="1">
            <a:blip r:embed="rId11">
              <a:alphaModFix/>
            </a:blip>
            <a:srcRect b="0" l="0" r="0" t="0"/>
            <a:stretch/>
          </p:blipFill>
          <p:spPr>
            <a:xfrm>
              <a:off x="8072864" y="9424819"/>
              <a:ext cx="364768" cy="360000"/>
            </a:xfrm>
            <a:prstGeom prst="rect">
              <a:avLst/>
            </a:prstGeom>
            <a:noFill/>
            <a:ln>
              <a:noFill/>
            </a:ln>
          </p:spPr>
        </p:pic>
        <p:sp>
          <p:nvSpPr>
            <p:cNvPr id="46" name="Google Shape;46;p113"/>
            <p:cNvSpPr txBox="1"/>
            <p:nvPr/>
          </p:nvSpPr>
          <p:spPr>
            <a:xfrm>
              <a:off x="8469375" y="9424819"/>
              <a:ext cx="2168100" cy="3600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515151"/>
                  </a:solidFill>
                  <a:latin typeface="Nunito"/>
                  <a:ea typeface="Nunito"/>
                  <a:cs typeface="Nunito"/>
                  <a:sym typeface="Nunito"/>
                </a:rPr>
                <a:t>info@streambe.com</a:t>
              </a:r>
              <a:endParaRPr b="0" i="0" sz="800" u="none" cap="none" strike="noStrike">
                <a:solidFill>
                  <a:srgbClr val="515151"/>
                </a:solidFill>
                <a:latin typeface="Nunito"/>
                <a:ea typeface="Nunito"/>
                <a:cs typeface="Nunito"/>
                <a:sym typeface="Nunito"/>
              </a:endParaRPr>
            </a:p>
          </p:txBody>
        </p:sp>
        <p:pic>
          <p:nvPicPr>
            <p:cNvPr id="47" name="Google Shape;47;p113"/>
            <p:cNvPicPr preferRelativeResize="0"/>
            <p:nvPr/>
          </p:nvPicPr>
          <p:blipFill rotWithShape="1">
            <a:blip r:embed="rId12">
              <a:alphaModFix/>
            </a:blip>
            <a:srcRect b="0" l="0" r="0" t="0"/>
            <a:stretch/>
          </p:blipFill>
          <p:spPr>
            <a:xfrm>
              <a:off x="10637470" y="9424819"/>
              <a:ext cx="364768" cy="360000"/>
            </a:xfrm>
            <a:prstGeom prst="rect">
              <a:avLst/>
            </a:prstGeom>
            <a:noFill/>
            <a:ln>
              <a:noFill/>
            </a:ln>
          </p:spPr>
        </p:pic>
        <p:sp>
          <p:nvSpPr>
            <p:cNvPr id="48" name="Google Shape;48;p113"/>
            <p:cNvSpPr txBox="1"/>
            <p:nvPr/>
          </p:nvSpPr>
          <p:spPr>
            <a:xfrm>
              <a:off x="11002250" y="9469069"/>
              <a:ext cx="3135900" cy="2715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515151"/>
                  </a:solidFill>
                  <a:latin typeface="Nunito"/>
                  <a:ea typeface="Nunito"/>
                  <a:cs typeface="Nunito"/>
                  <a:sym typeface="Nunito"/>
                </a:rPr>
                <a:t>Tucumán 781, 5to piso, CABA</a:t>
              </a:r>
              <a:endParaRPr b="0" i="0" sz="800" u="none" cap="none" strike="noStrike">
                <a:solidFill>
                  <a:srgbClr val="515151"/>
                </a:solidFill>
                <a:latin typeface="Nunito"/>
                <a:ea typeface="Nunito"/>
                <a:cs typeface="Nunito"/>
                <a:sym typeface="Nunito"/>
              </a:endParaRPr>
            </a:p>
          </p:txBody>
        </p:sp>
      </p:grpSp>
      <p:pic>
        <p:nvPicPr>
          <p:cNvPr id="49" name="Google Shape;49;p113"/>
          <p:cNvPicPr preferRelativeResize="0"/>
          <p:nvPr/>
        </p:nvPicPr>
        <p:blipFill rotWithShape="1">
          <a:blip r:embed="rId13">
            <a:alphaModFix/>
          </a:blip>
          <a:srcRect b="0" l="0" r="0" t="0"/>
          <a:stretch/>
        </p:blipFill>
        <p:spPr>
          <a:xfrm>
            <a:off x="180000" y="240380"/>
            <a:ext cx="1080000" cy="180000"/>
          </a:xfrm>
          <a:prstGeom prst="rect">
            <a:avLst/>
          </a:prstGeom>
          <a:noFill/>
          <a:ln>
            <a:noFill/>
          </a:ln>
        </p:spPr>
      </p:pic>
      <p:sp>
        <p:nvSpPr>
          <p:cNvPr id="50" name="Google Shape;50;p113"/>
          <p:cNvSpPr txBox="1"/>
          <p:nvPr/>
        </p:nvSpPr>
        <p:spPr>
          <a:xfrm>
            <a:off x="3424500" y="290995"/>
            <a:ext cx="2295000" cy="13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s-ES" sz="900" u="none" cap="none" strike="noStrike">
                <a:solidFill>
                  <a:srgbClr val="515151"/>
                </a:solidFill>
                <a:latin typeface="Nunito ExtraLight"/>
                <a:ea typeface="Nunito ExtraLight"/>
                <a:cs typeface="Nunito ExtraLight"/>
                <a:sym typeface="Nunito ExtraLight"/>
              </a:rPr>
              <a:t>Conectamos a la información</a:t>
            </a:r>
            <a:endParaRPr b="0" i="0" sz="900" u="none" cap="none" strike="noStrike">
              <a:solidFill>
                <a:srgbClr val="515151"/>
              </a:solidFill>
              <a:latin typeface="Nunito ExtraLight"/>
              <a:ea typeface="Nunito ExtraLight"/>
              <a:cs typeface="Nunito ExtraLight"/>
              <a:sym typeface="Nunito ExtraLight"/>
            </a:endParaRPr>
          </a:p>
        </p:txBody>
      </p:sp>
      <p:sp>
        <p:nvSpPr>
          <p:cNvPr id="51" name="Google Shape;51;p113"/>
          <p:cNvSpPr txBox="1"/>
          <p:nvPr>
            <p:ph idx="12" type="sldNum"/>
          </p:nvPr>
        </p:nvSpPr>
        <p:spPr>
          <a:xfrm>
            <a:off x="8415000" y="290995"/>
            <a:ext cx="548700" cy="1374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ar mas redes">
  <p:cSld name="TITLE_1">
    <p:spTree>
      <p:nvGrpSpPr>
        <p:cNvPr id="52" name="Shape 52"/>
        <p:cNvGrpSpPr/>
        <p:nvPr/>
      </p:nvGrpSpPr>
      <p:grpSpPr>
        <a:xfrm>
          <a:off x="0" y="0"/>
          <a:ext cx="0" cy="0"/>
          <a:chOff x="0" y="0"/>
          <a:chExt cx="0" cy="0"/>
        </a:xfrm>
      </p:grpSpPr>
      <p:grpSp>
        <p:nvGrpSpPr>
          <p:cNvPr id="53" name="Google Shape;53;p114"/>
          <p:cNvGrpSpPr/>
          <p:nvPr/>
        </p:nvGrpSpPr>
        <p:grpSpPr>
          <a:xfrm>
            <a:off x="1670402" y="4712397"/>
            <a:ext cx="5803196" cy="180000"/>
            <a:chOff x="2531757" y="9424819"/>
            <a:chExt cx="11606393" cy="360000"/>
          </a:xfrm>
        </p:grpSpPr>
        <p:pic>
          <p:nvPicPr>
            <p:cNvPr id="54" name="Google Shape;54;p114">
              <a:hlinkClick r:id="rId2"/>
            </p:cNvPr>
            <p:cNvPicPr preferRelativeResize="0"/>
            <p:nvPr/>
          </p:nvPicPr>
          <p:blipFill rotWithShape="1">
            <a:blip r:embed="rId3">
              <a:alphaModFix/>
            </a:blip>
            <a:srcRect b="0" l="0" r="0" t="0"/>
            <a:stretch/>
          </p:blipFill>
          <p:spPr>
            <a:xfrm>
              <a:off x="2531757" y="9424819"/>
              <a:ext cx="364768" cy="360000"/>
            </a:xfrm>
            <a:prstGeom prst="rect">
              <a:avLst/>
            </a:prstGeom>
            <a:noFill/>
            <a:ln>
              <a:noFill/>
            </a:ln>
          </p:spPr>
        </p:pic>
        <p:sp>
          <p:nvSpPr>
            <p:cNvPr id="55" name="Google Shape;55;p114"/>
            <p:cNvSpPr txBox="1"/>
            <p:nvPr/>
          </p:nvSpPr>
          <p:spPr>
            <a:xfrm>
              <a:off x="2909175" y="9424819"/>
              <a:ext cx="1287900" cy="3600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515151"/>
                  </a:solidFill>
                  <a:uFill>
                    <a:noFill/>
                  </a:uFill>
                  <a:latin typeface="Nunito"/>
                  <a:ea typeface="Nunito"/>
                  <a:cs typeface="Nunito"/>
                  <a:sym typeface="Nunito"/>
                  <a:hlinkClick r:id="rId4">
                    <a:extLst>
                      <a:ext uri="{A12FA001-AC4F-418D-AE19-62706E023703}">
                        <ahyp:hlinkClr val="tx"/>
                      </a:ext>
                    </a:extLst>
                  </a:hlinkClick>
                </a:rPr>
                <a:t>streambe</a:t>
              </a:r>
              <a:endParaRPr b="0" i="0" sz="800" u="none" cap="none" strike="noStrike">
                <a:solidFill>
                  <a:srgbClr val="515151"/>
                </a:solidFill>
                <a:latin typeface="Nunito"/>
                <a:ea typeface="Nunito"/>
                <a:cs typeface="Nunito"/>
                <a:sym typeface="Nunito"/>
              </a:endParaRPr>
            </a:p>
          </p:txBody>
        </p:sp>
        <p:pic>
          <p:nvPicPr>
            <p:cNvPr id="56" name="Google Shape;56;p114">
              <a:hlinkClick r:id="rId5"/>
            </p:cNvPr>
            <p:cNvPicPr preferRelativeResize="0"/>
            <p:nvPr/>
          </p:nvPicPr>
          <p:blipFill rotWithShape="1">
            <a:blip r:embed="rId6">
              <a:alphaModFix/>
            </a:blip>
            <a:srcRect b="0" l="0" r="0" t="0"/>
            <a:stretch/>
          </p:blipFill>
          <p:spPr>
            <a:xfrm>
              <a:off x="4209730" y="9424819"/>
              <a:ext cx="364768" cy="360000"/>
            </a:xfrm>
            <a:prstGeom prst="rect">
              <a:avLst/>
            </a:prstGeom>
            <a:noFill/>
            <a:ln>
              <a:noFill/>
            </a:ln>
          </p:spPr>
        </p:pic>
        <p:sp>
          <p:nvSpPr>
            <p:cNvPr id="57" name="Google Shape;57;p114"/>
            <p:cNvSpPr txBox="1"/>
            <p:nvPr/>
          </p:nvSpPr>
          <p:spPr>
            <a:xfrm>
              <a:off x="4569950" y="9424819"/>
              <a:ext cx="1480200" cy="3600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515151"/>
                  </a:solidFill>
                  <a:uFill>
                    <a:noFill/>
                  </a:uFill>
                  <a:latin typeface="Nunito"/>
                  <a:ea typeface="Nunito"/>
                  <a:cs typeface="Nunito"/>
                  <a:sym typeface="Nunito"/>
                  <a:hlinkClick r:id="rId7">
                    <a:extLst>
                      <a:ext uri="{A12FA001-AC4F-418D-AE19-62706E023703}">
                        <ahyp:hlinkClr val="tx"/>
                      </a:ext>
                    </a:extLst>
                  </a:hlinkClick>
                </a:rPr>
                <a:t>@Streambe</a:t>
              </a:r>
              <a:endParaRPr b="0" i="0" sz="800" u="none" cap="none" strike="noStrike">
                <a:solidFill>
                  <a:srgbClr val="515151"/>
                </a:solidFill>
                <a:latin typeface="Nunito"/>
                <a:ea typeface="Nunito"/>
                <a:cs typeface="Nunito"/>
                <a:sym typeface="Nunito"/>
              </a:endParaRPr>
            </a:p>
          </p:txBody>
        </p:sp>
        <p:pic>
          <p:nvPicPr>
            <p:cNvPr id="58" name="Google Shape;58;p114">
              <a:hlinkClick r:id="rId8"/>
            </p:cNvPr>
            <p:cNvPicPr preferRelativeResize="0"/>
            <p:nvPr/>
          </p:nvPicPr>
          <p:blipFill rotWithShape="1">
            <a:blip r:embed="rId9">
              <a:alphaModFix/>
            </a:blip>
            <a:srcRect b="0" l="0" r="0" t="0"/>
            <a:stretch/>
          </p:blipFill>
          <p:spPr>
            <a:xfrm>
              <a:off x="6050141" y="9425579"/>
              <a:ext cx="364768" cy="358479"/>
            </a:xfrm>
            <a:prstGeom prst="rect">
              <a:avLst/>
            </a:prstGeom>
            <a:noFill/>
            <a:ln>
              <a:noFill/>
            </a:ln>
          </p:spPr>
        </p:pic>
        <p:sp>
          <p:nvSpPr>
            <p:cNvPr id="59" name="Google Shape;59;p114"/>
            <p:cNvSpPr txBox="1"/>
            <p:nvPr/>
          </p:nvSpPr>
          <p:spPr>
            <a:xfrm>
              <a:off x="6393025" y="9424819"/>
              <a:ext cx="1681500" cy="3600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515151"/>
                  </a:solidFill>
                  <a:uFill>
                    <a:noFill/>
                  </a:uFill>
                  <a:latin typeface="Nunito"/>
                  <a:ea typeface="Nunito"/>
                  <a:cs typeface="Nunito"/>
                  <a:sym typeface="Nunito"/>
                  <a:hlinkClick r:id="rId10">
                    <a:extLst>
                      <a:ext uri="{A12FA001-AC4F-418D-AE19-62706E023703}">
                        <ahyp:hlinkClr val="tx"/>
                      </a:ext>
                    </a:extLst>
                  </a:hlinkClick>
                </a:rPr>
                <a:t>@cmstreambe</a:t>
              </a:r>
              <a:endParaRPr b="0" i="0" sz="800" u="none" cap="none" strike="noStrike">
                <a:solidFill>
                  <a:srgbClr val="515151"/>
                </a:solidFill>
                <a:latin typeface="Nunito"/>
                <a:ea typeface="Nunito"/>
                <a:cs typeface="Nunito"/>
                <a:sym typeface="Nunito"/>
              </a:endParaRPr>
            </a:p>
          </p:txBody>
        </p:sp>
        <p:pic>
          <p:nvPicPr>
            <p:cNvPr id="60" name="Google Shape;60;p114"/>
            <p:cNvPicPr preferRelativeResize="0"/>
            <p:nvPr/>
          </p:nvPicPr>
          <p:blipFill rotWithShape="1">
            <a:blip r:embed="rId11">
              <a:alphaModFix/>
            </a:blip>
            <a:srcRect b="0" l="0" r="0" t="0"/>
            <a:stretch/>
          </p:blipFill>
          <p:spPr>
            <a:xfrm>
              <a:off x="8072864" y="9424819"/>
              <a:ext cx="364768" cy="360000"/>
            </a:xfrm>
            <a:prstGeom prst="rect">
              <a:avLst/>
            </a:prstGeom>
            <a:noFill/>
            <a:ln>
              <a:noFill/>
            </a:ln>
          </p:spPr>
        </p:pic>
        <p:sp>
          <p:nvSpPr>
            <p:cNvPr id="61" name="Google Shape;61;p114"/>
            <p:cNvSpPr txBox="1"/>
            <p:nvPr/>
          </p:nvSpPr>
          <p:spPr>
            <a:xfrm>
              <a:off x="8469375" y="9424819"/>
              <a:ext cx="2168100" cy="3600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515151"/>
                  </a:solidFill>
                  <a:latin typeface="Nunito"/>
                  <a:ea typeface="Nunito"/>
                  <a:cs typeface="Nunito"/>
                  <a:sym typeface="Nunito"/>
                </a:rPr>
                <a:t>info@streambe.com</a:t>
              </a:r>
              <a:endParaRPr b="0" i="0" sz="800" u="none" cap="none" strike="noStrike">
                <a:solidFill>
                  <a:srgbClr val="515151"/>
                </a:solidFill>
                <a:latin typeface="Nunito"/>
                <a:ea typeface="Nunito"/>
                <a:cs typeface="Nunito"/>
                <a:sym typeface="Nunito"/>
              </a:endParaRPr>
            </a:p>
          </p:txBody>
        </p:sp>
        <p:pic>
          <p:nvPicPr>
            <p:cNvPr id="62" name="Google Shape;62;p114"/>
            <p:cNvPicPr preferRelativeResize="0"/>
            <p:nvPr/>
          </p:nvPicPr>
          <p:blipFill rotWithShape="1">
            <a:blip r:embed="rId12">
              <a:alphaModFix/>
            </a:blip>
            <a:srcRect b="0" l="0" r="0" t="0"/>
            <a:stretch/>
          </p:blipFill>
          <p:spPr>
            <a:xfrm>
              <a:off x="10637470" y="9424819"/>
              <a:ext cx="364768" cy="360000"/>
            </a:xfrm>
            <a:prstGeom prst="rect">
              <a:avLst/>
            </a:prstGeom>
            <a:noFill/>
            <a:ln>
              <a:noFill/>
            </a:ln>
          </p:spPr>
        </p:pic>
        <p:sp>
          <p:nvSpPr>
            <p:cNvPr id="63" name="Google Shape;63;p114"/>
            <p:cNvSpPr txBox="1"/>
            <p:nvPr/>
          </p:nvSpPr>
          <p:spPr>
            <a:xfrm>
              <a:off x="11002250" y="9469069"/>
              <a:ext cx="3135900" cy="2715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515151"/>
                  </a:solidFill>
                  <a:latin typeface="Nunito"/>
                  <a:ea typeface="Nunito"/>
                  <a:cs typeface="Nunito"/>
                  <a:sym typeface="Nunito"/>
                </a:rPr>
                <a:t>Tucumán 781, 5to piso, CABA</a:t>
              </a:r>
              <a:endParaRPr b="0" i="0" sz="800" u="none" cap="none" strike="noStrike">
                <a:solidFill>
                  <a:srgbClr val="515151"/>
                </a:solidFill>
                <a:latin typeface="Nunito"/>
                <a:ea typeface="Nunito"/>
                <a:cs typeface="Nunito"/>
                <a:sym typeface="Nunito"/>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64" name="Shape 64"/>
        <p:cNvGrpSpPr/>
        <p:nvPr/>
      </p:nvGrpSpPr>
      <p:grpSpPr>
        <a:xfrm>
          <a:off x="0" y="0"/>
          <a:ext cx="0" cy="0"/>
          <a:chOff x="0" y="0"/>
          <a:chExt cx="0" cy="0"/>
        </a:xfrm>
      </p:grpSpPr>
      <p:sp>
        <p:nvSpPr>
          <p:cNvPr id="65" name="Google Shape;65;p1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9pPr>
          </a:lstStyle>
          <a:p/>
        </p:txBody>
      </p:sp>
      <p:sp>
        <p:nvSpPr>
          <p:cNvPr id="66" name="Google Shape;66;p1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marR="0" rtl="0" algn="l">
              <a:lnSpc>
                <a:spcPct val="90000"/>
              </a:lnSpc>
              <a:spcBef>
                <a:spcPts val="8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1pPr>
            <a:lvl2pPr indent="-317500" lvl="1" marL="914400" marR="0" rtl="0" algn="l">
              <a:lnSpc>
                <a:spcPct val="90000"/>
              </a:lnSpc>
              <a:spcBef>
                <a:spcPts val="4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2pPr>
            <a:lvl3pPr indent="-317500" lvl="2" marL="1371600" marR="0" rtl="0" algn="l">
              <a:lnSpc>
                <a:spcPct val="90000"/>
              </a:lnSpc>
              <a:spcBef>
                <a:spcPts val="4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9pPr>
          </a:lstStyle>
          <a:p/>
        </p:txBody>
      </p:sp>
      <p:sp>
        <p:nvSpPr>
          <p:cNvPr id="67" name="Google Shape;67;p1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9pPr>
          </a:lstStyle>
          <a:p/>
        </p:txBody>
      </p:sp>
      <p:sp>
        <p:nvSpPr>
          <p:cNvPr id="68" name="Google Shape;68;p1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9pPr>
          </a:lstStyle>
          <a:p/>
        </p:txBody>
      </p:sp>
      <p:sp>
        <p:nvSpPr>
          <p:cNvPr id="69" name="Google Shape;69;p1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0" Type="http://schemas.openxmlformats.org/officeDocument/2006/relationships/theme" Target="../theme/theme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8.xml"/><Relationship Id="rId10" Type="http://schemas.openxmlformats.org/officeDocument/2006/relationships/slideLayout" Target="../slideLayouts/slideLayout17.xml"/><Relationship Id="rId13" Type="http://schemas.openxmlformats.org/officeDocument/2006/relationships/theme" Target="../theme/theme4.xml"/><Relationship Id="rId12" Type="http://schemas.openxmlformats.org/officeDocument/2006/relationships/slideLayout" Target="../slideLayouts/slideLayout19.xml"/><Relationship Id="rId1" Type="http://schemas.openxmlformats.org/officeDocument/2006/relationships/image" Target="../media/image4.jpg"/><Relationship Id="rId2" Type="http://schemas.openxmlformats.org/officeDocument/2006/relationships/image" Target="../media/image7.png"/><Relationship Id="rId3" Type="http://schemas.openxmlformats.org/officeDocument/2006/relationships/slideLayout" Target="../slideLayouts/slideLayout10.xml"/><Relationship Id="rId4" Type="http://schemas.openxmlformats.org/officeDocument/2006/relationships/slideLayout" Target="../slideLayouts/slideLayout11.xml"/><Relationship Id="rId9" Type="http://schemas.openxmlformats.org/officeDocument/2006/relationships/slideLayout" Target="../slideLayouts/slideLayout16.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0.xml"/><Relationship Id="rId10" Type="http://schemas.openxmlformats.org/officeDocument/2006/relationships/slideLayout" Target="../slideLayouts/slideLayout29.xml"/><Relationship Id="rId12" Type="http://schemas.openxmlformats.org/officeDocument/2006/relationships/theme" Target="../theme/theme2.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2"/>
          <p:cNvSpPr txBox="1"/>
          <p:nvPr>
            <p:ph idx="12" type="sldNum"/>
          </p:nvPr>
        </p:nvSpPr>
        <p:spPr>
          <a:xfrm>
            <a:off x="8556784" y="4749851"/>
            <a:ext cx="548700" cy="393900"/>
          </a:xfrm>
          <a:prstGeom prst="rect">
            <a:avLst/>
          </a:prstGeom>
          <a:noFill/>
          <a:ln>
            <a:noFill/>
          </a:ln>
        </p:spPr>
        <p:txBody>
          <a:bodyPr anchorCtr="0" anchor="t" bIns="83825" lIns="83825" spcFirstLastPara="1" rIns="83825" wrap="square" tIns="838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15:clr>
            <a:srgbClr val="EA4335"/>
          </p15:clr>
        </p15:guide>
        <p15:guide id="2" pos="480">
          <p15:clr>
            <a:srgbClr val="EA4335"/>
          </p15:clr>
        </p15:guide>
        <p15:guide id="3" pos="959">
          <p15:clr>
            <a:srgbClr val="EA4335"/>
          </p15:clr>
        </p15:guide>
        <p15:guide id="4" pos="1440">
          <p15:clr>
            <a:srgbClr val="EA4335"/>
          </p15:clr>
        </p15:guide>
        <p15:guide id="5" pos="1919">
          <p15:clr>
            <a:srgbClr val="EA4335"/>
          </p15:clr>
        </p15:guide>
        <p15:guide id="6" pos="2398">
          <p15:clr>
            <a:srgbClr val="EA4335"/>
          </p15:clr>
        </p15:guide>
        <p15:guide id="7" pos="2880">
          <p15:clr>
            <a:srgbClr val="EA4335"/>
          </p15:clr>
        </p15:guide>
        <p15:guide id="8" pos="3360">
          <p15:clr>
            <a:srgbClr val="EA4335"/>
          </p15:clr>
        </p15:guide>
        <p15:guide id="9" pos="3839">
          <p15:clr>
            <a:srgbClr val="EA4335"/>
          </p15:clr>
        </p15:guide>
        <p15:guide id="10" pos="4319">
          <p15:clr>
            <a:srgbClr val="EA4335"/>
          </p15:clr>
        </p15:guide>
        <p15:guide id="11" pos="4799">
          <p15:clr>
            <a:srgbClr val="EA4335"/>
          </p15:clr>
        </p15:guide>
        <p15:guide id="12" pos="5278">
          <p15:clr>
            <a:srgbClr val="EA4335"/>
          </p15:clr>
        </p15:guide>
        <p15:guide id="13" pos="5760">
          <p15:clr>
            <a:srgbClr val="EA4335"/>
          </p15:clr>
        </p15:guide>
        <p15:guide id="14" orient="horz">
          <p15:clr>
            <a:srgbClr val="EA4335"/>
          </p15:clr>
        </p15:guide>
        <p15:guide id="15" orient="horz" pos="270">
          <p15:clr>
            <a:srgbClr val="EA4335"/>
          </p15:clr>
        </p15:guide>
        <p15:guide id="16" orient="horz" pos="540">
          <p15:clr>
            <a:srgbClr val="EA4335"/>
          </p15:clr>
        </p15:guide>
        <p15:guide id="17" orient="horz" pos="810">
          <p15:clr>
            <a:srgbClr val="EA4335"/>
          </p15:clr>
        </p15:guide>
        <p15:guide id="18" orient="horz" pos="1080">
          <p15:clr>
            <a:srgbClr val="EA4335"/>
          </p15:clr>
        </p15:guide>
        <p15:guide id="19" orient="horz" pos="1350">
          <p15:clr>
            <a:srgbClr val="EA4335"/>
          </p15:clr>
        </p15:guide>
        <p15:guide id="20" orient="horz" pos="1619">
          <p15:clr>
            <a:srgbClr val="EA4335"/>
          </p15:clr>
        </p15:guide>
        <p15:guide id="21" orient="horz" pos="1889">
          <p15:clr>
            <a:srgbClr val="EA4335"/>
          </p15:clr>
        </p15:guide>
        <p15:guide id="22" orient="horz" pos="2159">
          <p15:clr>
            <a:srgbClr val="EA4335"/>
          </p15:clr>
        </p15:guide>
        <p15:guide id="23" orient="horz" pos="2429">
          <p15:clr>
            <a:srgbClr val="EA4335"/>
          </p15:clr>
        </p15:guide>
        <p15:guide id="24" orient="horz" pos="2699">
          <p15:clr>
            <a:srgbClr val="EA4335"/>
          </p15:clr>
        </p15:guide>
        <p15:guide id="25" orient="horz" pos="2969">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 name="Shape 70"/>
        <p:cNvGrpSpPr/>
        <p:nvPr/>
      </p:nvGrpSpPr>
      <p:grpSpPr>
        <a:xfrm>
          <a:off x="0" y="0"/>
          <a:ext cx="0" cy="0"/>
          <a:chOff x="0" y="0"/>
          <a:chExt cx="0" cy="0"/>
        </a:xfrm>
      </p:grpSpPr>
      <p:pic>
        <p:nvPicPr>
          <p:cNvPr id="71" name="Google Shape;71;p104"/>
          <p:cNvPicPr preferRelativeResize="0"/>
          <p:nvPr/>
        </p:nvPicPr>
        <p:blipFill rotWithShape="1">
          <a:blip r:embed="rId1">
            <a:alphaModFix/>
          </a:blip>
          <a:srcRect b="0" l="0" r="0" t="0"/>
          <a:stretch/>
        </p:blipFill>
        <p:spPr>
          <a:xfrm>
            <a:off x="-1" y="0"/>
            <a:ext cx="9144002" cy="5143500"/>
          </a:xfrm>
          <a:prstGeom prst="rect">
            <a:avLst/>
          </a:prstGeom>
          <a:noFill/>
          <a:ln>
            <a:noFill/>
          </a:ln>
        </p:spPr>
      </p:pic>
      <p:sp>
        <p:nvSpPr>
          <p:cNvPr id="72" name="Google Shape;72;p10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rgbClr val="4089D7"/>
              </a:buClr>
              <a:buSzPts val="3300"/>
              <a:buFont typeface="Nunito"/>
              <a:buNone/>
              <a:defRPr b="1" i="0" sz="3300" u="none" cap="none" strike="noStrike">
                <a:solidFill>
                  <a:srgbClr val="4089D7"/>
                </a:solidFill>
                <a:latin typeface="Nunito"/>
                <a:ea typeface="Nunito"/>
                <a:cs typeface="Nunito"/>
                <a:sym typeface="Nunito"/>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3" name="Google Shape;73;p10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Nunito"/>
                <a:ea typeface="Nunito"/>
                <a:cs typeface="Nunito"/>
                <a:sym typeface="Nunito"/>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Nunito"/>
                <a:ea typeface="Nunito"/>
                <a:cs typeface="Nunito"/>
                <a:sym typeface="Nunito"/>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Nunito"/>
                <a:ea typeface="Nunito"/>
                <a:cs typeface="Nunito"/>
                <a:sym typeface="Nunito"/>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Nunito"/>
                <a:ea typeface="Nunito"/>
                <a:cs typeface="Nunito"/>
                <a:sym typeface="Nunito"/>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Nunito"/>
                <a:ea typeface="Nunito"/>
                <a:cs typeface="Nunito"/>
                <a:sym typeface="Nunit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4" name="Google Shape;74;p10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9E9E9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75" name="Google Shape;75;p10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9E9E9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76" name="Google Shape;76;p10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pic>
        <p:nvPicPr>
          <p:cNvPr id="77" name="Google Shape;77;p104"/>
          <p:cNvPicPr preferRelativeResize="0"/>
          <p:nvPr/>
        </p:nvPicPr>
        <p:blipFill rotWithShape="1">
          <a:blip r:embed="rId2">
            <a:alphaModFix/>
          </a:blip>
          <a:srcRect b="0" l="0" r="0" t="0"/>
          <a:stretch/>
        </p:blipFill>
        <p:spPr>
          <a:xfrm>
            <a:off x="7982095" y="0"/>
            <a:ext cx="1161905" cy="111428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78" name="Shape 178"/>
        <p:cNvGrpSpPr/>
        <p:nvPr/>
      </p:nvGrpSpPr>
      <p:grpSpPr>
        <a:xfrm>
          <a:off x="0" y="0"/>
          <a:ext cx="0" cy="0"/>
          <a:chOff x="0" y="0"/>
          <a:chExt cx="0" cy="0"/>
        </a:xfrm>
      </p:grpSpPr>
      <p:sp>
        <p:nvSpPr>
          <p:cNvPr id="179" name="Google Shape;179;p1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80" name="Google Shape;180;p1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81" name="Google Shape;181;p1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28.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0.xml"/><Relationship Id="rId3" Type="http://schemas.openxmlformats.org/officeDocument/2006/relationships/image" Target="../media/image77.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1.xml"/><Relationship Id="rId3" Type="http://schemas.openxmlformats.org/officeDocument/2006/relationships/image" Target="../media/image78.png"/><Relationship Id="rId4" Type="http://schemas.openxmlformats.org/officeDocument/2006/relationships/image" Target="../media/image76.png"/><Relationship Id="rId5" Type="http://schemas.openxmlformats.org/officeDocument/2006/relationships/image" Target="../media/image8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7.xml"/><Relationship Id="rId3" Type="http://schemas.openxmlformats.org/officeDocument/2006/relationships/image" Target="../media/image80.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9.xml"/><Relationship Id="rId3" Type="http://schemas.openxmlformats.org/officeDocument/2006/relationships/image" Target="../media/image7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29.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3.xml"/><Relationship Id="rId3" Type="http://schemas.openxmlformats.org/officeDocument/2006/relationships/image" Target="../media/image89.png"/><Relationship Id="rId4" Type="http://schemas.openxmlformats.org/officeDocument/2006/relationships/image" Target="../media/image81.png"/><Relationship Id="rId9" Type="http://schemas.openxmlformats.org/officeDocument/2006/relationships/image" Target="../media/image85.png"/><Relationship Id="rId5" Type="http://schemas.openxmlformats.org/officeDocument/2006/relationships/image" Target="../media/image82.png"/><Relationship Id="rId6" Type="http://schemas.openxmlformats.org/officeDocument/2006/relationships/image" Target="../media/image86.png"/><Relationship Id="rId7" Type="http://schemas.openxmlformats.org/officeDocument/2006/relationships/image" Target="../media/image84.png"/><Relationship Id="rId8" Type="http://schemas.openxmlformats.org/officeDocument/2006/relationships/image" Target="../media/image87.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4.xml"/><Relationship Id="rId3" Type="http://schemas.openxmlformats.org/officeDocument/2006/relationships/image" Target="../media/image25.png"/><Relationship Id="rId4" Type="http://schemas.openxmlformats.org/officeDocument/2006/relationships/hyperlink" Target="https://wa.me/5491161331747" TargetMode="External"/><Relationship Id="rId9" Type="http://schemas.openxmlformats.org/officeDocument/2006/relationships/hyperlink" Target="https://wa.me/5491161331747" TargetMode="External"/><Relationship Id="rId5" Type="http://schemas.openxmlformats.org/officeDocument/2006/relationships/hyperlink" Target="http://www.generaciont.org" TargetMode="External"/><Relationship Id="rId6" Type="http://schemas.openxmlformats.org/officeDocument/2006/relationships/hyperlink" Target="http://www.streambe.com" TargetMode="External"/><Relationship Id="rId7" Type="http://schemas.openxmlformats.org/officeDocument/2006/relationships/hyperlink" Target="http://www.instagram.com/generaciont_ar" TargetMode="External"/><Relationship Id="rId8" Type="http://schemas.openxmlformats.org/officeDocument/2006/relationships/hyperlink" Target="http://www.tiktok.com/@generaciont"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3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3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3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25.png"/><Relationship Id="rId4" Type="http://schemas.openxmlformats.org/officeDocument/2006/relationships/hyperlink" Target="https://wa.me/5491161331747" TargetMode="External"/><Relationship Id="rId5" Type="http://schemas.openxmlformats.org/officeDocument/2006/relationships/image" Target="../media/image2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3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2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 Id="rId3" Type="http://schemas.openxmlformats.org/officeDocument/2006/relationships/image" Target="../media/image40.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3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5.xml"/><Relationship Id="rId3" Type="http://schemas.openxmlformats.org/officeDocument/2006/relationships/image" Target="../media/image4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7.xml"/><Relationship Id="rId3" Type="http://schemas.openxmlformats.org/officeDocument/2006/relationships/image" Target="../media/image5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8.xml"/><Relationship Id="rId3" Type="http://schemas.openxmlformats.org/officeDocument/2006/relationships/image" Target="../media/image4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9.xml"/><Relationship Id="rId3" Type="http://schemas.openxmlformats.org/officeDocument/2006/relationships/image" Target="../media/image7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0.xml"/><Relationship Id="rId3" Type="http://schemas.openxmlformats.org/officeDocument/2006/relationships/image" Target="../media/image4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1.xml"/><Relationship Id="rId3" Type="http://schemas.openxmlformats.org/officeDocument/2006/relationships/image" Target="../media/image5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2.xml"/><Relationship Id="rId3" Type="http://schemas.openxmlformats.org/officeDocument/2006/relationships/image" Target="../media/image4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3.xml"/><Relationship Id="rId3" Type="http://schemas.openxmlformats.org/officeDocument/2006/relationships/image" Target="../media/image4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4.xml"/><Relationship Id="rId3" Type="http://schemas.openxmlformats.org/officeDocument/2006/relationships/image" Target="../media/image4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5.xml"/><Relationship Id="rId3" Type="http://schemas.openxmlformats.org/officeDocument/2006/relationships/image" Target="../media/image6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6.xml"/><Relationship Id="rId3" Type="http://schemas.openxmlformats.org/officeDocument/2006/relationships/image" Target="../media/image5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8.xml"/><Relationship Id="rId3" Type="http://schemas.openxmlformats.org/officeDocument/2006/relationships/hyperlink" Target="https://git-scm.com/download/win"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4.xml"/><Relationship Id="rId3" Type="http://schemas.openxmlformats.org/officeDocument/2006/relationships/image" Target="../media/image47.png"/><Relationship Id="rId4" Type="http://schemas.openxmlformats.org/officeDocument/2006/relationships/image" Target="../media/image4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7.xml"/><Relationship Id="rId3" Type="http://schemas.openxmlformats.org/officeDocument/2006/relationships/hyperlink" Target="https://github.com/tu-usuario/mi-repositorio.git" TargetMode="External"/><Relationship Id="rId4" Type="http://schemas.openxmlformats.org/officeDocument/2006/relationships/image" Target="../media/image50.png"/><Relationship Id="rId5" Type="http://schemas.openxmlformats.org/officeDocument/2006/relationships/image" Target="../media/image4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27.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0.xml"/><Relationship Id="rId3" Type="http://schemas.openxmlformats.org/officeDocument/2006/relationships/image" Target="../media/image5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1.xml"/><Relationship Id="rId3" Type="http://schemas.openxmlformats.org/officeDocument/2006/relationships/image" Target="../media/image5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2.xml"/><Relationship Id="rId3" Type="http://schemas.openxmlformats.org/officeDocument/2006/relationships/image" Target="../media/image5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3.xml"/><Relationship Id="rId3" Type="http://schemas.openxmlformats.org/officeDocument/2006/relationships/image" Target="../media/image5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4.xml"/><Relationship Id="rId3" Type="http://schemas.openxmlformats.org/officeDocument/2006/relationships/image" Target="../media/image5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6.xml"/><Relationship Id="rId3" Type="http://schemas.openxmlformats.org/officeDocument/2006/relationships/image" Target="../media/image60.png"/><Relationship Id="rId4" Type="http://schemas.openxmlformats.org/officeDocument/2006/relationships/image" Target="../media/image5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0.xml"/><Relationship Id="rId3" Type="http://schemas.openxmlformats.org/officeDocument/2006/relationships/image" Target="../media/image6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2.xml"/><Relationship Id="rId3" Type="http://schemas.openxmlformats.org/officeDocument/2006/relationships/image" Target="../media/image67.png"/><Relationship Id="rId4" Type="http://schemas.openxmlformats.org/officeDocument/2006/relationships/image" Target="../media/image6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4.xml"/><Relationship Id="rId3" Type="http://schemas.openxmlformats.org/officeDocument/2006/relationships/image" Target="../media/image6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6.xml"/><Relationship Id="rId3" Type="http://schemas.openxmlformats.org/officeDocument/2006/relationships/image" Target="../media/image66.png"/><Relationship Id="rId4" Type="http://schemas.openxmlformats.org/officeDocument/2006/relationships/image" Target="../media/image7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8.xml"/><Relationship Id="rId3" Type="http://schemas.openxmlformats.org/officeDocument/2006/relationships/image" Target="../media/image6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0.xml"/><Relationship Id="rId3" Type="http://schemas.openxmlformats.org/officeDocument/2006/relationships/image" Target="../media/image68.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2.xml"/><Relationship Id="rId3" Type="http://schemas.openxmlformats.org/officeDocument/2006/relationships/image" Target="../media/image69.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3.xml"/><Relationship Id="rId3" Type="http://schemas.openxmlformats.org/officeDocument/2006/relationships/image" Target="../media/image7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5.xml"/><Relationship Id="rId3" Type="http://schemas.openxmlformats.org/officeDocument/2006/relationships/hyperlink" Target="https://github.com/"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7.xml"/><Relationship Id="rId3" Type="http://schemas.openxmlformats.org/officeDocument/2006/relationships/image" Target="../media/image70.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8.xml"/><Relationship Id="rId3" Type="http://schemas.openxmlformats.org/officeDocument/2006/relationships/image" Target="../media/image7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9.xml"/><Relationship Id="rId3" Type="http://schemas.openxmlformats.org/officeDocument/2006/relationships/image" Target="../media/image7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1"/>
          <p:cNvPicPr preferRelativeResize="0"/>
          <p:nvPr/>
        </p:nvPicPr>
        <p:blipFill rotWithShape="1">
          <a:blip r:embed="rId3">
            <a:alphaModFix/>
          </a:blip>
          <a:srcRect b="0" l="0" r="0" t="0"/>
          <a:stretch/>
        </p:blipFill>
        <p:spPr>
          <a:xfrm>
            <a:off x="3968" y="0"/>
            <a:ext cx="9136063"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0"/>
          <p:cNvSpPr txBox="1"/>
          <p:nvPr>
            <p:ph type="ctrTitle"/>
          </p:nvPr>
        </p:nvSpPr>
        <p:spPr>
          <a:xfrm>
            <a:off x="1128370" y="702783"/>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Historial de Cambios:</a:t>
            </a:r>
            <a:endParaRPr/>
          </a:p>
        </p:txBody>
      </p:sp>
      <p:sp>
        <p:nvSpPr>
          <p:cNvPr id="287" name="Google Shape;287;p10"/>
          <p:cNvSpPr txBox="1"/>
          <p:nvPr>
            <p:ph idx="1" type="subTitle"/>
          </p:nvPr>
        </p:nvSpPr>
        <p:spPr>
          <a:xfrm>
            <a:off x="1172261" y="2540595"/>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Permite rastrear y visualizar todos los cambios realizados en el proyecto a lo largo del tiempo, lo que ayuda a entender cómo ha evolucionado y quién ha contribuido.</a:t>
            </a:r>
            <a:endParaRPr/>
          </a:p>
        </p:txBody>
      </p:sp>
      <p:pic>
        <p:nvPicPr>
          <p:cNvPr descr="persistencia de datos | qualityandprogramming" id="288" name="Google Shape;288;p10"/>
          <p:cNvPicPr preferRelativeResize="0"/>
          <p:nvPr/>
        </p:nvPicPr>
        <p:blipFill rotWithShape="1">
          <a:blip r:embed="rId3">
            <a:alphaModFix/>
          </a:blip>
          <a:srcRect b="0" l="0" r="0" t="0"/>
          <a:stretch/>
        </p:blipFill>
        <p:spPr>
          <a:xfrm>
            <a:off x="7396900" y="3532048"/>
            <a:ext cx="1611452" cy="1611452"/>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8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Pasos para Subir un Nuevo Cambio al Repositorio Compartido:</a:t>
            </a:r>
            <a:endParaRPr/>
          </a:p>
        </p:txBody>
      </p:sp>
      <p:sp>
        <p:nvSpPr>
          <p:cNvPr id="879" name="Google Shape;879;p86"/>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b="1" lang="es-ES"/>
              <a:t>Actualizar tu Repositorio Local:</a:t>
            </a:r>
            <a:r>
              <a:rPr lang="es-ES"/>
              <a:t> Antes de subir tus cambios, asegúrate de tener la última versión del repositorio en tu máquina local. Esto evita problemas al integrar tus cambios con los de otros colaboradores.</a:t>
            </a:r>
            <a:endParaRPr/>
          </a:p>
        </p:txBody>
      </p:sp>
      <p:pic>
        <p:nvPicPr>
          <p:cNvPr id="880" name="Google Shape;880;p86"/>
          <p:cNvPicPr preferRelativeResize="0"/>
          <p:nvPr/>
        </p:nvPicPr>
        <p:blipFill rotWithShape="1">
          <a:blip r:embed="rId3">
            <a:alphaModFix/>
          </a:blip>
          <a:srcRect b="0" l="0" r="0" t="0"/>
          <a:stretch/>
        </p:blipFill>
        <p:spPr>
          <a:xfrm>
            <a:off x="1762125" y="3928262"/>
            <a:ext cx="6236113" cy="752094"/>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87"/>
          <p:cNvSpPr txBox="1"/>
          <p:nvPr>
            <p:ph idx="1" type="subTitle"/>
          </p:nvPr>
        </p:nvSpPr>
        <p:spPr>
          <a:xfrm>
            <a:off x="409651" y="645958"/>
            <a:ext cx="8178394" cy="831712"/>
          </a:xfrm>
          <a:prstGeom prst="rect">
            <a:avLst/>
          </a:prstGeom>
          <a:noFill/>
          <a:ln>
            <a:noFill/>
          </a:ln>
        </p:spPr>
        <p:txBody>
          <a:bodyPr anchorCtr="0" anchor="t" bIns="34275" lIns="68575" spcFirstLastPara="1" rIns="68575" wrap="square" tIns="34275">
            <a:normAutofit fontScale="92500"/>
          </a:bodyPr>
          <a:lstStyle/>
          <a:p>
            <a:pPr indent="-361950" lvl="0" marL="457200" rtl="0" algn="ctr">
              <a:lnSpc>
                <a:spcPct val="90000"/>
              </a:lnSpc>
              <a:spcBef>
                <a:spcPts val="800"/>
              </a:spcBef>
              <a:spcAft>
                <a:spcPts val="0"/>
              </a:spcAft>
              <a:buClr>
                <a:schemeClr val="dk1"/>
              </a:buClr>
              <a:buSzPct val="108108"/>
              <a:buNone/>
            </a:pPr>
            <a:r>
              <a:rPr b="1" lang="es-ES"/>
              <a:t>Hacer Cambios Locales:</a:t>
            </a:r>
            <a:r>
              <a:rPr lang="es-ES"/>
              <a:t> Realiza los cambios necesarios en tus archivos locales.</a:t>
            </a:r>
            <a:endParaRPr/>
          </a:p>
          <a:p>
            <a:pPr indent="-361950" lvl="0" marL="457200" rtl="0" algn="ctr">
              <a:lnSpc>
                <a:spcPct val="90000"/>
              </a:lnSpc>
              <a:spcBef>
                <a:spcPts val="800"/>
              </a:spcBef>
              <a:spcAft>
                <a:spcPts val="0"/>
              </a:spcAft>
              <a:buClr>
                <a:schemeClr val="dk1"/>
              </a:buClr>
              <a:buSzPct val="108108"/>
              <a:buNone/>
            </a:pPr>
            <a:r>
              <a:rPr b="1" lang="es-ES"/>
              <a:t>Preparar Cambios:</a:t>
            </a:r>
            <a:r>
              <a:rPr lang="es-ES"/>
              <a:t> Utiliza git add para preparar los cambios que deseas subir.</a:t>
            </a:r>
            <a:endParaRPr/>
          </a:p>
          <a:p>
            <a:pPr indent="-361950" lvl="0" marL="457200" rtl="0" algn="ctr">
              <a:lnSpc>
                <a:spcPct val="90000"/>
              </a:lnSpc>
              <a:spcBef>
                <a:spcPts val="800"/>
              </a:spcBef>
              <a:spcAft>
                <a:spcPts val="0"/>
              </a:spcAft>
              <a:buClr>
                <a:schemeClr val="dk1"/>
              </a:buClr>
              <a:buSzPct val="108108"/>
              <a:buNone/>
            </a:pPr>
            <a:r>
              <a:t/>
            </a:r>
            <a:endParaRPr/>
          </a:p>
        </p:txBody>
      </p:sp>
      <p:pic>
        <p:nvPicPr>
          <p:cNvPr id="886" name="Google Shape;886;p87"/>
          <p:cNvPicPr preferRelativeResize="0"/>
          <p:nvPr/>
        </p:nvPicPr>
        <p:blipFill rotWithShape="1">
          <a:blip r:embed="rId3">
            <a:alphaModFix/>
          </a:blip>
          <a:srcRect b="0" l="0" r="0" t="0"/>
          <a:stretch/>
        </p:blipFill>
        <p:spPr>
          <a:xfrm>
            <a:off x="1975613" y="1499617"/>
            <a:ext cx="5336637" cy="616344"/>
          </a:xfrm>
          <a:prstGeom prst="rect">
            <a:avLst/>
          </a:prstGeom>
          <a:noFill/>
          <a:ln>
            <a:noFill/>
          </a:ln>
        </p:spPr>
      </p:pic>
      <p:sp>
        <p:nvSpPr>
          <p:cNvPr id="887" name="Google Shape;887;p87"/>
          <p:cNvSpPr txBox="1"/>
          <p:nvPr/>
        </p:nvSpPr>
        <p:spPr>
          <a:xfrm>
            <a:off x="1010107" y="2231357"/>
            <a:ext cx="6858000" cy="1241700"/>
          </a:xfrm>
          <a:prstGeom prst="rect">
            <a:avLst/>
          </a:prstGeom>
          <a:noFill/>
          <a:ln>
            <a:noFill/>
          </a:ln>
        </p:spPr>
        <p:txBody>
          <a:bodyPr anchorCtr="0" anchor="t" bIns="34275" lIns="68575" spcFirstLastPara="1" rIns="68575" wrap="square" tIns="34275">
            <a:normAutofit/>
          </a:bodyPr>
          <a:lstStyle/>
          <a:p>
            <a:pPr indent="-361950" lvl="0" marL="457200" marR="0" rtl="0" algn="ctr">
              <a:lnSpc>
                <a:spcPct val="90000"/>
              </a:lnSpc>
              <a:spcBef>
                <a:spcPts val="800"/>
              </a:spcBef>
              <a:spcAft>
                <a:spcPts val="0"/>
              </a:spcAft>
              <a:buClr>
                <a:schemeClr val="dk1"/>
              </a:buClr>
              <a:buSzPts val="1800"/>
              <a:buFont typeface="Arial"/>
              <a:buNone/>
            </a:pPr>
            <a:r>
              <a:rPr b="1" i="0" lang="es-ES" sz="1800" u="none" cap="none" strike="noStrike">
                <a:solidFill>
                  <a:schemeClr val="dk1"/>
                </a:solidFill>
                <a:latin typeface="Nunito"/>
                <a:ea typeface="Nunito"/>
                <a:cs typeface="Nunito"/>
                <a:sym typeface="Nunito"/>
              </a:rPr>
              <a:t>Crear un Commit:</a:t>
            </a:r>
            <a:r>
              <a:rPr b="0" i="0" lang="es-ES" sz="1800" u="none" cap="none" strike="noStrike">
                <a:solidFill>
                  <a:schemeClr val="dk1"/>
                </a:solidFill>
                <a:latin typeface="Nunito"/>
                <a:ea typeface="Nunito"/>
                <a:cs typeface="Nunito"/>
                <a:sym typeface="Nunito"/>
              </a:rPr>
              <a:t> Crea un commit con un mensaje descriptivo que explique los cambios realizados.</a:t>
            </a:r>
            <a:endParaRPr b="0" i="0" sz="1800" u="none" cap="none" strike="noStrike">
              <a:solidFill>
                <a:schemeClr val="dk1"/>
              </a:solidFill>
              <a:latin typeface="Nunito"/>
              <a:ea typeface="Nunito"/>
              <a:cs typeface="Nunito"/>
              <a:sym typeface="Nunito"/>
            </a:endParaRPr>
          </a:p>
        </p:txBody>
      </p:sp>
      <p:pic>
        <p:nvPicPr>
          <p:cNvPr id="888" name="Google Shape;888;p87"/>
          <p:cNvPicPr preferRelativeResize="0"/>
          <p:nvPr/>
        </p:nvPicPr>
        <p:blipFill rotWithShape="1">
          <a:blip r:embed="rId4">
            <a:alphaModFix/>
          </a:blip>
          <a:srcRect b="0" l="0" r="0" t="0"/>
          <a:stretch/>
        </p:blipFill>
        <p:spPr>
          <a:xfrm>
            <a:off x="2269122" y="3002014"/>
            <a:ext cx="4181475" cy="295275"/>
          </a:xfrm>
          <a:prstGeom prst="rect">
            <a:avLst/>
          </a:prstGeom>
          <a:noFill/>
          <a:ln>
            <a:noFill/>
          </a:ln>
        </p:spPr>
      </p:pic>
      <p:sp>
        <p:nvSpPr>
          <p:cNvPr id="889" name="Google Shape;889;p87"/>
          <p:cNvSpPr txBox="1"/>
          <p:nvPr/>
        </p:nvSpPr>
        <p:spPr>
          <a:xfrm>
            <a:off x="930859" y="3471191"/>
            <a:ext cx="6858000" cy="1241700"/>
          </a:xfrm>
          <a:prstGeom prst="rect">
            <a:avLst/>
          </a:prstGeom>
          <a:noFill/>
          <a:ln>
            <a:noFill/>
          </a:ln>
        </p:spPr>
        <p:txBody>
          <a:bodyPr anchorCtr="0" anchor="t" bIns="34275" lIns="68575" spcFirstLastPara="1" rIns="68575" wrap="square" tIns="34275">
            <a:normAutofit/>
          </a:bodyPr>
          <a:lstStyle/>
          <a:p>
            <a:pPr indent="-361950" lvl="0" marL="457200" marR="0" rtl="0" algn="ctr">
              <a:lnSpc>
                <a:spcPct val="90000"/>
              </a:lnSpc>
              <a:spcBef>
                <a:spcPts val="800"/>
              </a:spcBef>
              <a:spcAft>
                <a:spcPts val="0"/>
              </a:spcAft>
              <a:buClr>
                <a:schemeClr val="dk1"/>
              </a:buClr>
              <a:buSzPts val="1800"/>
              <a:buFont typeface="Arial"/>
              <a:buNone/>
            </a:pPr>
            <a:r>
              <a:rPr b="1" i="0" lang="es-ES" sz="1800" u="none" cap="none" strike="noStrike">
                <a:solidFill>
                  <a:schemeClr val="dk1"/>
                </a:solidFill>
                <a:latin typeface="Nunito"/>
                <a:ea typeface="Nunito"/>
                <a:cs typeface="Nunito"/>
                <a:sym typeface="Nunito"/>
              </a:rPr>
              <a:t>Subir Cambios al Repositorio Remoto:</a:t>
            </a:r>
            <a:r>
              <a:rPr b="0" i="0" lang="es-ES" sz="1800" u="none" cap="none" strike="noStrike">
                <a:solidFill>
                  <a:schemeClr val="dk1"/>
                </a:solidFill>
                <a:latin typeface="Nunito"/>
                <a:ea typeface="Nunito"/>
                <a:cs typeface="Nunito"/>
                <a:sym typeface="Nunito"/>
              </a:rPr>
              <a:t> Utiliza git push para subir tus cambios al repositorio remoto. Puedes especificar la rama en la que estás trabajando.</a:t>
            </a:r>
            <a:endParaRPr b="0" i="0" sz="1800" u="none" cap="none" strike="noStrike">
              <a:solidFill>
                <a:schemeClr val="dk1"/>
              </a:solidFill>
              <a:latin typeface="Nunito"/>
              <a:ea typeface="Nunito"/>
              <a:cs typeface="Nunito"/>
              <a:sym typeface="Nunito"/>
            </a:endParaRPr>
          </a:p>
        </p:txBody>
      </p:sp>
      <p:pic>
        <p:nvPicPr>
          <p:cNvPr id="890" name="Google Shape;890;p87"/>
          <p:cNvPicPr preferRelativeResize="0"/>
          <p:nvPr/>
        </p:nvPicPr>
        <p:blipFill rotWithShape="1">
          <a:blip r:embed="rId5">
            <a:alphaModFix/>
          </a:blip>
          <a:srcRect b="0" l="0" r="0" t="0"/>
          <a:stretch/>
        </p:blipFill>
        <p:spPr>
          <a:xfrm>
            <a:off x="2914650" y="4341416"/>
            <a:ext cx="3314700" cy="371475"/>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88"/>
          <p:cNvSpPr txBox="1"/>
          <p:nvPr>
            <p:ph type="ctrTitle"/>
          </p:nvPr>
        </p:nvSpPr>
        <p:spPr>
          <a:xfrm>
            <a:off x="1055217" y="687627"/>
            <a:ext cx="6858000" cy="759781"/>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Crear un Pull Request:</a:t>
            </a:r>
            <a:endParaRPr/>
          </a:p>
        </p:txBody>
      </p:sp>
      <p:sp>
        <p:nvSpPr>
          <p:cNvPr id="896" name="Google Shape;896;p88"/>
          <p:cNvSpPr txBox="1"/>
          <p:nvPr>
            <p:ph idx="1" type="subTitle"/>
          </p:nvPr>
        </p:nvSpPr>
        <p:spPr>
          <a:xfrm>
            <a:off x="1143000" y="1594714"/>
            <a:ext cx="6858000" cy="2348515"/>
          </a:xfrm>
          <a:prstGeom prst="rect">
            <a:avLst/>
          </a:prstGeom>
          <a:noFill/>
          <a:ln>
            <a:noFill/>
          </a:ln>
        </p:spPr>
        <p:txBody>
          <a:bodyPr anchorCtr="0" anchor="t" bIns="34275" lIns="68575" spcFirstLastPara="1" rIns="68575" wrap="square" tIns="34275">
            <a:normAutofit fontScale="92500" lnSpcReduction="10000"/>
          </a:bodyPr>
          <a:lstStyle/>
          <a:p>
            <a:pPr indent="-361950" lvl="0" marL="457200" rtl="0" algn="ctr">
              <a:lnSpc>
                <a:spcPct val="90000"/>
              </a:lnSpc>
              <a:spcBef>
                <a:spcPts val="800"/>
              </a:spcBef>
              <a:spcAft>
                <a:spcPts val="0"/>
              </a:spcAft>
              <a:buClr>
                <a:schemeClr val="dk1"/>
              </a:buClr>
              <a:buSzPct val="108108"/>
              <a:buNone/>
            </a:pPr>
            <a:r>
              <a:rPr lang="es-ES"/>
              <a:t>Si estás trabajando en una rama separada, es una buena práctica crear un Pull Request (PR) en GitHub. Un PR es una solicitud para fusionar tus cambios en la rama principal del repositorio.</a:t>
            </a:r>
            <a:endParaRPr/>
          </a:p>
          <a:p>
            <a:pPr indent="-361950" lvl="0" marL="457200" rtl="0" algn="l">
              <a:lnSpc>
                <a:spcPct val="90000"/>
              </a:lnSpc>
              <a:spcBef>
                <a:spcPts val="800"/>
              </a:spcBef>
              <a:spcAft>
                <a:spcPts val="0"/>
              </a:spcAft>
              <a:buSzPct val="108108"/>
              <a:buFont typeface="Arial"/>
              <a:buChar char="•"/>
            </a:pPr>
            <a:r>
              <a:rPr lang="es-ES"/>
              <a:t>Ve a la página de tu repositorio en GitHub.</a:t>
            </a:r>
            <a:endParaRPr/>
          </a:p>
          <a:p>
            <a:pPr indent="-361950" lvl="0" marL="457200" rtl="0" algn="l">
              <a:lnSpc>
                <a:spcPct val="90000"/>
              </a:lnSpc>
              <a:spcBef>
                <a:spcPts val="800"/>
              </a:spcBef>
              <a:spcAft>
                <a:spcPts val="0"/>
              </a:spcAft>
              <a:buSzPct val="108108"/>
              <a:buFont typeface="Arial"/>
              <a:buChar char="•"/>
            </a:pPr>
            <a:r>
              <a:rPr lang="es-ES"/>
              <a:t>Selecciona la rama en la que hiciste tus cambios.</a:t>
            </a:r>
            <a:endParaRPr/>
          </a:p>
          <a:p>
            <a:pPr indent="-361950" lvl="0" marL="457200" rtl="0" algn="l">
              <a:lnSpc>
                <a:spcPct val="90000"/>
              </a:lnSpc>
              <a:spcBef>
                <a:spcPts val="800"/>
              </a:spcBef>
              <a:spcAft>
                <a:spcPts val="0"/>
              </a:spcAft>
              <a:buSzPct val="108108"/>
              <a:buFont typeface="Arial"/>
              <a:buChar char="•"/>
            </a:pPr>
            <a:r>
              <a:rPr lang="es-ES"/>
              <a:t>Haz clic en "New Pull Request".</a:t>
            </a:r>
            <a:endParaRPr/>
          </a:p>
          <a:p>
            <a:pPr indent="-361950" lvl="0" marL="457200" rtl="0" algn="l">
              <a:lnSpc>
                <a:spcPct val="90000"/>
              </a:lnSpc>
              <a:spcBef>
                <a:spcPts val="800"/>
              </a:spcBef>
              <a:spcAft>
                <a:spcPts val="0"/>
              </a:spcAft>
              <a:buSzPct val="108108"/>
              <a:buFont typeface="Arial"/>
              <a:buChar char="•"/>
            </a:pPr>
            <a:r>
              <a:rPr lang="es-ES"/>
              <a:t>Revisa los cambios y los comentarios.</a:t>
            </a:r>
            <a:endParaRPr/>
          </a:p>
          <a:p>
            <a:pPr indent="-361950" lvl="0" marL="457200" rtl="0" algn="l">
              <a:lnSpc>
                <a:spcPct val="90000"/>
              </a:lnSpc>
              <a:spcBef>
                <a:spcPts val="800"/>
              </a:spcBef>
              <a:spcAft>
                <a:spcPts val="0"/>
              </a:spcAft>
              <a:buSzPct val="108108"/>
              <a:buFont typeface="Arial"/>
              <a:buChar char="•"/>
            </a:pPr>
            <a:r>
              <a:rPr lang="es-ES"/>
              <a:t>Si todo está bien, puedes confirmar y fusionar el PR.</a:t>
            </a:r>
            <a:endParaRPr/>
          </a:p>
          <a:p>
            <a:pPr indent="-361950" lvl="0" marL="457200" rtl="0" algn="ctr">
              <a:lnSpc>
                <a:spcPct val="90000"/>
              </a:lnSpc>
              <a:spcBef>
                <a:spcPts val="800"/>
              </a:spcBef>
              <a:spcAft>
                <a:spcPts val="0"/>
              </a:spcAft>
              <a:buClr>
                <a:schemeClr val="dk1"/>
              </a:buClr>
              <a:buSzPct val="108108"/>
              <a:buNone/>
            </a:pPr>
            <a:r>
              <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89"/>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Resolver Conflictos (si es necesario):</a:t>
            </a:r>
            <a:endParaRPr/>
          </a:p>
        </p:txBody>
      </p:sp>
      <p:sp>
        <p:nvSpPr>
          <p:cNvPr id="902" name="Google Shape;902;p89"/>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Si hay conflictos entre tus cambios y los de otros colaboradores, deberás resolverlos antes de que tu PR pueda ser fusionado. GitHub te guiará en el proceso de resolución de conflictos.</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90"/>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Revisión y Aprobación (si es necesario):</a:t>
            </a:r>
            <a:endParaRPr/>
          </a:p>
        </p:txBody>
      </p:sp>
      <p:sp>
        <p:nvSpPr>
          <p:cNvPr id="908" name="Google Shape;908;p90"/>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En proyectos con revisión de código, tus cambios pueden requerir revisión y aprobación por parte de otros colaboradores antes de ser fusionados.</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91"/>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Fusionar los Cambios:</a:t>
            </a:r>
            <a:endParaRPr/>
          </a:p>
        </p:txBody>
      </p:sp>
      <p:sp>
        <p:nvSpPr>
          <p:cNvPr id="914" name="Google Shape;914;p91"/>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Una vez que los cambios han sido revisados y aprobados, el PR puede ser fusionado en la rama principal.</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9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Ramas y Fusiones</a:t>
            </a:r>
            <a:endParaRPr/>
          </a:p>
        </p:txBody>
      </p:sp>
      <p:sp>
        <p:nvSpPr>
          <p:cNvPr id="920" name="Google Shape;920;p92"/>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fontScale="92500"/>
          </a:bodyPr>
          <a:lstStyle/>
          <a:p>
            <a:pPr indent="-361950" lvl="0" marL="457200" rtl="0" algn="ctr">
              <a:lnSpc>
                <a:spcPct val="90000"/>
              </a:lnSpc>
              <a:spcBef>
                <a:spcPts val="800"/>
              </a:spcBef>
              <a:spcAft>
                <a:spcPts val="0"/>
              </a:spcAft>
              <a:buClr>
                <a:schemeClr val="dk1"/>
              </a:buClr>
              <a:buSzPct val="108108"/>
              <a:buNone/>
            </a:pPr>
            <a:r>
              <a:rPr lang="es-ES"/>
              <a:t>Las ramas en Git permiten trabajar en diferentes características o correcciones sin afectar la rama principal (generalmente llamada master o main). Puedes crear una rama nueva usando git branch y luego cambiar a ella usando git checkout.</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93"/>
          <p:cNvSpPr txBox="1"/>
          <p:nvPr>
            <p:ph type="ctrTitle"/>
          </p:nvPr>
        </p:nvSpPr>
        <p:spPr>
          <a:xfrm>
            <a:off x="1135684" y="746150"/>
            <a:ext cx="6858000" cy="693944"/>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Ejemplo:</a:t>
            </a:r>
            <a:endParaRPr/>
          </a:p>
        </p:txBody>
      </p:sp>
      <p:sp>
        <p:nvSpPr>
          <p:cNvPr id="926" name="Google Shape;926;p93"/>
          <p:cNvSpPr txBox="1"/>
          <p:nvPr>
            <p:ph idx="1" type="subTitle"/>
          </p:nvPr>
        </p:nvSpPr>
        <p:spPr>
          <a:xfrm>
            <a:off x="1018641" y="1523781"/>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Supongamos que estás trabajando en un proyecto y quieres agregar una nueva función. Para eso, creas una nueva rama llamada nueva-funcion:</a:t>
            </a:r>
            <a:endParaRPr/>
          </a:p>
          <a:p>
            <a:pPr indent="-361950" lvl="0" marL="457200" rtl="0" algn="ctr">
              <a:lnSpc>
                <a:spcPct val="90000"/>
              </a:lnSpc>
              <a:spcBef>
                <a:spcPts val="800"/>
              </a:spcBef>
              <a:spcAft>
                <a:spcPts val="0"/>
              </a:spcAft>
              <a:buClr>
                <a:schemeClr val="dk1"/>
              </a:buClr>
              <a:buSzPts val="1800"/>
              <a:buNone/>
            </a:pPr>
            <a:r>
              <a:t/>
            </a:r>
            <a:endParaRPr/>
          </a:p>
        </p:txBody>
      </p:sp>
      <p:pic>
        <p:nvPicPr>
          <p:cNvPr id="927" name="Google Shape;927;p93"/>
          <p:cNvPicPr preferRelativeResize="0"/>
          <p:nvPr/>
        </p:nvPicPr>
        <p:blipFill rotWithShape="1">
          <a:blip r:embed="rId3">
            <a:alphaModFix/>
          </a:blip>
          <a:srcRect b="0" l="0" r="0" t="0"/>
          <a:stretch/>
        </p:blipFill>
        <p:spPr>
          <a:xfrm>
            <a:off x="2743200" y="2763355"/>
            <a:ext cx="3657600" cy="523875"/>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9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Fusión de Ramas con git merge:</a:t>
            </a:r>
            <a:endParaRPr/>
          </a:p>
        </p:txBody>
      </p:sp>
      <p:sp>
        <p:nvSpPr>
          <p:cNvPr id="933" name="Google Shape;933;p9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Una vez que has completado el trabajo en una rama y deseas incorporar esos cambios en la rama principal, puedes usar git merge para fusionar la rama con la rama objetivo.</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95"/>
          <p:cNvSpPr txBox="1"/>
          <p:nvPr>
            <p:ph type="ctrTitle"/>
          </p:nvPr>
        </p:nvSpPr>
        <p:spPr>
          <a:xfrm>
            <a:off x="1143000" y="921716"/>
            <a:ext cx="6858000" cy="854878"/>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ES"/>
              <a:t>Ejemplo:</a:t>
            </a:r>
            <a:br>
              <a:rPr lang="es-ES"/>
            </a:br>
            <a:endParaRPr/>
          </a:p>
        </p:txBody>
      </p:sp>
      <p:sp>
        <p:nvSpPr>
          <p:cNvPr id="939" name="Google Shape;939;p95"/>
          <p:cNvSpPr txBox="1"/>
          <p:nvPr>
            <p:ph idx="1" type="subTitle"/>
          </p:nvPr>
        </p:nvSpPr>
        <p:spPr>
          <a:xfrm>
            <a:off x="1143000" y="1633510"/>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Supongamos que has completado la nueva función en la rama nueva-funcion y deseas fusionarla en la rama principal:</a:t>
            </a:r>
            <a:endParaRPr/>
          </a:p>
          <a:p>
            <a:pPr indent="-361950" lvl="0" marL="457200" rtl="0" algn="ctr">
              <a:lnSpc>
                <a:spcPct val="90000"/>
              </a:lnSpc>
              <a:spcBef>
                <a:spcPts val="800"/>
              </a:spcBef>
              <a:spcAft>
                <a:spcPts val="0"/>
              </a:spcAft>
              <a:buClr>
                <a:schemeClr val="dk1"/>
              </a:buClr>
              <a:buSzPts val="1800"/>
              <a:buNone/>
            </a:pPr>
            <a:r>
              <a:t/>
            </a:r>
            <a:endParaRPr/>
          </a:p>
        </p:txBody>
      </p:sp>
      <p:pic>
        <p:nvPicPr>
          <p:cNvPr id="940" name="Google Shape;940;p95"/>
          <p:cNvPicPr preferRelativeResize="0"/>
          <p:nvPr/>
        </p:nvPicPr>
        <p:blipFill rotWithShape="1">
          <a:blip r:embed="rId3">
            <a:alphaModFix/>
          </a:blip>
          <a:srcRect b="0" l="0" r="0" t="0"/>
          <a:stretch/>
        </p:blipFill>
        <p:spPr>
          <a:xfrm>
            <a:off x="2552700" y="2728494"/>
            <a:ext cx="4038600" cy="666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1"/>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Colaboración:</a:t>
            </a:r>
            <a:endParaRPr/>
          </a:p>
        </p:txBody>
      </p:sp>
      <p:sp>
        <p:nvSpPr>
          <p:cNvPr id="294" name="Google Shape;294;p11"/>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Facilita la colaboración entre miembros del equipo al permitirles trabajar en diferentes ramas del proyecto y fusionar sus cambios de manera controlada.</a:t>
            </a:r>
            <a:endParaRPr/>
          </a:p>
        </p:txBody>
      </p:sp>
      <p:pic>
        <p:nvPicPr>
          <p:cNvPr descr="Colaboración - Iconos gratis de manos y gestos" id="295" name="Google Shape;295;p11"/>
          <p:cNvPicPr preferRelativeResize="0"/>
          <p:nvPr/>
        </p:nvPicPr>
        <p:blipFill rotWithShape="1">
          <a:blip r:embed="rId3">
            <a:alphaModFix/>
          </a:blip>
          <a:srcRect b="0" l="0" r="0" t="0"/>
          <a:stretch/>
        </p:blipFill>
        <p:spPr>
          <a:xfrm>
            <a:off x="3598596" y="248717"/>
            <a:ext cx="1719072" cy="1719072"/>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9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Mejores Prácticas y Flujo de Trabajo </a:t>
            </a:r>
            <a:endParaRPr/>
          </a:p>
        </p:txBody>
      </p:sp>
      <p:sp>
        <p:nvSpPr>
          <p:cNvPr id="946" name="Google Shape;946;p96"/>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97"/>
          <p:cNvSpPr txBox="1"/>
          <p:nvPr>
            <p:ph type="ctrTitle"/>
          </p:nvPr>
        </p:nvSpPr>
        <p:spPr>
          <a:xfrm>
            <a:off x="1093573" y="1762897"/>
            <a:ext cx="6858000" cy="704818"/>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¿Preguntas?</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98"/>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Muchas gracias.</a:t>
            </a:r>
            <a:br>
              <a:rPr b="0" lang="es-ES"/>
            </a:b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99"/>
          <p:cNvSpPr txBox="1"/>
          <p:nvPr>
            <p:ph type="ctrTitle"/>
          </p:nvPr>
        </p:nvSpPr>
        <p:spPr>
          <a:xfrm>
            <a:off x="289600" y="167945"/>
            <a:ext cx="6392100" cy="564900"/>
          </a:xfrm>
          <a:prstGeom prst="rect">
            <a:avLst/>
          </a:prstGeom>
          <a:noFill/>
          <a:ln>
            <a:noFill/>
          </a:ln>
        </p:spPr>
        <p:txBody>
          <a:bodyPr anchorCtr="0" anchor="b" bIns="34275" lIns="68575" spcFirstLastPara="1" rIns="68575" wrap="square" tIns="34275">
            <a:normAutofit fontScale="90000"/>
          </a:bodyPr>
          <a:lstStyle/>
          <a:p>
            <a:pPr indent="0" lvl="0" marL="0" rtl="0" algn="l">
              <a:lnSpc>
                <a:spcPct val="90000"/>
              </a:lnSpc>
              <a:spcBef>
                <a:spcPts val="0"/>
              </a:spcBef>
              <a:spcAft>
                <a:spcPts val="0"/>
              </a:spcAft>
              <a:buSzPct val="132352"/>
              <a:buNone/>
            </a:pPr>
            <a:r>
              <a:rPr lang="es-ES" sz="3400"/>
              <a:t>Instituciones que nos acompañan</a:t>
            </a:r>
            <a:endParaRPr sz="2800"/>
          </a:p>
        </p:txBody>
      </p:sp>
      <p:pic>
        <p:nvPicPr>
          <p:cNvPr id="962" name="Google Shape;962;p99"/>
          <p:cNvPicPr preferRelativeResize="0"/>
          <p:nvPr/>
        </p:nvPicPr>
        <p:blipFill rotWithShape="1">
          <a:blip r:embed="rId3">
            <a:alphaModFix/>
          </a:blip>
          <a:srcRect b="0" l="0" r="0" t="0"/>
          <a:stretch/>
        </p:blipFill>
        <p:spPr>
          <a:xfrm>
            <a:off x="6732975" y="167950"/>
            <a:ext cx="734250" cy="734250"/>
          </a:xfrm>
          <a:prstGeom prst="rect">
            <a:avLst/>
          </a:prstGeom>
          <a:noFill/>
          <a:ln>
            <a:noFill/>
          </a:ln>
        </p:spPr>
      </p:pic>
      <p:pic>
        <p:nvPicPr>
          <p:cNvPr id="963" name="Google Shape;963;p99"/>
          <p:cNvPicPr preferRelativeResize="0"/>
          <p:nvPr/>
        </p:nvPicPr>
        <p:blipFill rotWithShape="1">
          <a:blip r:embed="rId4">
            <a:alphaModFix/>
          </a:blip>
          <a:srcRect b="0" l="0" r="0" t="0"/>
          <a:stretch/>
        </p:blipFill>
        <p:spPr>
          <a:xfrm>
            <a:off x="5091650" y="2384938"/>
            <a:ext cx="3290599" cy="521550"/>
          </a:xfrm>
          <a:prstGeom prst="rect">
            <a:avLst/>
          </a:prstGeom>
          <a:noFill/>
          <a:ln>
            <a:noFill/>
          </a:ln>
        </p:spPr>
      </p:pic>
      <p:pic>
        <p:nvPicPr>
          <p:cNvPr id="964" name="Google Shape;964;p99"/>
          <p:cNvPicPr preferRelativeResize="0"/>
          <p:nvPr/>
        </p:nvPicPr>
        <p:blipFill rotWithShape="1">
          <a:blip r:embed="rId5">
            <a:alphaModFix/>
          </a:blip>
          <a:srcRect b="0" l="0" r="0" t="0"/>
          <a:stretch/>
        </p:blipFill>
        <p:spPr>
          <a:xfrm>
            <a:off x="1109802" y="2395013"/>
            <a:ext cx="2656263" cy="602675"/>
          </a:xfrm>
          <a:prstGeom prst="rect">
            <a:avLst/>
          </a:prstGeom>
          <a:noFill/>
          <a:ln>
            <a:noFill/>
          </a:ln>
        </p:spPr>
      </p:pic>
      <p:pic>
        <p:nvPicPr>
          <p:cNvPr id="965" name="Google Shape;965;p99"/>
          <p:cNvPicPr preferRelativeResize="0"/>
          <p:nvPr/>
        </p:nvPicPr>
        <p:blipFill rotWithShape="1">
          <a:blip r:embed="rId6">
            <a:alphaModFix/>
          </a:blip>
          <a:srcRect b="0" l="0" r="0" t="0"/>
          <a:stretch/>
        </p:blipFill>
        <p:spPr>
          <a:xfrm>
            <a:off x="5841451" y="1220636"/>
            <a:ext cx="1791000" cy="767575"/>
          </a:xfrm>
          <a:prstGeom prst="rect">
            <a:avLst/>
          </a:prstGeom>
          <a:noFill/>
          <a:ln>
            <a:noFill/>
          </a:ln>
        </p:spPr>
      </p:pic>
      <p:pic>
        <p:nvPicPr>
          <p:cNvPr id="966" name="Google Shape;966;p99"/>
          <p:cNvPicPr preferRelativeResize="0"/>
          <p:nvPr/>
        </p:nvPicPr>
        <p:blipFill rotWithShape="1">
          <a:blip r:embed="rId7">
            <a:alphaModFix/>
          </a:blip>
          <a:srcRect b="0" l="0" r="0" t="0"/>
          <a:stretch/>
        </p:blipFill>
        <p:spPr>
          <a:xfrm>
            <a:off x="1109798" y="1298126"/>
            <a:ext cx="3007216" cy="521550"/>
          </a:xfrm>
          <a:prstGeom prst="rect">
            <a:avLst/>
          </a:prstGeom>
          <a:noFill/>
          <a:ln>
            <a:noFill/>
          </a:ln>
        </p:spPr>
      </p:pic>
      <p:pic>
        <p:nvPicPr>
          <p:cNvPr id="967" name="Google Shape;967;p99"/>
          <p:cNvPicPr preferRelativeResize="0"/>
          <p:nvPr/>
        </p:nvPicPr>
        <p:blipFill rotWithShape="1">
          <a:blip r:embed="rId8">
            <a:alphaModFix/>
          </a:blip>
          <a:srcRect b="0" l="0" r="0" t="0"/>
          <a:stretch/>
        </p:blipFill>
        <p:spPr>
          <a:xfrm>
            <a:off x="6202836" y="3325350"/>
            <a:ext cx="1068250" cy="1068250"/>
          </a:xfrm>
          <a:prstGeom prst="rect">
            <a:avLst/>
          </a:prstGeom>
          <a:noFill/>
          <a:ln>
            <a:noFill/>
          </a:ln>
        </p:spPr>
      </p:pic>
      <p:pic>
        <p:nvPicPr>
          <p:cNvPr id="968" name="Google Shape;968;p99"/>
          <p:cNvPicPr preferRelativeResize="0"/>
          <p:nvPr/>
        </p:nvPicPr>
        <p:blipFill rotWithShape="1">
          <a:blip r:embed="rId9">
            <a:alphaModFix/>
          </a:blip>
          <a:srcRect b="0" l="0" r="0" t="0"/>
          <a:stretch/>
        </p:blipFill>
        <p:spPr>
          <a:xfrm>
            <a:off x="1520125" y="3526625"/>
            <a:ext cx="1835625" cy="73425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100"/>
          <p:cNvSpPr txBox="1"/>
          <p:nvPr>
            <p:ph type="title"/>
          </p:nvPr>
        </p:nvSpPr>
        <p:spPr>
          <a:xfrm>
            <a:off x="2685278" y="1307525"/>
            <a:ext cx="3930000" cy="5790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rgbClr val="4089D7"/>
              </a:buClr>
              <a:buSzPts val="2100"/>
              <a:buFont typeface="Nunito"/>
              <a:buNone/>
            </a:pPr>
            <a:r>
              <a:rPr lang="es-ES" sz="3100">
                <a:highlight>
                  <a:schemeClr val="accent5"/>
                </a:highlight>
              </a:rPr>
              <a:t>Nuestras Redes </a:t>
            </a:r>
            <a:endParaRPr sz="3100">
              <a:highlight>
                <a:schemeClr val="accent5"/>
              </a:highlight>
            </a:endParaRPr>
          </a:p>
        </p:txBody>
      </p:sp>
      <p:pic>
        <p:nvPicPr>
          <p:cNvPr id="974" name="Google Shape;974;p100"/>
          <p:cNvPicPr preferRelativeResize="0"/>
          <p:nvPr/>
        </p:nvPicPr>
        <p:blipFill rotWithShape="1">
          <a:blip r:embed="rId3">
            <a:alphaModFix/>
          </a:blip>
          <a:srcRect b="0" l="0" r="0" t="0"/>
          <a:stretch/>
        </p:blipFill>
        <p:spPr>
          <a:xfrm>
            <a:off x="342863" y="4715297"/>
            <a:ext cx="315319" cy="322856"/>
          </a:xfrm>
          <a:prstGeom prst="rect">
            <a:avLst/>
          </a:prstGeom>
          <a:noFill/>
          <a:ln>
            <a:noFill/>
          </a:ln>
        </p:spPr>
      </p:pic>
      <p:sp>
        <p:nvSpPr>
          <p:cNvPr id="975" name="Google Shape;975;p100"/>
          <p:cNvSpPr txBox="1"/>
          <p:nvPr/>
        </p:nvSpPr>
        <p:spPr>
          <a:xfrm>
            <a:off x="640294" y="4715055"/>
            <a:ext cx="2256900" cy="323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sng" cap="none" strike="noStrike">
                <a:solidFill>
                  <a:schemeClr val="hlink"/>
                </a:solidFill>
                <a:latin typeface="Nunito"/>
                <a:ea typeface="Nunito"/>
                <a:cs typeface="Nunito"/>
                <a:sym typeface="Nunito"/>
                <a:hlinkClick r:id="rId4"/>
              </a:rPr>
              <a:t>11 6133-1747</a:t>
            </a:r>
            <a:endParaRPr b="0" i="0" sz="1200" u="none" cap="none" strike="noStrike">
              <a:solidFill>
                <a:srgbClr val="4089D7"/>
              </a:solidFill>
              <a:latin typeface="Nunito"/>
              <a:ea typeface="Nunito"/>
              <a:cs typeface="Nunito"/>
              <a:sym typeface="Nunito"/>
            </a:endParaRPr>
          </a:p>
        </p:txBody>
      </p:sp>
      <p:sp>
        <p:nvSpPr>
          <p:cNvPr id="976" name="Google Shape;976;p100"/>
          <p:cNvSpPr txBox="1"/>
          <p:nvPr/>
        </p:nvSpPr>
        <p:spPr>
          <a:xfrm>
            <a:off x="6716700" y="4714099"/>
            <a:ext cx="2256900" cy="323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4089D7"/>
                </a:solidFill>
                <a:latin typeface="Nunito"/>
                <a:ea typeface="Nunito"/>
                <a:cs typeface="Nunito"/>
                <a:sym typeface="Nunito"/>
              </a:rPr>
              <a:t>generaciont@generaciont.org</a:t>
            </a:r>
            <a:endParaRPr b="0" i="0" sz="1200" u="none" cap="none" strike="noStrike">
              <a:solidFill>
                <a:srgbClr val="4089D7"/>
              </a:solidFill>
              <a:latin typeface="Nunito"/>
              <a:ea typeface="Nunito"/>
              <a:cs typeface="Nunito"/>
              <a:sym typeface="Nunito"/>
            </a:endParaRPr>
          </a:p>
        </p:txBody>
      </p:sp>
      <p:sp>
        <p:nvSpPr>
          <p:cNvPr id="977" name="Google Shape;977;p100"/>
          <p:cNvSpPr/>
          <p:nvPr/>
        </p:nvSpPr>
        <p:spPr>
          <a:xfrm>
            <a:off x="2528713" y="2052776"/>
            <a:ext cx="4038900" cy="17832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500"/>
              <a:buFont typeface="Arial"/>
              <a:buNone/>
            </a:pPr>
            <a:r>
              <a:rPr b="0" i="0" lang="es-ES" sz="1500" u="sng" cap="none" strike="noStrike">
                <a:solidFill>
                  <a:schemeClr val="hlink"/>
                </a:solidFill>
                <a:latin typeface="Nunito"/>
                <a:ea typeface="Nunito"/>
                <a:cs typeface="Nunito"/>
                <a:sym typeface="Nunito"/>
                <a:hlinkClick r:id="rId5"/>
              </a:rPr>
              <a:t>www.generaciont.org</a:t>
            </a:r>
            <a:endParaRPr b="0" i="0" sz="1400" u="none" cap="none" strike="noStrike">
              <a:solidFill>
                <a:srgbClr val="4089D7"/>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1500"/>
              <a:buFont typeface="Arial"/>
              <a:buNone/>
            </a:pPr>
            <a:r>
              <a:rPr b="0" i="0" lang="es-ES" sz="1500" u="sng" cap="none" strike="noStrike">
                <a:solidFill>
                  <a:schemeClr val="hlink"/>
                </a:solidFill>
                <a:latin typeface="Nunito"/>
                <a:ea typeface="Nunito"/>
                <a:cs typeface="Nunito"/>
                <a:sym typeface="Nunito"/>
                <a:hlinkClick r:id="rId6"/>
              </a:rPr>
              <a:t>www.streambe.com</a:t>
            </a:r>
            <a:endParaRPr b="0" i="0" sz="1400" u="none" cap="none" strike="noStrike">
              <a:solidFill>
                <a:srgbClr val="4089D7"/>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1500"/>
              <a:buFont typeface="Arial"/>
              <a:buNone/>
            </a:pPr>
            <a:r>
              <a:rPr b="0" i="0" lang="es-ES" sz="1500" u="sng" cap="none" strike="noStrike">
                <a:solidFill>
                  <a:schemeClr val="hlink"/>
                </a:solidFill>
                <a:latin typeface="Nunito"/>
                <a:ea typeface="Nunito"/>
                <a:cs typeface="Nunito"/>
                <a:sym typeface="Nunito"/>
                <a:hlinkClick r:id="rId7"/>
              </a:rPr>
              <a:t>www.instagram.com/generaciont_ar</a:t>
            </a:r>
            <a:endParaRPr b="0" i="0" sz="1500" u="none" cap="none" strike="noStrike">
              <a:solidFill>
                <a:srgbClr val="4089D7"/>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1500"/>
              <a:buFont typeface="Arial"/>
              <a:buNone/>
            </a:pPr>
            <a:r>
              <a:rPr b="0" i="0" lang="es-ES" sz="1500" u="sng" cap="none" strike="noStrike">
                <a:solidFill>
                  <a:schemeClr val="hlink"/>
                </a:solidFill>
                <a:latin typeface="Nunito"/>
                <a:ea typeface="Nunito"/>
                <a:cs typeface="Nunito"/>
                <a:sym typeface="Nunito"/>
                <a:hlinkClick r:id="rId8"/>
              </a:rPr>
              <a:t>www.tiktok.com/@generaciont</a:t>
            </a:r>
            <a:endParaRPr b="0" i="0" sz="1500" u="none" cap="none" strike="noStrike">
              <a:solidFill>
                <a:srgbClr val="4089D7"/>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1500"/>
              <a:buFont typeface="Arial"/>
              <a:buNone/>
            </a:pPr>
            <a:r>
              <a:rPr b="0" i="0" lang="es-ES" sz="1500" u="none" cap="none" strike="noStrike">
                <a:solidFill>
                  <a:srgbClr val="4089D7"/>
                </a:solidFill>
                <a:latin typeface="Nunito"/>
                <a:ea typeface="Nunito"/>
                <a:cs typeface="Nunito"/>
                <a:sym typeface="Nunito"/>
              </a:rPr>
              <a:t>generaciont@generaciont.org</a:t>
            </a:r>
            <a:endParaRPr b="0" i="0" sz="1500" u="none" cap="none" strike="noStrike">
              <a:solidFill>
                <a:srgbClr val="4089D7"/>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1500"/>
              <a:buFont typeface="Arial"/>
              <a:buNone/>
            </a:pPr>
            <a:r>
              <a:rPr b="0" i="0" lang="es-ES" sz="1500" u="none" cap="none" strike="noStrike">
                <a:solidFill>
                  <a:srgbClr val="4089D7"/>
                </a:solidFill>
                <a:latin typeface="Nunito"/>
                <a:ea typeface="Nunito"/>
                <a:cs typeface="Nunito"/>
                <a:sym typeface="Nunito"/>
              </a:rPr>
              <a:t>Cel: </a:t>
            </a:r>
            <a:r>
              <a:rPr b="0" i="0" lang="es-ES" sz="1500" u="sng" cap="none" strike="noStrike">
                <a:solidFill>
                  <a:schemeClr val="hlink"/>
                </a:solidFill>
                <a:latin typeface="Nunito"/>
                <a:ea typeface="Nunito"/>
                <a:cs typeface="Nunito"/>
                <a:sym typeface="Nunito"/>
                <a:hlinkClick r:id="rId9"/>
              </a:rPr>
              <a:t>11 61331747</a:t>
            </a:r>
            <a:endParaRPr b="0" i="0" sz="1500" u="none" cap="none" strike="noStrike">
              <a:solidFill>
                <a:srgbClr val="4089D7"/>
              </a:solidFill>
              <a:latin typeface="Nunito"/>
              <a:ea typeface="Nunito"/>
              <a:cs typeface="Nunito"/>
              <a:sym typeface="Nunito"/>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Respaldo y Recuperación:</a:t>
            </a:r>
            <a:endParaRPr/>
          </a:p>
        </p:txBody>
      </p:sp>
      <p:sp>
        <p:nvSpPr>
          <p:cNvPr id="301" name="Google Shape;301;p12"/>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En caso de errores o pérdida de datos, es posible volver a versiones anteriores del proyecto y recuperar el trabajo.</a:t>
            </a:r>
            <a:endParaRPr/>
          </a:p>
        </p:txBody>
      </p:sp>
      <p:sp>
        <p:nvSpPr>
          <p:cNvPr descr="2.2.4 Respaldos" id="302" name="Google Shape;302;p1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2.2.4 Respaldos" id="303" name="Google Shape;303;p12"/>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Respaldo" id="304" name="Google Shape;304;p12"/>
          <p:cNvPicPr preferRelativeResize="0"/>
          <p:nvPr/>
        </p:nvPicPr>
        <p:blipFill rotWithShape="1">
          <a:blip r:embed="rId3">
            <a:alphaModFix/>
          </a:blip>
          <a:srcRect b="0" l="0" r="0" t="0"/>
          <a:stretch/>
        </p:blipFill>
        <p:spPr>
          <a:xfrm>
            <a:off x="2423287" y="250241"/>
            <a:ext cx="3810000" cy="1828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3"/>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Experimentación y Pruebas:</a:t>
            </a:r>
            <a:endParaRPr/>
          </a:p>
        </p:txBody>
      </p:sp>
      <p:sp>
        <p:nvSpPr>
          <p:cNvPr id="310" name="Google Shape;310;p13"/>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Los desarrolladores pueden crear ramas separadas para probar nuevas funcionalidades sin afectar la versión principal del proyecto.</a:t>
            </a:r>
            <a:endParaRPr/>
          </a:p>
        </p:txBody>
      </p:sp>
      <p:pic>
        <p:nvPicPr>
          <p:cNvPr descr="Concepto De La Educación. Las Pruebas Químicas, La Realización De  Experimentos Y Pruebas De Equipo De Investigación. Ilustración Del Vector  Plana. Puede Ser Utilizado Para La Bandera, Los Datos De Negocio, Diseño" id="311" name="Google Shape;311;p13"/>
          <p:cNvPicPr preferRelativeResize="0"/>
          <p:nvPr/>
        </p:nvPicPr>
        <p:blipFill rotWithShape="1">
          <a:blip r:embed="rId3">
            <a:alphaModFix/>
          </a:blip>
          <a:srcRect b="21448" l="0" r="0" t="0"/>
          <a:stretch/>
        </p:blipFill>
        <p:spPr>
          <a:xfrm>
            <a:off x="6960415" y="3449117"/>
            <a:ext cx="1364284" cy="10716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Seguimiento de Problemas:</a:t>
            </a:r>
            <a:endParaRPr/>
          </a:p>
        </p:txBody>
      </p:sp>
      <p:sp>
        <p:nvSpPr>
          <p:cNvPr id="317" name="Google Shape;317;p1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Al enlazar cambios específicos con problemas o tareas, es más fácil entender cómo se resuelven ciertos problemas.</a:t>
            </a:r>
            <a:endParaRPr/>
          </a:p>
        </p:txBody>
      </p:sp>
      <p:pic>
        <p:nvPicPr>
          <p:cNvPr descr="Flujo de trabajo y seguimiento de problemas | Zoho Projects" id="318" name="Google Shape;318;p14"/>
          <p:cNvPicPr preferRelativeResize="0"/>
          <p:nvPr/>
        </p:nvPicPr>
        <p:blipFill rotWithShape="1">
          <a:blip r:embed="rId3">
            <a:alphaModFix/>
          </a:blip>
          <a:srcRect b="0" l="0" r="0" t="0"/>
          <a:stretch/>
        </p:blipFill>
        <p:spPr>
          <a:xfrm>
            <a:off x="3610522" y="621445"/>
            <a:ext cx="1601088" cy="145761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5"/>
          <p:cNvSpPr txBox="1"/>
          <p:nvPr>
            <p:ph type="ctrTitle"/>
          </p:nvPr>
        </p:nvSpPr>
        <p:spPr>
          <a:xfrm>
            <a:off x="1097281" y="622316"/>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Documentación Automática:</a:t>
            </a:r>
            <a:endParaRPr/>
          </a:p>
        </p:txBody>
      </p:sp>
      <p:sp>
        <p:nvSpPr>
          <p:cNvPr id="324" name="Google Shape;324;p15"/>
          <p:cNvSpPr txBox="1"/>
          <p:nvPr>
            <p:ph idx="1" type="subTitle"/>
          </p:nvPr>
        </p:nvSpPr>
        <p:spPr>
          <a:xfrm>
            <a:off x="1186891" y="2372345"/>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Los mensajes de commit y las descripciones de los cambios se convierten en una forma de documentación automática sobre el proyecto.</a:t>
            </a:r>
            <a:endParaRPr/>
          </a:p>
        </p:txBody>
      </p:sp>
      <p:sp>
        <p:nvSpPr>
          <p:cNvPr descr="12 software de generación de documentos para agilizar sus procesos -  Geekflare" id="325" name="Google Shape;325;p1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12 software de generación de documentos para agilizar sus procesos -  Geekflare" id="326" name="Google Shape;326;p15"/>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12 software de generación de documentos para agilizar sus procesos -  Geekflare" id="327" name="Google Shape;327;p15"/>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Flujograma del documento – El Blog de Cristofeliz" id="328" name="Google Shape;328;p15"/>
          <p:cNvPicPr preferRelativeResize="0"/>
          <p:nvPr/>
        </p:nvPicPr>
        <p:blipFill rotWithShape="1">
          <a:blip r:embed="rId3">
            <a:alphaModFix/>
          </a:blip>
          <a:srcRect b="0" l="0" r="0" t="0"/>
          <a:stretch/>
        </p:blipFill>
        <p:spPr>
          <a:xfrm>
            <a:off x="612775" y="-13481912"/>
            <a:ext cx="4464000" cy="4464000"/>
          </a:xfrm>
          <a:prstGeom prst="rect">
            <a:avLst/>
          </a:prstGeom>
          <a:noFill/>
          <a:ln>
            <a:noFill/>
          </a:ln>
        </p:spPr>
      </p:pic>
      <p:pic>
        <p:nvPicPr>
          <p:cNvPr descr="Flujograma del documento – El Blog de Cristofeliz" id="329" name="Google Shape;329;p15"/>
          <p:cNvPicPr preferRelativeResize="0"/>
          <p:nvPr/>
        </p:nvPicPr>
        <p:blipFill rotWithShape="1">
          <a:blip r:embed="rId3">
            <a:alphaModFix/>
          </a:blip>
          <a:srcRect b="0" l="0" r="0" t="0"/>
          <a:stretch/>
        </p:blipFill>
        <p:spPr>
          <a:xfrm>
            <a:off x="7077454" y="3204055"/>
            <a:ext cx="1280161" cy="128016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Alineación de Equipos:</a:t>
            </a:r>
            <a:endParaRPr/>
          </a:p>
        </p:txBody>
      </p:sp>
      <p:sp>
        <p:nvSpPr>
          <p:cNvPr id="335" name="Google Shape;335;p16"/>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Permite que los miembros del equipo estén en la misma página y trabajen en paralelo sin conflictos.</a:t>
            </a:r>
            <a:endParaRPr/>
          </a:p>
        </p:txBody>
      </p:sp>
      <p:pic>
        <p:nvPicPr>
          <p:cNvPr descr="D2 Consultora Empresarial. De Rosario, Santa Fe, al país.: ¿Cómo alinear  los esfuerzos de todo un equipo detrás de los objetivos de la empresa?" id="336" name="Google Shape;336;p16"/>
          <p:cNvPicPr preferRelativeResize="0"/>
          <p:nvPr/>
        </p:nvPicPr>
        <p:blipFill rotWithShape="1">
          <a:blip r:embed="rId3">
            <a:alphaModFix/>
          </a:blip>
          <a:srcRect b="0" l="0" r="0" t="0"/>
          <a:stretch/>
        </p:blipFill>
        <p:spPr>
          <a:xfrm>
            <a:off x="6481267" y="3450298"/>
            <a:ext cx="1902384" cy="11470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e116c338d7_0_0"/>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ES"/>
              <a:t>Ejemplo de Control de Versiones:</a:t>
            </a:r>
            <a:endParaRPr/>
          </a:p>
        </p:txBody>
      </p:sp>
      <p:sp>
        <p:nvSpPr>
          <p:cNvPr id="342" name="Google Shape;342;g2e116c338d7_0_0"/>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lnSpcReduction="10000"/>
          </a:bodyPr>
          <a:lstStyle/>
          <a:p>
            <a:pPr indent="0" lvl="0" marL="0" rtl="0" algn="ctr">
              <a:spcBef>
                <a:spcPts val="800"/>
              </a:spcBef>
              <a:spcAft>
                <a:spcPts val="0"/>
              </a:spcAft>
              <a:buNone/>
            </a:pPr>
            <a:r>
              <a:rPr lang="es-ES"/>
              <a:t>Imagina que estás trabajando en un proyecto de documentación con varios archivos. Si accidentalmente borras un capítulo importante o quieres ver la versión de hace una semana porque los cambios recientes no son satisfactorios, un sistema de control de versiones te permite recuperar esa información fácilmente.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2e116c338d7_0_7"/>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ES"/>
              <a:t>Historia y Evolución del Control de Versiones</a:t>
            </a:r>
            <a:endParaRPr/>
          </a:p>
        </p:txBody>
      </p:sp>
      <p:sp>
        <p:nvSpPr>
          <p:cNvPr id="348" name="Google Shape;348;g2e116c338d7_0_7"/>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2e116c338d7_0_13"/>
          <p:cNvSpPr txBox="1"/>
          <p:nvPr>
            <p:ph type="ctrTitle"/>
          </p:nvPr>
        </p:nvSpPr>
        <p:spPr>
          <a:xfrm>
            <a:off x="1013825" y="321749"/>
            <a:ext cx="6858000" cy="972000"/>
          </a:xfrm>
          <a:prstGeom prst="rect">
            <a:avLst/>
          </a:prstGeom>
        </p:spPr>
        <p:txBody>
          <a:bodyPr anchorCtr="0" anchor="b" bIns="34275" lIns="68575" spcFirstLastPara="1" rIns="68575" wrap="square" tIns="34275">
            <a:normAutofit fontScale="90000"/>
          </a:bodyPr>
          <a:lstStyle/>
          <a:p>
            <a:pPr indent="0" lvl="0" marL="0" rtl="0" algn="ctr">
              <a:spcBef>
                <a:spcPts val="0"/>
              </a:spcBef>
              <a:spcAft>
                <a:spcPts val="0"/>
              </a:spcAft>
              <a:buNone/>
            </a:pPr>
            <a:r>
              <a:rPr lang="es-ES"/>
              <a:t>Sistemas Locales de Control de Versiones</a:t>
            </a:r>
            <a:endParaRPr/>
          </a:p>
        </p:txBody>
      </p:sp>
      <p:sp>
        <p:nvSpPr>
          <p:cNvPr id="354" name="Google Shape;354;g2e116c338d7_0_13"/>
          <p:cNvSpPr txBox="1"/>
          <p:nvPr>
            <p:ph idx="1" type="subTitle"/>
          </p:nvPr>
        </p:nvSpPr>
        <p:spPr>
          <a:xfrm>
            <a:off x="1225225" y="1726822"/>
            <a:ext cx="6858000" cy="21765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s-ES" sz="1500">
                <a:solidFill>
                  <a:srgbClr val="000000"/>
                </a:solidFill>
                <a:latin typeface="Arial"/>
                <a:ea typeface="Arial"/>
                <a:cs typeface="Arial"/>
                <a:sym typeface="Arial"/>
              </a:rPr>
              <a:t>La idea de un sistema que controla las versiones de los archivos no es nueva. Inicialmente, los desarrolladores mantenían copias múltiples de los archivos en sus propias computadoras, una práctica propensa a errores porque es fácil confundir o perder versiones. Para solucionar esto, se crearon los primeros sistemas de control de versiones como </a:t>
            </a:r>
            <a:r>
              <a:rPr b="1" lang="es-ES" sz="1500">
                <a:solidFill>
                  <a:srgbClr val="000000"/>
                </a:solidFill>
                <a:latin typeface="Arial"/>
                <a:ea typeface="Arial"/>
                <a:cs typeface="Arial"/>
                <a:sym typeface="Arial"/>
              </a:rPr>
              <a:t>RCS (Revision Control System)</a:t>
            </a:r>
            <a:r>
              <a:rPr lang="es-ES" sz="1500">
                <a:solidFill>
                  <a:srgbClr val="000000"/>
                </a:solidFill>
                <a:latin typeface="Arial"/>
                <a:ea typeface="Arial"/>
                <a:cs typeface="Arial"/>
                <a:sym typeface="Arial"/>
              </a:rPr>
              <a:t>, que almacenaba las últimas versiones de los archivos junto con "parches" para recrear versiones anteriores.</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
          <p:cNvSpPr txBox="1"/>
          <p:nvPr>
            <p:ph type="ctrTitle"/>
          </p:nvPr>
        </p:nvSpPr>
        <p:spPr>
          <a:xfrm>
            <a:off x="1310677" y="2296870"/>
            <a:ext cx="6392100" cy="908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sz="3600"/>
              <a:t>¡Vamos por otra clase!</a:t>
            </a:r>
            <a:endParaRPr sz="3400"/>
          </a:p>
        </p:txBody>
      </p:sp>
      <p:pic>
        <p:nvPicPr>
          <p:cNvPr id="233" name="Google Shape;233;p2"/>
          <p:cNvPicPr preferRelativeResize="0"/>
          <p:nvPr/>
        </p:nvPicPr>
        <p:blipFill rotWithShape="1">
          <a:blip r:embed="rId3">
            <a:alphaModFix/>
          </a:blip>
          <a:srcRect b="0" l="0" r="0" t="0"/>
          <a:stretch/>
        </p:blipFill>
        <p:spPr>
          <a:xfrm>
            <a:off x="342863" y="4715297"/>
            <a:ext cx="315319" cy="322856"/>
          </a:xfrm>
          <a:prstGeom prst="rect">
            <a:avLst/>
          </a:prstGeom>
          <a:noFill/>
          <a:ln>
            <a:noFill/>
          </a:ln>
        </p:spPr>
      </p:pic>
      <p:sp>
        <p:nvSpPr>
          <p:cNvPr id="234" name="Google Shape;234;p2"/>
          <p:cNvSpPr txBox="1"/>
          <p:nvPr/>
        </p:nvSpPr>
        <p:spPr>
          <a:xfrm>
            <a:off x="640294" y="4715055"/>
            <a:ext cx="2256900" cy="323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sng" cap="none" strike="noStrike">
                <a:solidFill>
                  <a:schemeClr val="hlink"/>
                </a:solidFill>
                <a:latin typeface="Nunito"/>
                <a:ea typeface="Nunito"/>
                <a:cs typeface="Nunito"/>
                <a:sym typeface="Nunito"/>
                <a:hlinkClick r:id="rId4"/>
              </a:rPr>
              <a:t>11 6133-1747</a:t>
            </a:r>
            <a:endParaRPr b="0" i="0" sz="1200" u="none" cap="none" strike="noStrike">
              <a:solidFill>
                <a:srgbClr val="4089D7"/>
              </a:solidFill>
              <a:latin typeface="Nunito"/>
              <a:ea typeface="Nunito"/>
              <a:cs typeface="Nunito"/>
              <a:sym typeface="Nunito"/>
            </a:endParaRPr>
          </a:p>
        </p:txBody>
      </p:sp>
      <p:sp>
        <p:nvSpPr>
          <p:cNvPr id="235" name="Google Shape;235;p2"/>
          <p:cNvSpPr txBox="1"/>
          <p:nvPr/>
        </p:nvSpPr>
        <p:spPr>
          <a:xfrm>
            <a:off x="6716700" y="4714099"/>
            <a:ext cx="2256900" cy="323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4089D7"/>
                </a:solidFill>
                <a:latin typeface="Nunito"/>
                <a:ea typeface="Nunito"/>
                <a:cs typeface="Nunito"/>
                <a:sym typeface="Nunito"/>
              </a:rPr>
              <a:t>generaciont@generaciont.org</a:t>
            </a:r>
            <a:endParaRPr b="0" i="0" sz="1200" u="none" cap="none" strike="noStrike">
              <a:solidFill>
                <a:srgbClr val="4089D7"/>
              </a:solidFill>
              <a:latin typeface="Nunito"/>
              <a:ea typeface="Nunito"/>
              <a:cs typeface="Nunito"/>
              <a:sym typeface="Nunito"/>
            </a:endParaRPr>
          </a:p>
        </p:txBody>
      </p:sp>
      <p:pic>
        <p:nvPicPr>
          <p:cNvPr descr="Man Dancing on Apple iOS 12.2" id="236" name="Google Shape;236;p2"/>
          <p:cNvPicPr preferRelativeResize="0"/>
          <p:nvPr/>
        </p:nvPicPr>
        <p:blipFill rotWithShape="1">
          <a:blip r:embed="rId5">
            <a:alphaModFix/>
          </a:blip>
          <a:srcRect b="0" l="0" r="0" t="0"/>
          <a:stretch/>
        </p:blipFill>
        <p:spPr>
          <a:xfrm>
            <a:off x="3821413" y="1127853"/>
            <a:ext cx="1253096" cy="1253097"/>
          </a:xfrm>
          <a:prstGeom prst="rect">
            <a:avLst/>
          </a:prstGeom>
          <a:noFill/>
          <a:ln>
            <a:noFill/>
          </a:ln>
        </p:spPr>
      </p:pic>
      <p:sp>
        <p:nvSpPr>
          <p:cNvPr id="237" name="Google Shape;237;p2"/>
          <p:cNvSpPr/>
          <p:nvPr/>
        </p:nvSpPr>
        <p:spPr>
          <a:xfrm>
            <a:off x="2047102" y="3342155"/>
            <a:ext cx="4572000" cy="89255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ES" sz="2400" u="none" cap="none" strike="noStrike">
                <a:solidFill>
                  <a:srgbClr val="4089D7"/>
                </a:solidFill>
                <a:latin typeface="Nunito"/>
                <a:ea typeface="Nunito"/>
                <a:cs typeface="Nunito"/>
                <a:sym typeface="Nunito"/>
              </a:rPr>
              <a:t>¿Comenzamos?</a:t>
            </a:r>
            <a:endParaRPr/>
          </a:p>
          <a:p>
            <a:pPr indent="0" lvl="0" marL="0" marR="0" rtl="0" algn="l">
              <a:lnSpc>
                <a:spcPct val="100000"/>
              </a:lnSpc>
              <a:spcBef>
                <a:spcPts val="0"/>
              </a:spcBef>
              <a:spcAft>
                <a:spcPts val="0"/>
              </a:spcAft>
              <a:buNone/>
            </a:pPr>
            <a:br>
              <a:rPr b="0" i="0" lang="es-E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2e116c338d7_0_20"/>
          <p:cNvSpPr txBox="1"/>
          <p:nvPr>
            <p:ph type="ctrTitle"/>
          </p:nvPr>
        </p:nvSpPr>
        <p:spPr>
          <a:xfrm>
            <a:off x="1143000" y="556649"/>
            <a:ext cx="6858000" cy="1042500"/>
          </a:xfrm>
          <a:prstGeom prst="rect">
            <a:avLst/>
          </a:prstGeom>
        </p:spPr>
        <p:txBody>
          <a:bodyPr anchorCtr="0" anchor="b" bIns="34275" lIns="68575" spcFirstLastPara="1" rIns="68575" wrap="square" tIns="34275">
            <a:normAutofit fontScale="90000"/>
          </a:bodyPr>
          <a:lstStyle/>
          <a:p>
            <a:pPr indent="0" lvl="0" marL="0" rtl="0" algn="ctr">
              <a:spcBef>
                <a:spcPts val="0"/>
              </a:spcBef>
              <a:spcAft>
                <a:spcPts val="0"/>
              </a:spcAft>
              <a:buNone/>
            </a:pPr>
            <a:r>
              <a:rPr lang="es-ES"/>
              <a:t>Sistemas Centralizados de Control de Versiones (CVCS)</a:t>
            </a:r>
            <a:endParaRPr/>
          </a:p>
        </p:txBody>
      </p:sp>
      <p:sp>
        <p:nvSpPr>
          <p:cNvPr id="360" name="Google Shape;360;g2e116c338d7_0_20"/>
          <p:cNvSpPr txBox="1"/>
          <p:nvPr>
            <p:ph idx="1" type="subTitle"/>
          </p:nvPr>
        </p:nvSpPr>
        <p:spPr>
          <a:xfrm>
            <a:off x="1143000" y="1989298"/>
            <a:ext cx="6858000" cy="19539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s-ES" sz="1400">
                <a:solidFill>
                  <a:srgbClr val="000000"/>
                </a:solidFill>
                <a:latin typeface="Arial"/>
                <a:ea typeface="Arial"/>
                <a:cs typeface="Arial"/>
                <a:sym typeface="Arial"/>
              </a:rPr>
              <a:t>Para permitir una colaboración más eficiente, se desarrollaron sistemas centralizados como </a:t>
            </a:r>
            <a:r>
              <a:rPr b="1" lang="es-ES" sz="1400">
                <a:solidFill>
                  <a:srgbClr val="000000"/>
                </a:solidFill>
                <a:latin typeface="Arial"/>
                <a:ea typeface="Arial"/>
                <a:cs typeface="Arial"/>
                <a:sym typeface="Arial"/>
              </a:rPr>
              <a:t>CVS (Concurrent Versions System)</a:t>
            </a:r>
            <a:r>
              <a:rPr lang="es-ES" sz="1400">
                <a:solidFill>
                  <a:srgbClr val="000000"/>
                </a:solidFill>
                <a:latin typeface="Arial"/>
                <a:ea typeface="Arial"/>
                <a:cs typeface="Arial"/>
                <a:sym typeface="Arial"/>
              </a:rPr>
              <a:t> y más tarde </a:t>
            </a:r>
            <a:r>
              <a:rPr b="1" lang="es-ES" sz="1400">
                <a:solidFill>
                  <a:srgbClr val="000000"/>
                </a:solidFill>
                <a:latin typeface="Arial"/>
                <a:ea typeface="Arial"/>
                <a:cs typeface="Arial"/>
                <a:sym typeface="Arial"/>
              </a:rPr>
              <a:t>Subversion (SVN)</a:t>
            </a:r>
            <a:r>
              <a:rPr lang="es-ES" sz="1400">
                <a:solidFill>
                  <a:srgbClr val="000000"/>
                </a:solidFill>
                <a:latin typeface="Arial"/>
                <a:ea typeface="Arial"/>
                <a:cs typeface="Arial"/>
                <a:sym typeface="Arial"/>
              </a:rPr>
              <a:t>. Estos sistemas tenían un servidor único que contenía todas las versiones de los archivos, y los clientes se conectaban a este servidor para obtener la última versión o para enviar cambios. Este modelo facilitó que muchos desarrolladores trabajaran juntos pero tenía el inconveniente de un único punto de fallo que, si fallaba, podía afectar a todo el proyecto.</a:t>
            </a:r>
            <a:endParaRPr sz="2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e116c338d7_0_27"/>
          <p:cNvSpPr txBox="1"/>
          <p:nvPr>
            <p:ph type="ctrTitle"/>
          </p:nvPr>
        </p:nvSpPr>
        <p:spPr>
          <a:xfrm>
            <a:off x="1143000" y="321774"/>
            <a:ext cx="6858000" cy="1054200"/>
          </a:xfrm>
          <a:prstGeom prst="rect">
            <a:avLst/>
          </a:prstGeom>
        </p:spPr>
        <p:txBody>
          <a:bodyPr anchorCtr="0" anchor="b" bIns="34275" lIns="68575" spcFirstLastPara="1" rIns="68575" wrap="square" tIns="34275">
            <a:normAutofit fontScale="90000"/>
          </a:bodyPr>
          <a:lstStyle/>
          <a:p>
            <a:pPr indent="0" lvl="0" marL="0" rtl="0" algn="ctr">
              <a:spcBef>
                <a:spcPts val="0"/>
              </a:spcBef>
              <a:spcAft>
                <a:spcPts val="0"/>
              </a:spcAft>
              <a:buNone/>
            </a:pPr>
            <a:r>
              <a:rPr lang="es-ES"/>
              <a:t>Sistemas Distribuidos de Control de Versiones (DVCS)</a:t>
            </a:r>
            <a:endParaRPr/>
          </a:p>
        </p:txBody>
      </p:sp>
      <p:sp>
        <p:nvSpPr>
          <p:cNvPr id="366" name="Google Shape;366;g2e116c338d7_0_27"/>
          <p:cNvSpPr txBox="1"/>
          <p:nvPr>
            <p:ph idx="1" type="subTitle"/>
          </p:nvPr>
        </p:nvSpPr>
        <p:spPr>
          <a:xfrm>
            <a:off x="1143000" y="1707447"/>
            <a:ext cx="6858000" cy="22359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s-ES" sz="1500">
                <a:solidFill>
                  <a:srgbClr val="000000"/>
                </a:solidFill>
                <a:latin typeface="Arial"/>
                <a:ea typeface="Arial"/>
                <a:cs typeface="Arial"/>
                <a:sym typeface="Arial"/>
              </a:rPr>
              <a:t>Los DVCS, como </a:t>
            </a:r>
            <a:r>
              <a:rPr b="1" lang="es-ES" sz="1500">
                <a:solidFill>
                  <a:srgbClr val="000000"/>
                </a:solidFill>
                <a:latin typeface="Arial"/>
                <a:ea typeface="Arial"/>
                <a:cs typeface="Arial"/>
                <a:sym typeface="Arial"/>
              </a:rPr>
              <a:t>Git</a:t>
            </a:r>
            <a:r>
              <a:rPr lang="es-ES" sz="1500">
                <a:solidFill>
                  <a:srgbClr val="000000"/>
                </a:solidFill>
                <a:latin typeface="Arial"/>
                <a:ea typeface="Arial"/>
                <a:cs typeface="Arial"/>
                <a:sym typeface="Arial"/>
              </a:rPr>
              <a:t> y </a:t>
            </a:r>
            <a:r>
              <a:rPr b="1" lang="es-ES" sz="1500">
                <a:solidFill>
                  <a:srgbClr val="000000"/>
                </a:solidFill>
                <a:latin typeface="Arial"/>
                <a:ea typeface="Arial"/>
                <a:cs typeface="Arial"/>
                <a:sym typeface="Arial"/>
              </a:rPr>
              <a:t>Mercurial</a:t>
            </a:r>
            <a:r>
              <a:rPr lang="es-ES" sz="1500">
                <a:solidFill>
                  <a:srgbClr val="000000"/>
                </a:solidFill>
                <a:latin typeface="Arial"/>
                <a:ea typeface="Arial"/>
                <a:cs typeface="Arial"/>
                <a:sym typeface="Arial"/>
              </a:rPr>
              <a:t>, revolucionaron el control de versiones permitiendo que cada colaborador en un proyecto tuviera una copia local completa del desarrollo, incluyendo todas las versiones de cada archivo. Esto no solo aceleró el proceso, ya que no se dependía de un servidor central para todas las operaciones, sino que también aumentó la seguridad, porque cada copia podía actuar como un respaldo completo.</a:t>
            </a:r>
            <a:endParaRPr sz="2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2e116c338d7_0_34"/>
          <p:cNvSpPr txBox="1"/>
          <p:nvPr>
            <p:ph type="ctrTitle"/>
          </p:nvPr>
        </p:nvSpPr>
        <p:spPr>
          <a:xfrm>
            <a:off x="1143000" y="345624"/>
            <a:ext cx="6858000" cy="1241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ES"/>
              <a:t>Ejemplo de Sistema Distribuido (Git):</a:t>
            </a:r>
            <a:endParaRPr/>
          </a:p>
        </p:txBody>
      </p:sp>
      <p:sp>
        <p:nvSpPr>
          <p:cNvPr id="372" name="Google Shape;372;g2e116c338d7_0_34"/>
          <p:cNvSpPr txBox="1"/>
          <p:nvPr>
            <p:ph idx="1" type="subTitle"/>
          </p:nvPr>
        </p:nvSpPr>
        <p:spPr>
          <a:xfrm>
            <a:off x="1060800" y="1715104"/>
            <a:ext cx="6858000" cy="1241700"/>
          </a:xfrm>
          <a:prstGeom prst="rect">
            <a:avLst/>
          </a:prstGeom>
        </p:spPr>
        <p:txBody>
          <a:bodyPr anchorCtr="0" anchor="t" bIns="34275" lIns="68575" spcFirstLastPara="1" rIns="68575" wrap="square" tIns="34275">
            <a:normAutofit lnSpcReduction="10000"/>
          </a:bodyPr>
          <a:lstStyle/>
          <a:p>
            <a:pPr indent="0" lvl="0" marL="0" rtl="0" algn="ctr">
              <a:spcBef>
                <a:spcPts val="800"/>
              </a:spcBef>
              <a:spcAft>
                <a:spcPts val="0"/>
              </a:spcAft>
              <a:buNone/>
            </a:pPr>
            <a:r>
              <a:rPr lang="es-ES"/>
              <a:t>Git, desarrollado por Linus Torvalds para el desarrollo del kernel de Linux, es hoy en día el sistema de control de versiones más popular. Permite a los desarrolladores trabajar localmente y luego "empujar" sus cambios a un repositorio remoto cuando están listos. Por ejemplo:</a:t>
            </a:r>
            <a:endParaRPr/>
          </a:p>
        </p:txBody>
      </p:sp>
      <p:pic>
        <p:nvPicPr>
          <p:cNvPr id="373" name="Google Shape;373;g2e116c338d7_0_34"/>
          <p:cNvPicPr preferRelativeResize="0"/>
          <p:nvPr/>
        </p:nvPicPr>
        <p:blipFill>
          <a:blip r:embed="rId3">
            <a:alphaModFix/>
          </a:blip>
          <a:stretch>
            <a:fillRect/>
          </a:stretch>
        </p:blipFill>
        <p:spPr>
          <a:xfrm>
            <a:off x="625013" y="3237250"/>
            <a:ext cx="8058425" cy="757850"/>
          </a:xfrm>
          <a:prstGeom prst="rect">
            <a:avLst/>
          </a:prstGeom>
          <a:noFill/>
          <a:ln>
            <a:noFill/>
          </a:ln>
        </p:spPr>
      </p:pic>
      <p:sp>
        <p:nvSpPr>
          <p:cNvPr id="374" name="Google Shape;374;g2e116c338d7_0_34"/>
          <p:cNvSpPr txBox="1"/>
          <p:nvPr/>
        </p:nvSpPr>
        <p:spPr>
          <a:xfrm>
            <a:off x="108450" y="4086600"/>
            <a:ext cx="876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t>Estos comandos permiten al usuario guardar localmente sus cambios con un mensaje descriptivo y luego enviar estos cambios al servidor principal, donde otros desarrolladores pueden acceder a ellos.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2e116c338d7_0_45"/>
          <p:cNvSpPr txBox="1"/>
          <p:nvPr>
            <p:ph idx="1" type="subTitle"/>
          </p:nvPr>
        </p:nvSpPr>
        <p:spPr>
          <a:xfrm>
            <a:off x="1143000" y="1249474"/>
            <a:ext cx="6858000" cy="16956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s-ES"/>
              <a:t>El control de versiones es fundamental para cualquier proyecto de desarrollo de software o documentación que requiera mantenimiento o actualización continua. Con la evolución de los sistemas de control de versiones, especialmente con la llegada de Git, los desarrolladores ahora pueden colaborar de manera más efectiva, segura y eficiente que nunca.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17"/>
          <p:cNvSpPr txBox="1"/>
          <p:nvPr>
            <p:ph type="ctrTitle"/>
          </p:nvPr>
        </p:nvSpPr>
        <p:spPr>
          <a:xfrm>
            <a:off x="541325" y="1987826"/>
            <a:ext cx="7790688" cy="970649"/>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ES"/>
              <a:t>Importancia del Control de Versiones en el Desarrollo de Software:</a:t>
            </a:r>
            <a:endParaRPr/>
          </a:p>
        </p:txBody>
      </p:sp>
      <p:sp>
        <p:nvSpPr>
          <p:cNvPr id="385" name="Google Shape;385;p17"/>
          <p:cNvSpPr txBox="1"/>
          <p:nvPr>
            <p:ph idx="1" type="subTitle"/>
          </p:nvPr>
        </p:nvSpPr>
        <p:spPr>
          <a:xfrm>
            <a:off x="1099109" y="3228224"/>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El control de versiones juega un papel fundamental en el desarrollo de software moderno, y su importancia se puede resaltar mediante ejemplos que los alumnos puedan relacionar con situaciones cotidianas: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18"/>
          <p:cNvSpPr txBox="1"/>
          <p:nvPr>
            <p:ph type="ctrTitle"/>
          </p:nvPr>
        </p:nvSpPr>
        <p:spPr>
          <a:xfrm>
            <a:off x="1164946" y="877823"/>
            <a:ext cx="6858000" cy="774411"/>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ES"/>
              <a:t>Trabajo en Equipo en un Proyecto de Grupo:</a:t>
            </a:r>
            <a:endParaRPr/>
          </a:p>
        </p:txBody>
      </p:sp>
      <p:sp>
        <p:nvSpPr>
          <p:cNvPr id="391" name="Google Shape;391;p18"/>
          <p:cNvSpPr txBox="1"/>
          <p:nvPr>
            <p:ph idx="1" type="subTitle"/>
          </p:nvPr>
        </p:nvSpPr>
        <p:spPr>
          <a:xfrm>
            <a:off x="1143000" y="1850746"/>
            <a:ext cx="6858000" cy="2092483"/>
          </a:xfrm>
          <a:prstGeom prst="rect">
            <a:avLst/>
          </a:prstGeom>
          <a:noFill/>
          <a:ln>
            <a:noFill/>
          </a:ln>
        </p:spPr>
        <p:txBody>
          <a:bodyPr anchorCtr="0" anchor="t" bIns="34275" lIns="68575" spcFirstLastPara="1" rIns="68575" wrap="square" tIns="34275">
            <a:normAutofit fontScale="92500" lnSpcReduction="20000"/>
          </a:bodyPr>
          <a:lstStyle/>
          <a:p>
            <a:pPr indent="-361950" lvl="0" marL="457200" rtl="0" algn="l">
              <a:lnSpc>
                <a:spcPct val="90000"/>
              </a:lnSpc>
              <a:spcBef>
                <a:spcPts val="800"/>
              </a:spcBef>
              <a:spcAft>
                <a:spcPts val="0"/>
              </a:spcAft>
              <a:buSzPct val="108108"/>
              <a:buFont typeface="Arial"/>
              <a:buChar char="•"/>
            </a:pPr>
            <a:r>
              <a:rPr lang="es-ES"/>
              <a:t>Imagina que estás construyendo una casa en equipo. Cada miembro tiene su propia tarea, como construir las paredes, instalar ventanas, etc. Si no tienes un plan para coordinar el trabajo de todos, es posible que dos personas terminen trabajando en la misma pared al mismo tiempo, causando confusión y retrasos. En el desarrollo de software, el control de versiones actúa como ese plan coordinado, permitiendo que múltiples desarrolladores trabajen juntos sin chocar entre sí. Cada uno puede realizar cambios en su propia "pared" (rama) y luego fusionar esos cambios de manera ordenada.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19"/>
          <p:cNvSpPr txBox="1"/>
          <p:nvPr>
            <p:ph type="ctrTitle"/>
          </p:nvPr>
        </p:nvSpPr>
        <p:spPr>
          <a:xfrm>
            <a:off x="1142999" y="0"/>
            <a:ext cx="6858000" cy="862194"/>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Errores y Pruebas:</a:t>
            </a:r>
            <a:endParaRPr/>
          </a:p>
        </p:txBody>
      </p:sp>
      <p:sp>
        <p:nvSpPr>
          <p:cNvPr id="397" name="Google Shape;397;p19"/>
          <p:cNvSpPr txBox="1"/>
          <p:nvPr>
            <p:ph idx="1" type="subTitle"/>
          </p:nvPr>
        </p:nvSpPr>
        <p:spPr>
          <a:xfrm>
            <a:off x="1157630" y="819303"/>
            <a:ext cx="6858000" cy="2494483"/>
          </a:xfrm>
          <a:prstGeom prst="rect">
            <a:avLst/>
          </a:prstGeom>
          <a:noFill/>
          <a:ln>
            <a:noFill/>
          </a:ln>
        </p:spPr>
        <p:txBody>
          <a:bodyPr anchorCtr="0" anchor="t" bIns="34275" lIns="68575" spcFirstLastPara="1" rIns="68575" wrap="square" tIns="34275">
            <a:normAutofit fontScale="92500" lnSpcReduction="10000"/>
          </a:bodyPr>
          <a:lstStyle/>
          <a:p>
            <a:pPr indent="-361950" lvl="0" marL="457200" rtl="0" algn="l">
              <a:lnSpc>
                <a:spcPct val="90000"/>
              </a:lnSpc>
              <a:spcBef>
                <a:spcPts val="800"/>
              </a:spcBef>
              <a:spcAft>
                <a:spcPts val="0"/>
              </a:spcAft>
              <a:buSzPct val="108108"/>
              <a:buFont typeface="Arial"/>
              <a:buChar char="•"/>
            </a:pPr>
            <a:r>
              <a:rPr lang="es-ES"/>
              <a:t>Supongamos que estás escribiendo un ensayo importante. A medida que avanzas, te das cuenta de que una sección temprana tiene un error gramatical. Sin control de versiones, podrías necesitar reescribir todo el ensayo desde el principio para corregir ese error. Sin embargo, si tuvieras versiones guardadas a medida que avanzabas, podrías volver a una versión anterior antes de que se introdujera el error. En el desarrollo de software, los errores son comunes y, gracias al control de versiones, los desarrolladores pueden retroceder en el tiempo y solucionarlos sin perder todo su trabajo posterior.</a:t>
            </a:r>
            <a:endParaRPr/>
          </a:p>
        </p:txBody>
      </p:sp>
      <p:pic>
        <p:nvPicPr>
          <p:cNvPr descr="▷ Errores en las Pruebas de Software: Todo lo que Necesitas Saber" id="398" name="Google Shape;398;p19"/>
          <p:cNvPicPr preferRelativeResize="0"/>
          <p:nvPr/>
        </p:nvPicPr>
        <p:blipFill rotWithShape="1">
          <a:blip r:embed="rId3">
            <a:alphaModFix/>
          </a:blip>
          <a:srcRect b="0" l="0" r="0" t="0"/>
          <a:stretch/>
        </p:blipFill>
        <p:spPr>
          <a:xfrm>
            <a:off x="6495897" y="2838298"/>
            <a:ext cx="1905736" cy="190573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0"/>
          <p:cNvSpPr txBox="1"/>
          <p:nvPr>
            <p:ph type="ctrTitle"/>
          </p:nvPr>
        </p:nvSpPr>
        <p:spPr>
          <a:xfrm>
            <a:off x="974750" y="694944"/>
            <a:ext cx="6858000" cy="767096"/>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ES"/>
              <a:t>Experimentación y Nuevas Funciones:</a:t>
            </a:r>
            <a:endParaRPr/>
          </a:p>
        </p:txBody>
      </p:sp>
      <p:sp>
        <p:nvSpPr>
          <p:cNvPr id="404" name="Google Shape;404;p20"/>
          <p:cNvSpPr txBox="1"/>
          <p:nvPr>
            <p:ph idx="1" type="subTitle"/>
          </p:nvPr>
        </p:nvSpPr>
        <p:spPr>
          <a:xfrm>
            <a:off x="1143000" y="1726387"/>
            <a:ext cx="6858000" cy="2216842"/>
          </a:xfrm>
          <a:prstGeom prst="rect">
            <a:avLst/>
          </a:prstGeom>
          <a:noFill/>
          <a:ln>
            <a:noFill/>
          </a:ln>
        </p:spPr>
        <p:txBody>
          <a:bodyPr anchorCtr="0" anchor="t" bIns="34275" lIns="68575" spcFirstLastPara="1" rIns="68575" wrap="square" tIns="34275">
            <a:normAutofit fontScale="92500" lnSpcReduction="10000"/>
          </a:bodyPr>
          <a:lstStyle/>
          <a:p>
            <a:pPr indent="-361950" lvl="0" marL="457200" rtl="0" algn="l">
              <a:lnSpc>
                <a:spcPct val="90000"/>
              </a:lnSpc>
              <a:spcBef>
                <a:spcPts val="800"/>
              </a:spcBef>
              <a:spcAft>
                <a:spcPts val="0"/>
              </a:spcAft>
              <a:buSzPct val="108108"/>
              <a:buFont typeface="Arial"/>
              <a:buChar char="•"/>
            </a:pPr>
            <a:r>
              <a:rPr lang="es-ES"/>
              <a:t>Imagina que estás diseñando una bicicleta. Quieres probar una nueva característica, como un asiento más cómodo. Sin embargo, si cortas el asiento antiguo y no te gusta el nuevo diseño, será difícil volver atrás. En cambio, podrías crear un nuevo asiento y probarlo sin alterar el diseño original. Del mismo modo, en el desarrollo de software, el control de versiones permite a los desarrolladores crear nuevas características en ramas separadas sin afectar la versión principal. Si algo no funciona, simplemente desecha la rama sin afectar el código base.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1"/>
          <p:cNvSpPr txBox="1"/>
          <p:nvPr>
            <p:ph type="ctrTitle"/>
          </p:nvPr>
        </p:nvSpPr>
        <p:spPr>
          <a:xfrm>
            <a:off x="1143000" y="212142"/>
            <a:ext cx="6858000" cy="1074334"/>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ES"/>
              <a:t>Colaboración y Contribuciones Abiertas:</a:t>
            </a:r>
            <a:endParaRPr/>
          </a:p>
        </p:txBody>
      </p:sp>
      <p:sp>
        <p:nvSpPr>
          <p:cNvPr id="410" name="Google Shape;410;p21"/>
          <p:cNvSpPr txBox="1"/>
          <p:nvPr>
            <p:ph idx="1" type="subTitle"/>
          </p:nvPr>
        </p:nvSpPr>
        <p:spPr>
          <a:xfrm>
            <a:off x="1143000" y="1828800"/>
            <a:ext cx="6858000" cy="2114429"/>
          </a:xfrm>
          <a:prstGeom prst="rect">
            <a:avLst/>
          </a:prstGeom>
          <a:noFill/>
          <a:ln>
            <a:noFill/>
          </a:ln>
        </p:spPr>
        <p:txBody>
          <a:bodyPr anchorCtr="0" anchor="t" bIns="34275" lIns="68575" spcFirstLastPara="1" rIns="68575" wrap="square" tIns="34275">
            <a:normAutofit/>
          </a:bodyPr>
          <a:lstStyle/>
          <a:p>
            <a:pPr indent="-361950" lvl="0" marL="457200" rtl="0" algn="l">
              <a:lnSpc>
                <a:spcPct val="90000"/>
              </a:lnSpc>
              <a:spcBef>
                <a:spcPts val="800"/>
              </a:spcBef>
              <a:spcAft>
                <a:spcPts val="0"/>
              </a:spcAft>
              <a:buSzPts val="1800"/>
              <a:buFont typeface="Arial"/>
              <a:buChar char="•"/>
            </a:pPr>
            <a:r>
              <a:rPr lang="es-ES"/>
              <a:t>Piensa en un mural en el que diferentes artistas agregan sus toques únicos. Cada artista puede trabajar en su parte sin afectar el trabajo de los demás. En el desarrollo de software de código abierto, muchas personas pueden contribuir a un proyecto. El control de versiones permite que estos contribuyentes trabajen de manera independiente y luego combinen sus contribuciones de manera armoniosa.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2"/>
          <p:cNvSpPr txBox="1"/>
          <p:nvPr>
            <p:ph type="ctrTitle"/>
          </p:nvPr>
        </p:nvSpPr>
        <p:spPr>
          <a:xfrm>
            <a:off x="1172261" y="482803"/>
            <a:ext cx="6858000" cy="789042"/>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Revertir Cambios Drásticos:</a:t>
            </a:r>
            <a:endParaRPr/>
          </a:p>
        </p:txBody>
      </p:sp>
      <p:sp>
        <p:nvSpPr>
          <p:cNvPr id="416" name="Google Shape;416;p22"/>
          <p:cNvSpPr txBox="1"/>
          <p:nvPr>
            <p:ph idx="1" type="subTitle"/>
          </p:nvPr>
        </p:nvSpPr>
        <p:spPr>
          <a:xfrm>
            <a:off x="1099109" y="1882225"/>
            <a:ext cx="6858000" cy="2258177"/>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Imagina que estás pintando un cuadro y decides hacer un cambio audaz en los colores. Si no te gusta el resultado, podrías tener dificultades para volver a los colores originales. En el desarrollo de software, el control de versiones te permite revertir cambios drásticos en caso de que una nueva característica o diseño no funcione como se esperaba.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
          <p:cNvSpPr/>
          <p:nvPr/>
        </p:nvSpPr>
        <p:spPr>
          <a:xfrm>
            <a:off x="551935" y="2114357"/>
            <a:ext cx="8171935"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ES" sz="3600" u="none" cap="none" strike="noStrike">
                <a:solidFill>
                  <a:srgbClr val="003F8B"/>
                </a:solidFill>
                <a:latin typeface="Arial"/>
                <a:ea typeface="Arial"/>
                <a:cs typeface="Arial"/>
                <a:sym typeface="Arial"/>
              </a:rPr>
              <a:t>RECUERDA PONER A GRABAR LA</a:t>
            </a:r>
            <a:endParaRPr/>
          </a:p>
          <a:p>
            <a:pPr indent="0" lvl="0" marL="0" marR="0" rtl="0" algn="ctr">
              <a:lnSpc>
                <a:spcPct val="100000"/>
              </a:lnSpc>
              <a:spcBef>
                <a:spcPts val="0"/>
              </a:spcBef>
              <a:spcAft>
                <a:spcPts val="0"/>
              </a:spcAft>
              <a:buNone/>
            </a:pPr>
            <a:r>
              <a:rPr b="1" i="0" lang="es-ES" sz="3600" u="none" cap="none" strike="noStrike">
                <a:solidFill>
                  <a:srgbClr val="003F8B"/>
                </a:solidFill>
                <a:latin typeface="Arial"/>
                <a:ea typeface="Arial"/>
                <a:cs typeface="Arial"/>
                <a:sym typeface="Arial"/>
              </a:rPr>
              <a:t>CLASE</a:t>
            </a:r>
            <a:endParaRPr b="1" i="0" sz="3600" u="none" cap="none" strike="noStrike">
              <a:solidFill>
                <a:srgbClr val="003F8B"/>
              </a:solidFill>
              <a:latin typeface="Arial"/>
              <a:ea typeface="Arial"/>
              <a:cs typeface="Arial"/>
              <a:sym typeface="Arial"/>
            </a:endParaRPr>
          </a:p>
        </p:txBody>
      </p:sp>
      <p:pic>
        <p:nvPicPr>
          <p:cNvPr id="243" name="Google Shape;243;p3"/>
          <p:cNvPicPr preferRelativeResize="0"/>
          <p:nvPr/>
        </p:nvPicPr>
        <p:blipFill rotWithShape="1">
          <a:blip r:embed="rId3">
            <a:alphaModFix/>
          </a:blip>
          <a:srcRect b="0" l="0" r="0" t="0"/>
          <a:stretch/>
        </p:blipFill>
        <p:spPr>
          <a:xfrm>
            <a:off x="4199753" y="930876"/>
            <a:ext cx="1095632" cy="109563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3"/>
          <p:cNvSpPr txBox="1"/>
          <p:nvPr>
            <p:ph type="ctrTitle"/>
          </p:nvPr>
        </p:nvSpPr>
        <p:spPr>
          <a:xfrm>
            <a:off x="1164946" y="1463040"/>
            <a:ext cx="6858000" cy="1741018"/>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b="0" lang="es-ES"/>
              <a:t>Beneficios del uso de control de versiones en el desarrollo de software</a:t>
            </a:r>
            <a:endParaRPr/>
          </a:p>
        </p:txBody>
      </p:sp>
      <p:pic>
        <p:nvPicPr>
          <p:cNvPr descr="Control de versiones - Iconos gratis de seo y web" id="422" name="Google Shape;422;p23"/>
          <p:cNvPicPr preferRelativeResize="0"/>
          <p:nvPr/>
        </p:nvPicPr>
        <p:blipFill rotWithShape="1">
          <a:blip r:embed="rId3">
            <a:alphaModFix/>
          </a:blip>
          <a:srcRect b="0" l="0" r="0" t="0"/>
          <a:stretch/>
        </p:blipFill>
        <p:spPr>
          <a:xfrm>
            <a:off x="6563726" y="2679839"/>
            <a:ext cx="2243291" cy="224329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Evitar Pérdida de Trabajo:</a:t>
            </a:r>
            <a:endParaRPr/>
          </a:p>
        </p:txBody>
      </p:sp>
      <p:sp>
        <p:nvSpPr>
          <p:cNvPr id="428" name="Google Shape;428;p2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fontScale="85000" lnSpcReduction="20000"/>
          </a:bodyPr>
          <a:lstStyle/>
          <a:p>
            <a:pPr indent="-361950" lvl="0" marL="457200" rtl="0" algn="ctr">
              <a:lnSpc>
                <a:spcPct val="90000"/>
              </a:lnSpc>
              <a:spcBef>
                <a:spcPts val="800"/>
              </a:spcBef>
              <a:spcAft>
                <a:spcPts val="0"/>
              </a:spcAft>
              <a:buClr>
                <a:schemeClr val="dk1"/>
              </a:buClr>
              <a:buSzPct val="117647"/>
              <a:buNone/>
            </a:pPr>
            <a:r>
              <a:rPr lang="es-ES"/>
              <a:t>Imagina que estás trabajando en un proyecto de desarrollo de software durante semanas y tu computadora se estropea de repente. Sin control de versiones, podrías perder todo tu trabajo. Sin embargo, si estás usando Git y guardando tus cambios regularmente, podrás recuperar tu trabajo hasta el último commit. Esto es especialmente valioso en situaciones inesperadas como fallos de hardware.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Colaboración Remota:</a:t>
            </a:r>
            <a:endParaRPr/>
          </a:p>
        </p:txBody>
      </p:sp>
      <p:sp>
        <p:nvSpPr>
          <p:cNvPr id="434" name="Google Shape;434;p25"/>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fontScale="85000" lnSpcReduction="20000"/>
          </a:bodyPr>
          <a:lstStyle/>
          <a:p>
            <a:pPr indent="-361950" lvl="0" marL="457200" rtl="0" algn="ctr">
              <a:lnSpc>
                <a:spcPct val="90000"/>
              </a:lnSpc>
              <a:spcBef>
                <a:spcPts val="800"/>
              </a:spcBef>
              <a:spcAft>
                <a:spcPts val="0"/>
              </a:spcAft>
              <a:buClr>
                <a:schemeClr val="dk1"/>
              </a:buClr>
              <a:buSzPct val="117647"/>
              <a:buNone/>
            </a:pPr>
            <a:r>
              <a:rPr lang="es-ES"/>
              <a:t>Supongamos que un equipo de desarrolladores trabaja en diferentes partes del mundo en un proyecto conjunto. Sin un sistema de control de versiones, sería complicado sincronizar los cambios, enviar archivos por correo electrónico y asegurarse de que todos estén trabajando con la versión correcta. Con Git y plataformas como GitHub, los equipos pueden colaborar en tiempo real, ver los cambios de otros y evitar confusiones.</a:t>
            </a:r>
            <a:endParaRPr/>
          </a:p>
        </p:txBody>
      </p:sp>
      <p:pic>
        <p:nvPicPr>
          <p:cNvPr descr="Colaboración remota – Por qué es importante la colaboración remota -  ViewSonic Library" id="435" name="Google Shape;435;p25"/>
          <p:cNvPicPr preferRelativeResize="0"/>
          <p:nvPr/>
        </p:nvPicPr>
        <p:blipFill rotWithShape="1">
          <a:blip r:embed="rId3">
            <a:alphaModFix/>
          </a:blip>
          <a:srcRect b="0" l="0" r="0" t="0"/>
          <a:stretch/>
        </p:blipFill>
        <p:spPr>
          <a:xfrm>
            <a:off x="3361333" y="454457"/>
            <a:ext cx="1938527" cy="145389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Versionamiento de Aplicaciones en Producción:</a:t>
            </a:r>
            <a:endParaRPr/>
          </a:p>
        </p:txBody>
      </p:sp>
      <p:sp>
        <p:nvSpPr>
          <p:cNvPr id="441" name="Google Shape;441;p26"/>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fontScale="85000" lnSpcReduction="10000"/>
          </a:bodyPr>
          <a:lstStyle/>
          <a:p>
            <a:pPr indent="-361950" lvl="0" marL="457200" rtl="0" algn="ctr">
              <a:lnSpc>
                <a:spcPct val="90000"/>
              </a:lnSpc>
              <a:spcBef>
                <a:spcPts val="800"/>
              </a:spcBef>
              <a:spcAft>
                <a:spcPts val="0"/>
              </a:spcAft>
              <a:buClr>
                <a:schemeClr val="dk1"/>
              </a:buClr>
              <a:buSzPct val="117647"/>
              <a:buNone/>
            </a:pPr>
            <a:r>
              <a:rPr lang="es-ES"/>
              <a:t>Imagina que tienes una aplicación web en producción y necesitas hacer una actualización importante. Sin control de versiones, sería difícil mantener un registro claro de las versiones anteriores y actuales. Con etiquetas y ramas en Git, puedes marcar claramente cada versión y mantener un registro de los cambios realizados en cada una.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7"/>
          <p:cNvSpPr txBox="1"/>
          <p:nvPr>
            <p:ph type="ctrTitle"/>
          </p:nvPr>
        </p:nvSpPr>
        <p:spPr>
          <a:xfrm>
            <a:off x="1018642" y="599847"/>
            <a:ext cx="6858000" cy="146204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Gestión de Errores y Correcciones Rápidas:</a:t>
            </a:r>
            <a:endParaRPr/>
          </a:p>
        </p:txBody>
      </p:sp>
      <p:sp>
        <p:nvSpPr>
          <p:cNvPr id="447" name="Google Shape;447;p27"/>
          <p:cNvSpPr txBox="1"/>
          <p:nvPr>
            <p:ph idx="1" type="subTitle"/>
          </p:nvPr>
        </p:nvSpPr>
        <p:spPr>
          <a:xfrm>
            <a:off x="1025956" y="2460127"/>
            <a:ext cx="6858000" cy="1241700"/>
          </a:xfrm>
          <a:prstGeom prst="rect">
            <a:avLst/>
          </a:prstGeom>
          <a:noFill/>
          <a:ln>
            <a:noFill/>
          </a:ln>
        </p:spPr>
        <p:txBody>
          <a:bodyPr anchorCtr="0" anchor="t" bIns="34275" lIns="68575" spcFirstLastPara="1" rIns="68575" wrap="square" tIns="34275">
            <a:normAutofit fontScale="85000" lnSpcReduction="20000"/>
          </a:bodyPr>
          <a:lstStyle/>
          <a:p>
            <a:pPr indent="-361950" lvl="0" marL="457200" rtl="0" algn="ctr">
              <a:lnSpc>
                <a:spcPct val="90000"/>
              </a:lnSpc>
              <a:spcBef>
                <a:spcPts val="800"/>
              </a:spcBef>
              <a:spcAft>
                <a:spcPts val="0"/>
              </a:spcAft>
              <a:buClr>
                <a:schemeClr val="dk1"/>
              </a:buClr>
              <a:buSzPct val="117647"/>
              <a:buNone/>
            </a:pPr>
            <a:r>
              <a:rPr lang="es-ES"/>
              <a:t>Supongamos que tu aplicación en línea tiene un error crítico que afecta a los usuarios. Sin un sistema de control de versiones, corregir ese error podría ser una tarea complicada, ya que tendrías que encontrar la versión afectada y realizar el parche. Con Git, puedes identificar rápidamente la versión afectada, aplicar una corrección y distribuir la solución a todos los usuarios.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28"/>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Experimentación de Características:</a:t>
            </a:r>
            <a:endParaRPr/>
          </a:p>
        </p:txBody>
      </p:sp>
      <p:sp>
        <p:nvSpPr>
          <p:cNvPr id="453" name="Google Shape;453;p28"/>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fontScale="92500" lnSpcReduction="10000"/>
          </a:bodyPr>
          <a:lstStyle/>
          <a:p>
            <a:pPr indent="-361950" lvl="0" marL="457200" rtl="0" algn="ctr">
              <a:lnSpc>
                <a:spcPct val="90000"/>
              </a:lnSpc>
              <a:spcBef>
                <a:spcPts val="800"/>
              </a:spcBef>
              <a:spcAft>
                <a:spcPts val="0"/>
              </a:spcAft>
              <a:buClr>
                <a:schemeClr val="dk1"/>
              </a:buClr>
              <a:buSzPct val="108108"/>
              <a:buNone/>
            </a:pPr>
            <a:r>
              <a:rPr lang="es-ES"/>
              <a:t>Imagina que estás desarrollando una aplicación y deseas probar una nueva función sin afectar la versión principal. Con ramas en Git, puedes crear una rama separada, implementar la función y ver cómo se comporta. Si algo sale mal, puedes desechar la rama sin afectar el código principal.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9"/>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Seguimiento de Cambios y Auditoría:</a:t>
            </a:r>
            <a:endParaRPr/>
          </a:p>
        </p:txBody>
      </p:sp>
      <p:sp>
        <p:nvSpPr>
          <p:cNvPr id="459" name="Google Shape;459;p29"/>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fontScale="85000" lnSpcReduction="10000"/>
          </a:bodyPr>
          <a:lstStyle/>
          <a:p>
            <a:pPr indent="-361950" lvl="0" marL="457200" rtl="0" algn="ctr">
              <a:lnSpc>
                <a:spcPct val="90000"/>
              </a:lnSpc>
              <a:spcBef>
                <a:spcPts val="800"/>
              </a:spcBef>
              <a:spcAft>
                <a:spcPts val="0"/>
              </a:spcAft>
              <a:buClr>
                <a:schemeClr val="dk1"/>
              </a:buClr>
              <a:buSzPct val="117647"/>
              <a:buNone/>
            </a:pPr>
            <a:r>
              <a:rPr lang="es-ES"/>
              <a:t>Supongamos que estás trabajando en un proyecto en el que se requiere un seguimiento detallado de todos los cambios realizados en el código. El control de versiones te permite tener un historial completo de quién hizo qué cambios, cuándo y por qué. Esto es esencial para la auditoría y para comprender la evolución del proyecto.</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0"/>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Revertir a Versiones Estables:</a:t>
            </a:r>
            <a:endParaRPr/>
          </a:p>
        </p:txBody>
      </p:sp>
      <p:sp>
        <p:nvSpPr>
          <p:cNvPr id="465" name="Google Shape;465;p30"/>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fontScale="92500" lnSpcReduction="10000"/>
          </a:bodyPr>
          <a:lstStyle/>
          <a:p>
            <a:pPr indent="-361950" lvl="0" marL="457200" rtl="0" algn="ctr">
              <a:lnSpc>
                <a:spcPct val="90000"/>
              </a:lnSpc>
              <a:spcBef>
                <a:spcPts val="800"/>
              </a:spcBef>
              <a:spcAft>
                <a:spcPts val="0"/>
              </a:spcAft>
              <a:buClr>
                <a:schemeClr val="dk1"/>
              </a:buClr>
              <a:buSzPct val="108108"/>
              <a:buNone/>
            </a:pPr>
            <a:r>
              <a:rPr lang="es-ES"/>
              <a:t>Imagina que implementaste una serie de cambios que causaron problemas en la aplicación. Con Git, puedes revertir a una versión anterior que estaba funcionando correctamente. Esto es especialmente valioso en situaciones de producción en las que es esencial solucionar problemas rápidamente.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2e116c338d7_0_51"/>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ES"/>
              <a:t>Teoría de Git</a:t>
            </a:r>
            <a:endParaRPr/>
          </a:p>
        </p:txBody>
      </p:sp>
      <p:sp>
        <p:nvSpPr>
          <p:cNvPr id="471" name="Google Shape;471;g2e116c338d7_0_51"/>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1"/>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Introducción a Git</a:t>
            </a:r>
            <a:endParaRPr/>
          </a:p>
        </p:txBody>
      </p:sp>
      <p:sp>
        <p:nvSpPr>
          <p:cNvPr id="477" name="Google Shape;477;p31"/>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
          <p:cNvSpPr/>
          <p:nvPr/>
        </p:nvSpPr>
        <p:spPr>
          <a:xfrm>
            <a:off x="551935" y="2114357"/>
            <a:ext cx="8171935"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ES" sz="3600" u="none" cap="none" strike="noStrike">
                <a:solidFill>
                  <a:srgbClr val="003F8B"/>
                </a:solidFill>
                <a:latin typeface="Arial"/>
                <a:ea typeface="Arial"/>
                <a:cs typeface="Arial"/>
                <a:sym typeface="Arial"/>
              </a:rPr>
              <a:t>COMPARTIR PANTALLA COMPLETA!</a:t>
            </a:r>
            <a:endParaRPr b="1" i="0" sz="3600" u="none" cap="none" strike="noStrike">
              <a:solidFill>
                <a:srgbClr val="003F8B"/>
              </a:solidFill>
              <a:latin typeface="Arial"/>
              <a:ea typeface="Arial"/>
              <a:cs typeface="Arial"/>
              <a:sym typeface="Arial"/>
            </a:endParaRPr>
          </a:p>
        </p:txBody>
      </p:sp>
      <p:pic>
        <p:nvPicPr>
          <p:cNvPr id="249" name="Google Shape;249;p4"/>
          <p:cNvPicPr preferRelativeResize="0"/>
          <p:nvPr/>
        </p:nvPicPr>
        <p:blipFill rotWithShape="1">
          <a:blip r:embed="rId3">
            <a:alphaModFix/>
          </a:blip>
          <a:srcRect b="0" l="0" r="0" t="0"/>
          <a:stretch/>
        </p:blipFill>
        <p:spPr>
          <a:xfrm>
            <a:off x="3859579" y="487883"/>
            <a:ext cx="1556646" cy="155664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Qué es Git y sus Diferencias:</a:t>
            </a:r>
            <a:endParaRPr/>
          </a:p>
        </p:txBody>
      </p:sp>
      <p:sp>
        <p:nvSpPr>
          <p:cNvPr id="483" name="Google Shape;483;p32"/>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fontScale="77500" lnSpcReduction="20000"/>
          </a:bodyPr>
          <a:lstStyle/>
          <a:p>
            <a:pPr indent="-361950" lvl="0" marL="457200" rtl="0" algn="ctr">
              <a:lnSpc>
                <a:spcPct val="90000"/>
              </a:lnSpc>
              <a:spcBef>
                <a:spcPts val="800"/>
              </a:spcBef>
              <a:spcAft>
                <a:spcPts val="0"/>
              </a:spcAft>
              <a:buClr>
                <a:schemeClr val="dk1"/>
              </a:buClr>
              <a:buSzPct val="129032"/>
              <a:buNone/>
            </a:pPr>
            <a:r>
              <a:rPr lang="es-ES"/>
              <a:t>Git es un sistema de control de versiones distribuido ampliamente utilizado en el desarrollo de software para rastrear y gestionar cambios en el código fuente. A diferencia de otros sistemas de control de versiones más antiguos y centralizados, como Subversion (SVN), Git es distribuido y descentralizado. Esto significa que cada desarrollador tiene su propio repositorio completo y puede trabajar de manera independiente sin depender de un servidor central.</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3"/>
          <p:cNvSpPr txBox="1"/>
          <p:nvPr>
            <p:ph type="ctrTitle"/>
          </p:nvPr>
        </p:nvSpPr>
        <p:spPr>
          <a:xfrm>
            <a:off x="1113740" y="278501"/>
            <a:ext cx="6858000" cy="1001659"/>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Ejemplo Comparativo:</a:t>
            </a:r>
            <a:endParaRPr/>
          </a:p>
        </p:txBody>
      </p:sp>
      <p:sp>
        <p:nvSpPr>
          <p:cNvPr id="489" name="Google Shape;489;p33"/>
          <p:cNvSpPr txBox="1"/>
          <p:nvPr>
            <p:ph idx="1" type="subTitle"/>
          </p:nvPr>
        </p:nvSpPr>
        <p:spPr>
          <a:xfrm>
            <a:off x="1143000" y="1916582"/>
            <a:ext cx="6858000" cy="2026647"/>
          </a:xfrm>
          <a:prstGeom prst="rect">
            <a:avLst/>
          </a:prstGeom>
          <a:noFill/>
          <a:ln>
            <a:noFill/>
          </a:ln>
        </p:spPr>
        <p:txBody>
          <a:bodyPr anchorCtr="0" anchor="t" bIns="34275" lIns="68575" spcFirstLastPara="1" rIns="68575" wrap="square" tIns="34275">
            <a:normAutofit fontScale="85000" lnSpcReduction="10000"/>
          </a:bodyPr>
          <a:lstStyle/>
          <a:p>
            <a:pPr indent="-361950" lvl="0" marL="457200" rtl="0" algn="ctr">
              <a:lnSpc>
                <a:spcPct val="90000"/>
              </a:lnSpc>
              <a:spcBef>
                <a:spcPts val="800"/>
              </a:spcBef>
              <a:spcAft>
                <a:spcPts val="0"/>
              </a:spcAft>
              <a:buClr>
                <a:schemeClr val="dk1"/>
              </a:buClr>
              <a:buSzPct val="117647"/>
              <a:buNone/>
            </a:pPr>
            <a:r>
              <a:rPr lang="es-ES"/>
              <a:t>Imagina que estás trabajando en un proyecto en equipo utilizando un sistema centralizado como Subversion (SVN). Cada vez que desees hacer un cambio, debes comunicarte con el servidor central. Si el servidor está inaccesible, no podrás hacer cambios ni tener un registro histórico completo.</a:t>
            </a:r>
            <a:endParaRPr/>
          </a:p>
          <a:p>
            <a:pPr indent="-361950" lvl="0" marL="457200" rtl="0" algn="ctr">
              <a:lnSpc>
                <a:spcPct val="90000"/>
              </a:lnSpc>
              <a:spcBef>
                <a:spcPts val="800"/>
              </a:spcBef>
              <a:spcAft>
                <a:spcPts val="0"/>
              </a:spcAft>
              <a:buClr>
                <a:schemeClr val="dk1"/>
              </a:buClr>
              <a:buSzPct val="117647"/>
              <a:buNone/>
            </a:pPr>
            <a:r>
              <a:rPr lang="es-ES"/>
              <a:t>En contraste, Git funciona de manera distribuida. Cada desarrollador tiene una copia completa del repositorio en su máquina local. Esto significa que puedes trabajar en tu código, hacer commits y realizar cambios incluso si no estás conectado a internet o al servidor central.</a:t>
            </a:r>
            <a:endParaRPr/>
          </a:p>
          <a:p>
            <a:pPr indent="-361950" lvl="0" marL="457200" rtl="0" algn="ctr">
              <a:lnSpc>
                <a:spcPct val="90000"/>
              </a:lnSpc>
              <a:spcBef>
                <a:spcPts val="800"/>
              </a:spcBef>
              <a:spcAft>
                <a:spcPts val="0"/>
              </a:spcAft>
              <a:buClr>
                <a:schemeClr val="dk1"/>
              </a:buClr>
              <a:buSzPct val="117647"/>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4"/>
          <p:cNvSpPr txBox="1"/>
          <p:nvPr>
            <p:ph type="ctrTitle"/>
          </p:nvPr>
        </p:nvSpPr>
        <p:spPr>
          <a:xfrm>
            <a:off x="1150315" y="724204"/>
            <a:ext cx="6858000" cy="759781"/>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sz="1800"/>
              <a:t> Ventajas de Git:</a:t>
            </a:r>
            <a:endParaRPr sz="1800"/>
          </a:p>
        </p:txBody>
      </p:sp>
      <p:sp>
        <p:nvSpPr>
          <p:cNvPr id="495" name="Google Shape;495;p34"/>
          <p:cNvSpPr txBox="1"/>
          <p:nvPr>
            <p:ph idx="1" type="subTitle"/>
          </p:nvPr>
        </p:nvSpPr>
        <p:spPr>
          <a:xfrm>
            <a:off x="797358" y="1662770"/>
            <a:ext cx="7644384" cy="2997011"/>
          </a:xfrm>
          <a:prstGeom prst="rect">
            <a:avLst/>
          </a:prstGeom>
          <a:noFill/>
          <a:ln>
            <a:noFill/>
          </a:ln>
        </p:spPr>
        <p:txBody>
          <a:bodyPr anchorCtr="0" anchor="t" bIns="34275" lIns="68575" spcFirstLastPara="1" rIns="68575" wrap="square" tIns="34275">
            <a:normAutofit fontScale="85000" lnSpcReduction="10000"/>
          </a:bodyPr>
          <a:lstStyle/>
          <a:p>
            <a:pPr indent="-361950" lvl="0" marL="457200" rtl="0" algn="l">
              <a:lnSpc>
                <a:spcPct val="90000"/>
              </a:lnSpc>
              <a:spcBef>
                <a:spcPts val="800"/>
              </a:spcBef>
              <a:spcAft>
                <a:spcPts val="0"/>
              </a:spcAft>
              <a:buSzPct val="117647"/>
              <a:buFont typeface="Arial"/>
              <a:buAutoNum type="arabicPeriod"/>
            </a:pPr>
            <a:r>
              <a:rPr b="1" lang="es-ES"/>
              <a:t>Trabajo Offline:</a:t>
            </a:r>
            <a:r>
              <a:rPr lang="es-ES"/>
              <a:t> Como mencionamos anteriormente, puedes trabajar sin conexión a internet y hacer commits locales en Git. Esto es especialmente útil cuando viajas o cuando hay problemas de conectividad.</a:t>
            </a:r>
            <a:endParaRPr/>
          </a:p>
          <a:p>
            <a:pPr indent="-361950" lvl="0" marL="457200" rtl="0" algn="l">
              <a:lnSpc>
                <a:spcPct val="90000"/>
              </a:lnSpc>
              <a:spcBef>
                <a:spcPts val="800"/>
              </a:spcBef>
              <a:spcAft>
                <a:spcPts val="0"/>
              </a:spcAft>
              <a:buSzPct val="117647"/>
              <a:buFont typeface="Arial"/>
              <a:buAutoNum type="arabicPeriod"/>
            </a:pPr>
            <a:r>
              <a:rPr b="1" lang="es-ES"/>
              <a:t>Rapidez:</a:t>
            </a:r>
            <a:r>
              <a:rPr lang="es-ES"/>
              <a:t> Git almacena todos los cambios localmente, lo que acelera las operaciones como la revisión de historiales y la creación de nuevas ramas.</a:t>
            </a:r>
            <a:endParaRPr/>
          </a:p>
          <a:p>
            <a:pPr indent="-361950" lvl="0" marL="457200" rtl="0" algn="l">
              <a:lnSpc>
                <a:spcPct val="90000"/>
              </a:lnSpc>
              <a:spcBef>
                <a:spcPts val="800"/>
              </a:spcBef>
              <a:spcAft>
                <a:spcPts val="0"/>
              </a:spcAft>
              <a:buSzPct val="117647"/>
              <a:buFont typeface="Arial"/>
              <a:buAutoNum type="arabicPeriod"/>
            </a:pPr>
            <a:r>
              <a:rPr b="1" lang="es-ES"/>
              <a:t>Distribución y Flexibilidad:</a:t>
            </a:r>
            <a:r>
              <a:rPr lang="es-ES"/>
              <a:t> Cada desarrollador tiene su propia copia del repositorio completo, lo que facilita la colaboración en equipos dispersos geográficamente y permite ramificar el código para probar nuevas características.</a:t>
            </a:r>
            <a:endParaRPr/>
          </a:p>
          <a:p>
            <a:pPr indent="-361950" lvl="0" marL="457200" rtl="0" algn="l">
              <a:lnSpc>
                <a:spcPct val="90000"/>
              </a:lnSpc>
              <a:spcBef>
                <a:spcPts val="800"/>
              </a:spcBef>
              <a:spcAft>
                <a:spcPts val="0"/>
              </a:spcAft>
              <a:buSzPct val="117647"/>
              <a:buFont typeface="Arial"/>
              <a:buAutoNum type="arabicPeriod"/>
            </a:pPr>
            <a:r>
              <a:rPr b="1" lang="es-ES"/>
              <a:t>Ramas Eficientes:</a:t>
            </a:r>
            <a:r>
              <a:rPr lang="es-ES"/>
              <a:t> Git facilita la creación y fusión de ramas, lo que permite trabajar en nuevas características sin afectar la versión principal del código.</a:t>
            </a:r>
            <a:endParaRPr/>
          </a:p>
          <a:p>
            <a:pPr indent="-361950" lvl="0" marL="457200" rtl="0" algn="l">
              <a:lnSpc>
                <a:spcPct val="90000"/>
              </a:lnSpc>
              <a:spcBef>
                <a:spcPts val="800"/>
              </a:spcBef>
              <a:spcAft>
                <a:spcPts val="0"/>
              </a:spcAft>
              <a:buSzPct val="117647"/>
              <a:buFont typeface="Arial"/>
              <a:buAutoNum type="arabicPeriod"/>
            </a:pPr>
            <a:r>
              <a:rPr b="1" lang="es-ES"/>
              <a:t>Backup y Recuperación:</a:t>
            </a:r>
            <a:r>
              <a:rPr lang="es-ES"/>
              <a:t> Al tener múltiples copias del repositorio, existe una mayor seguridad contra la pérdida de datos.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3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Conclusiones:</a:t>
            </a:r>
            <a:br>
              <a:rPr lang="es-ES"/>
            </a:br>
            <a:endParaRPr/>
          </a:p>
        </p:txBody>
      </p:sp>
      <p:sp>
        <p:nvSpPr>
          <p:cNvPr id="501" name="Google Shape;501;p35"/>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fontScale="85000" lnSpcReduction="20000"/>
          </a:bodyPr>
          <a:lstStyle/>
          <a:p>
            <a:pPr indent="-361950" lvl="0" marL="457200" rtl="0" algn="ctr">
              <a:lnSpc>
                <a:spcPct val="90000"/>
              </a:lnSpc>
              <a:spcBef>
                <a:spcPts val="800"/>
              </a:spcBef>
              <a:spcAft>
                <a:spcPts val="0"/>
              </a:spcAft>
              <a:buClr>
                <a:schemeClr val="dk1"/>
              </a:buClr>
              <a:buSzPct val="117647"/>
              <a:buNone/>
            </a:pPr>
            <a:r>
              <a:rPr lang="es-ES"/>
              <a:t>Git es más que un simple sistema de control de versiones; es una herramienta poderosa que revolucionó la forma en que los equipos de desarrollo colaboran y gestionan el código fuente. La naturaleza distribuida y flexible de Git lo hace ideal para proyectos de todos los tamaños, desde colaboraciones pequeñas hasta proyectos de código abierto a gran escala.</a:t>
            </a:r>
            <a:endParaRPr/>
          </a:p>
          <a:p>
            <a:pPr indent="-361950" lvl="0" marL="457200" rtl="0" algn="ctr">
              <a:lnSpc>
                <a:spcPct val="90000"/>
              </a:lnSpc>
              <a:spcBef>
                <a:spcPts val="800"/>
              </a:spcBef>
              <a:spcAft>
                <a:spcPts val="0"/>
              </a:spcAft>
              <a:buClr>
                <a:schemeClr val="dk1"/>
              </a:buClr>
              <a:buSzPct val="117647"/>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6"/>
          <p:cNvSpPr txBox="1"/>
          <p:nvPr>
            <p:ph type="ctrTitle"/>
          </p:nvPr>
        </p:nvSpPr>
        <p:spPr>
          <a:xfrm>
            <a:off x="1143000" y="1683020"/>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b="0" lang="es-ES"/>
              <a:t>Conceptos clave: repositorio, commit, rama, fusión, clon, etc.</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Repositorio:</a:t>
            </a:r>
            <a:endParaRPr/>
          </a:p>
        </p:txBody>
      </p:sp>
      <p:sp>
        <p:nvSpPr>
          <p:cNvPr id="512" name="Google Shape;512;p37"/>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fontScale="85000" lnSpcReduction="20000"/>
          </a:bodyPr>
          <a:lstStyle/>
          <a:p>
            <a:pPr indent="-361950" lvl="0" marL="457200" rtl="0" algn="ctr">
              <a:lnSpc>
                <a:spcPct val="90000"/>
              </a:lnSpc>
              <a:spcBef>
                <a:spcPts val="800"/>
              </a:spcBef>
              <a:spcAft>
                <a:spcPts val="0"/>
              </a:spcAft>
              <a:buClr>
                <a:schemeClr val="dk1"/>
              </a:buClr>
              <a:buSzPct val="117647"/>
              <a:buNone/>
            </a:pPr>
            <a:r>
              <a:rPr lang="es-ES"/>
              <a:t>Un repositorio en Git es como una carpeta que almacena todos los archivos y la historia de cambios de un proyecto. Puede ser local en tu máquina o alojado en una plataforma como GitHub.</a:t>
            </a:r>
            <a:endParaRPr/>
          </a:p>
          <a:p>
            <a:pPr indent="-361950" lvl="0" marL="457200" rtl="0" algn="ctr">
              <a:lnSpc>
                <a:spcPct val="90000"/>
              </a:lnSpc>
              <a:spcBef>
                <a:spcPts val="800"/>
              </a:spcBef>
              <a:spcAft>
                <a:spcPts val="0"/>
              </a:spcAft>
              <a:buClr>
                <a:schemeClr val="dk1"/>
              </a:buClr>
              <a:buSzPct val="117647"/>
              <a:buNone/>
            </a:pPr>
            <a:r>
              <a:rPr lang="es-ES"/>
              <a:t>Ejemplo visual: Imagina una carpeta que contiene todos los archivos de tu proyecto, junto con una línea de tiempo que muestra todos los cambios realizados en esos archivos a lo largo del tiempo.</a:t>
            </a:r>
            <a:endParaRPr/>
          </a:p>
        </p:txBody>
      </p:sp>
      <p:sp>
        <p:nvSpPr>
          <p:cNvPr descr="Los 10 mayores repositorios y portales de acceso abierto en España según  Google Scholar" id="513" name="Google Shape;513;p3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UNCA" id="514" name="Google Shape;514;p37"/>
          <p:cNvPicPr preferRelativeResize="0"/>
          <p:nvPr/>
        </p:nvPicPr>
        <p:blipFill rotWithShape="1">
          <a:blip r:embed="rId3">
            <a:alphaModFix/>
          </a:blip>
          <a:srcRect b="0" l="0" r="0" t="0"/>
          <a:stretch/>
        </p:blipFill>
        <p:spPr>
          <a:xfrm>
            <a:off x="3764856" y="808622"/>
            <a:ext cx="1497082" cy="117379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g2e116c338d7_0_57"/>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Clr>
                <a:schemeClr val="accent3"/>
              </a:buClr>
              <a:buSzPts val="4100"/>
              <a:buFont typeface="Nunito"/>
              <a:buNone/>
            </a:pPr>
            <a:r>
              <a:rPr lang="es-ES">
                <a:solidFill>
                  <a:schemeClr val="accent3"/>
                </a:solidFill>
              </a:rPr>
              <a:t>Repositorio:</a:t>
            </a:r>
            <a:endParaRPr>
              <a:solidFill>
                <a:schemeClr val="accent3"/>
              </a:solidFill>
            </a:endParaRPr>
          </a:p>
          <a:p>
            <a:pPr indent="0" lvl="0" marL="0" rtl="0" algn="ctr">
              <a:spcBef>
                <a:spcPts val="0"/>
              </a:spcBef>
              <a:spcAft>
                <a:spcPts val="0"/>
              </a:spcAft>
              <a:buNone/>
            </a:pPr>
            <a:r>
              <a:t/>
            </a:r>
            <a:endParaRPr/>
          </a:p>
        </p:txBody>
      </p:sp>
      <p:sp>
        <p:nvSpPr>
          <p:cNvPr id="520" name="Google Shape;520;g2e116c338d7_0_57"/>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s-ES" sz="1500">
                <a:solidFill>
                  <a:srgbClr val="000000"/>
                </a:solidFill>
                <a:latin typeface="Arial"/>
                <a:ea typeface="Arial"/>
                <a:cs typeface="Arial"/>
                <a:sym typeface="Arial"/>
              </a:rPr>
              <a:t>Un repositorio de Git es una colección de archivos de tu proyecto y un historial completo de todas las modificaciones realizadas a esos archivos. Cada repositorio contiene una carpeta oculta llamada </a:t>
            </a:r>
            <a:r>
              <a:rPr lang="es-ES" sz="1500">
                <a:solidFill>
                  <a:srgbClr val="188038"/>
                </a:solidFill>
                <a:latin typeface="Roboto Mono"/>
                <a:ea typeface="Roboto Mono"/>
                <a:cs typeface="Roboto Mono"/>
                <a:sym typeface="Roboto Mono"/>
              </a:rPr>
              <a:t>.git</a:t>
            </a:r>
            <a:r>
              <a:rPr lang="es-ES" sz="1500">
                <a:solidFill>
                  <a:srgbClr val="000000"/>
                </a:solidFill>
                <a:latin typeface="Arial"/>
                <a:ea typeface="Arial"/>
                <a:cs typeface="Arial"/>
                <a:sym typeface="Arial"/>
              </a:rPr>
              <a:t> donde se almacenan las configuraciones y el historial de cambios del repositorio.</a:t>
            </a:r>
            <a:endParaRPr sz="22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g2e116c338d7_0_63"/>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ES"/>
              <a:t>Ejemplo: Para iniciar un nuevo repositorio de Git, ejecutas.</a:t>
            </a:r>
            <a:endParaRPr/>
          </a:p>
        </p:txBody>
      </p:sp>
      <p:sp>
        <p:nvSpPr>
          <p:cNvPr id="526" name="Google Shape;526;g2e116c338d7_0_63"/>
          <p:cNvSpPr txBox="1"/>
          <p:nvPr>
            <p:ph idx="1" type="subTitle"/>
          </p:nvPr>
        </p:nvSpPr>
        <p:spPr>
          <a:xfrm>
            <a:off x="1143000" y="3265877"/>
            <a:ext cx="6858000" cy="6774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s-ES" sz="1300">
                <a:solidFill>
                  <a:srgbClr val="000000"/>
                </a:solidFill>
                <a:latin typeface="Arial"/>
                <a:ea typeface="Arial"/>
                <a:cs typeface="Arial"/>
                <a:sym typeface="Arial"/>
              </a:rPr>
              <a:t>Esto crea un nuevo repositorio local en tu máquina con una carpeta </a:t>
            </a:r>
            <a:r>
              <a:rPr lang="es-ES" sz="1300">
                <a:solidFill>
                  <a:srgbClr val="188038"/>
                </a:solidFill>
                <a:latin typeface="Roboto Mono"/>
                <a:ea typeface="Roboto Mono"/>
                <a:cs typeface="Roboto Mono"/>
                <a:sym typeface="Roboto Mono"/>
              </a:rPr>
              <a:t>.git</a:t>
            </a:r>
            <a:r>
              <a:rPr lang="es-ES" sz="1300">
                <a:solidFill>
                  <a:srgbClr val="000000"/>
                </a:solidFill>
                <a:latin typeface="Arial"/>
                <a:ea typeface="Arial"/>
                <a:cs typeface="Arial"/>
                <a:sym typeface="Arial"/>
              </a:rPr>
              <a:t>.</a:t>
            </a:r>
            <a:endParaRPr sz="2000"/>
          </a:p>
        </p:txBody>
      </p:sp>
      <p:pic>
        <p:nvPicPr>
          <p:cNvPr id="527" name="Google Shape;527;g2e116c338d7_0_63"/>
          <p:cNvPicPr preferRelativeResize="0"/>
          <p:nvPr/>
        </p:nvPicPr>
        <p:blipFill>
          <a:blip r:embed="rId3">
            <a:alphaModFix/>
          </a:blip>
          <a:stretch>
            <a:fillRect/>
          </a:stretch>
        </p:blipFill>
        <p:spPr>
          <a:xfrm>
            <a:off x="2172225" y="2701529"/>
            <a:ext cx="5162550" cy="4953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8"/>
          <p:cNvSpPr txBox="1"/>
          <p:nvPr>
            <p:ph type="ctrTitle"/>
          </p:nvPr>
        </p:nvSpPr>
        <p:spPr>
          <a:xfrm>
            <a:off x="1164946" y="877823"/>
            <a:ext cx="6858000" cy="884139"/>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Commit:</a:t>
            </a:r>
            <a:endParaRPr/>
          </a:p>
        </p:txBody>
      </p:sp>
      <p:sp>
        <p:nvSpPr>
          <p:cNvPr id="533" name="Google Shape;533;p38"/>
          <p:cNvSpPr txBox="1"/>
          <p:nvPr>
            <p:ph idx="1" type="subTitle"/>
          </p:nvPr>
        </p:nvSpPr>
        <p:spPr>
          <a:xfrm>
            <a:off x="1069848" y="2035845"/>
            <a:ext cx="6858000" cy="1241700"/>
          </a:xfrm>
          <a:prstGeom prst="rect">
            <a:avLst/>
          </a:prstGeom>
          <a:noFill/>
          <a:ln>
            <a:noFill/>
          </a:ln>
        </p:spPr>
        <p:txBody>
          <a:bodyPr anchorCtr="0" anchor="t" bIns="34275" lIns="68575" spcFirstLastPara="1" rIns="68575" wrap="square" tIns="34275">
            <a:normAutofit fontScale="85000" lnSpcReduction="20000"/>
          </a:bodyPr>
          <a:lstStyle/>
          <a:p>
            <a:pPr indent="-361950" lvl="0" marL="457200" rtl="0" algn="ctr">
              <a:lnSpc>
                <a:spcPct val="90000"/>
              </a:lnSpc>
              <a:spcBef>
                <a:spcPts val="800"/>
              </a:spcBef>
              <a:spcAft>
                <a:spcPts val="0"/>
              </a:spcAft>
              <a:buClr>
                <a:schemeClr val="dk1"/>
              </a:buClr>
              <a:buSzPct val="117647"/>
              <a:buNone/>
            </a:pPr>
            <a:r>
              <a:rPr lang="es-ES"/>
              <a:t>Un commit es una instantánea de los cambios que has realizado en tus archivos. Representa una versión específica de tu proyecto en un punto determinado.</a:t>
            </a:r>
            <a:endParaRPr/>
          </a:p>
          <a:p>
            <a:pPr indent="-361950" lvl="0" marL="457200" rtl="0" algn="ctr">
              <a:lnSpc>
                <a:spcPct val="90000"/>
              </a:lnSpc>
              <a:spcBef>
                <a:spcPts val="800"/>
              </a:spcBef>
              <a:spcAft>
                <a:spcPts val="0"/>
              </a:spcAft>
              <a:buClr>
                <a:schemeClr val="dk1"/>
              </a:buClr>
              <a:buSzPct val="117647"/>
              <a:buNone/>
            </a:pPr>
            <a:r>
              <a:rPr lang="es-ES"/>
              <a:t>Ejemplo visual: Piensa en un botón de "foto" que tomas cada vez que has hecho cambios en tu proyecto. Cada vez que tomas una foto, estás capturando el estado actual de tus archivos.</a:t>
            </a:r>
            <a:endParaRPr/>
          </a:p>
          <a:p>
            <a:pPr indent="-361950" lvl="0" marL="457200" rtl="0" algn="ctr">
              <a:lnSpc>
                <a:spcPct val="90000"/>
              </a:lnSpc>
              <a:spcBef>
                <a:spcPts val="800"/>
              </a:spcBef>
              <a:spcAft>
                <a:spcPts val="0"/>
              </a:spcAft>
              <a:buClr>
                <a:schemeClr val="dk1"/>
              </a:buClr>
              <a:buSzPct val="117647"/>
              <a:buNone/>
            </a:pPr>
            <a:r>
              <a:t/>
            </a:r>
            <a:endParaRPr/>
          </a:p>
        </p:txBody>
      </p:sp>
      <p:pic>
        <p:nvPicPr>
          <p:cNvPr descr="5,439 Commit Stock Photos - Free &amp; Royalty-Free Stock Photos from Dreamstime" id="534" name="Google Shape;534;p38"/>
          <p:cNvPicPr preferRelativeResize="0"/>
          <p:nvPr/>
        </p:nvPicPr>
        <p:blipFill rotWithShape="1">
          <a:blip r:embed="rId3">
            <a:alphaModFix/>
          </a:blip>
          <a:srcRect b="0" l="0" r="0" t="0"/>
          <a:stretch/>
        </p:blipFill>
        <p:spPr>
          <a:xfrm>
            <a:off x="6517844" y="3531241"/>
            <a:ext cx="2259384" cy="135563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g2e116c338d7_0_72"/>
          <p:cNvSpPr txBox="1"/>
          <p:nvPr>
            <p:ph idx="1" type="subTitle"/>
          </p:nvPr>
        </p:nvSpPr>
        <p:spPr>
          <a:xfrm>
            <a:off x="1096025" y="450926"/>
            <a:ext cx="6858000" cy="27246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s-ES"/>
              <a:t>Un commit en Git es como una instantánea del estado actual de tu proyecto. Los commits almacenan información sobre qué cambios se han hecho, quién los ha hecho y cuándo.</a:t>
            </a:r>
            <a:endParaRPr/>
          </a:p>
          <a:p>
            <a:pPr indent="0" lvl="0" marL="0" rtl="0" algn="ctr">
              <a:spcBef>
                <a:spcPts val="800"/>
              </a:spcBef>
              <a:spcAft>
                <a:spcPts val="0"/>
              </a:spcAft>
              <a:buNone/>
            </a:pPr>
            <a:r>
              <a:t/>
            </a:r>
            <a:endParaRPr/>
          </a:p>
          <a:p>
            <a:pPr indent="0" lvl="0" marL="0" rtl="0" algn="ctr">
              <a:spcBef>
                <a:spcPts val="800"/>
              </a:spcBef>
              <a:spcAft>
                <a:spcPts val="0"/>
              </a:spcAft>
              <a:buNone/>
            </a:pPr>
            <a:r>
              <a:rPr b="1" lang="es-ES" sz="1300">
                <a:solidFill>
                  <a:srgbClr val="000000"/>
                </a:solidFill>
                <a:latin typeface="Arial"/>
                <a:ea typeface="Arial"/>
                <a:cs typeface="Arial"/>
                <a:sym typeface="Arial"/>
              </a:rPr>
              <a:t>Ejemplo</a:t>
            </a:r>
            <a:r>
              <a:rPr lang="es-ES" sz="1300">
                <a:solidFill>
                  <a:srgbClr val="000000"/>
                </a:solidFill>
                <a:latin typeface="Arial"/>
                <a:ea typeface="Arial"/>
                <a:cs typeface="Arial"/>
                <a:sym typeface="Arial"/>
              </a:rPr>
              <a:t>: Para guardar un cambio en el repositorio, primero añades los archivos modificados al área de preparación (staging area) y luego realizas un commit:</a:t>
            </a:r>
            <a:endParaRPr sz="2000"/>
          </a:p>
        </p:txBody>
      </p:sp>
      <p:pic>
        <p:nvPicPr>
          <p:cNvPr id="540" name="Google Shape;540;g2e116c338d7_0_72"/>
          <p:cNvPicPr preferRelativeResize="0"/>
          <p:nvPr/>
        </p:nvPicPr>
        <p:blipFill>
          <a:blip r:embed="rId3">
            <a:alphaModFix/>
          </a:blip>
          <a:stretch>
            <a:fillRect/>
          </a:stretch>
        </p:blipFill>
        <p:spPr>
          <a:xfrm>
            <a:off x="1659050" y="2630475"/>
            <a:ext cx="6059600" cy="744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5"/>
          <p:cNvSpPr txBox="1"/>
          <p:nvPr>
            <p:ph type="ctrTitle"/>
          </p:nvPr>
        </p:nvSpPr>
        <p:spPr>
          <a:xfrm>
            <a:off x="1085335" y="387178"/>
            <a:ext cx="6858000" cy="754245"/>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Objetivos de la clase</a:t>
            </a:r>
            <a:endParaRPr/>
          </a:p>
        </p:txBody>
      </p:sp>
      <p:sp>
        <p:nvSpPr>
          <p:cNvPr id="255" name="Google Shape;255;p5"/>
          <p:cNvSpPr txBox="1"/>
          <p:nvPr>
            <p:ph idx="1" type="subTitle"/>
          </p:nvPr>
        </p:nvSpPr>
        <p:spPr>
          <a:xfrm>
            <a:off x="1159475" y="1548231"/>
            <a:ext cx="6858000" cy="2809585"/>
          </a:xfrm>
          <a:prstGeom prst="rect">
            <a:avLst/>
          </a:prstGeom>
          <a:noFill/>
          <a:ln>
            <a:noFill/>
          </a:ln>
        </p:spPr>
        <p:txBody>
          <a:bodyPr anchorCtr="0" anchor="t" bIns="34275" lIns="68575" spcFirstLastPara="1" rIns="68575" wrap="square" tIns="34275">
            <a:normAutofit/>
          </a:bodyPr>
          <a:lstStyle/>
          <a:p>
            <a:pPr indent="-361950" lvl="0" marL="457200" rtl="0" algn="l">
              <a:lnSpc>
                <a:spcPct val="90000"/>
              </a:lnSpc>
              <a:spcBef>
                <a:spcPts val="800"/>
              </a:spcBef>
              <a:spcAft>
                <a:spcPts val="0"/>
              </a:spcAft>
              <a:buSzPts val="1800"/>
              <a:buFont typeface="Arial"/>
              <a:buAutoNum type="arabicPeriod"/>
            </a:pPr>
            <a:r>
              <a:rPr lang="es-ES"/>
              <a:t>Comprender los conceptos básicos de control de versiones y por qué es importante.</a:t>
            </a:r>
            <a:endParaRPr/>
          </a:p>
          <a:p>
            <a:pPr indent="-361950" lvl="0" marL="457200" rtl="0" algn="l">
              <a:lnSpc>
                <a:spcPct val="90000"/>
              </a:lnSpc>
              <a:spcBef>
                <a:spcPts val="800"/>
              </a:spcBef>
              <a:spcAft>
                <a:spcPts val="0"/>
              </a:spcAft>
              <a:buSzPts val="1800"/>
              <a:buFont typeface="Arial"/>
              <a:buAutoNum type="arabicPeriod"/>
            </a:pPr>
            <a:r>
              <a:rPr lang="es-ES"/>
              <a:t>Aprender cómo usar Git para el control de versiones de proyectos.</a:t>
            </a:r>
            <a:endParaRPr/>
          </a:p>
          <a:p>
            <a:pPr indent="-361950" lvl="0" marL="457200" rtl="0" algn="l">
              <a:lnSpc>
                <a:spcPct val="90000"/>
              </a:lnSpc>
              <a:spcBef>
                <a:spcPts val="800"/>
              </a:spcBef>
              <a:spcAft>
                <a:spcPts val="0"/>
              </a:spcAft>
              <a:buSzPts val="1800"/>
              <a:buFont typeface="Arial"/>
              <a:buAutoNum type="arabicPeriod"/>
            </a:pPr>
            <a:r>
              <a:rPr lang="es-ES"/>
              <a:t>Familiarizarse con GitHub y cómo colaborar en proyectos de código abierto.</a:t>
            </a:r>
            <a:endParaRPr/>
          </a:p>
          <a:p>
            <a:pPr indent="-361950" lvl="0" marL="457200" rtl="0" algn="l">
              <a:lnSpc>
                <a:spcPct val="90000"/>
              </a:lnSpc>
              <a:spcBef>
                <a:spcPts val="800"/>
              </a:spcBef>
              <a:spcAft>
                <a:spcPts val="0"/>
              </a:spcAft>
              <a:buSzPts val="1800"/>
              <a:buFont typeface="Arial"/>
              <a:buAutoNum type="arabicPeriod"/>
            </a:pPr>
            <a:r>
              <a:rPr lang="es-ES"/>
              <a:t>Practicar los comandos esenciales de Git y GitHub.</a:t>
            </a:r>
            <a:endParaRPr/>
          </a:p>
          <a:p>
            <a:pPr indent="-361950" lvl="0" marL="457200" rtl="0" algn="ctr">
              <a:lnSpc>
                <a:spcPct val="90000"/>
              </a:lnSpc>
              <a:spcBef>
                <a:spcPts val="800"/>
              </a:spcBef>
              <a:spcAft>
                <a:spcPts val="0"/>
              </a:spcAft>
              <a:buClr>
                <a:schemeClr val="dk1"/>
              </a:buClr>
              <a:buSzPts val="1800"/>
              <a:buNone/>
            </a:pPr>
            <a:br>
              <a:rPr lang="es-ES"/>
            </a:b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9"/>
          <p:cNvSpPr txBox="1"/>
          <p:nvPr>
            <p:ph type="ctrTitle"/>
          </p:nvPr>
        </p:nvSpPr>
        <p:spPr>
          <a:xfrm>
            <a:off x="1153974" y="731520"/>
            <a:ext cx="6858000" cy="89877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Rama:</a:t>
            </a:r>
            <a:endParaRPr/>
          </a:p>
        </p:txBody>
      </p:sp>
      <p:sp>
        <p:nvSpPr>
          <p:cNvPr id="546" name="Google Shape;546;p39"/>
          <p:cNvSpPr txBox="1"/>
          <p:nvPr>
            <p:ph idx="1" type="subTitle"/>
          </p:nvPr>
        </p:nvSpPr>
        <p:spPr>
          <a:xfrm>
            <a:off x="1153974" y="1779813"/>
            <a:ext cx="6858000" cy="1241700"/>
          </a:xfrm>
          <a:prstGeom prst="rect">
            <a:avLst/>
          </a:prstGeom>
          <a:noFill/>
          <a:ln>
            <a:noFill/>
          </a:ln>
        </p:spPr>
        <p:txBody>
          <a:bodyPr anchorCtr="0" anchor="t" bIns="34275" lIns="68575" spcFirstLastPara="1" rIns="68575" wrap="square" tIns="34275">
            <a:normAutofit fontScale="77500" lnSpcReduction="20000"/>
          </a:bodyPr>
          <a:lstStyle/>
          <a:p>
            <a:pPr indent="-361950" lvl="0" marL="457200" rtl="0" algn="ctr">
              <a:lnSpc>
                <a:spcPct val="90000"/>
              </a:lnSpc>
              <a:spcBef>
                <a:spcPts val="800"/>
              </a:spcBef>
              <a:spcAft>
                <a:spcPts val="0"/>
              </a:spcAft>
              <a:buClr>
                <a:schemeClr val="dk1"/>
              </a:buClr>
              <a:buSzPct val="129032"/>
              <a:buNone/>
            </a:pPr>
            <a:r>
              <a:rPr lang="es-ES"/>
              <a:t>Una rama es una versión separada del proyecto que puedes crear para trabajar en nuevas características o solucionar problemas sin afectar la versión principal. Las ramas permiten la experimentación y la colaboración en paralelo.</a:t>
            </a:r>
            <a:endParaRPr/>
          </a:p>
          <a:p>
            <a:pPr indent="-361950" lvl="0" marL="457200" rtl="0" algn="ctr">
              <a:lnSpc>
                <a:spcPct val="90000"/>
              </a:lnSpc>
              <a:spcBef>
                <a:spcPts val="800"/>
              </a:spcBef>
              <a:spcAft>
                <a:spcPts val="0"/>
              </a:spcAft>
              <a:buClr>
                <a:schemeClr val="dk1"/>
              </a:buClr>
              <a:buSzPct val="129032"/>
              <a:buNone/>
            </a:pPr>
            <a:r>
              <a:rPr lang="es-ES"/>
              <a:t>Ejemplo visual: Imagina que tomas una copia exacta de tu proyecto actual y trabajas en ella sin afectar el proyecto original. Una vez que has terminado, puedes fusionar los cambios de tu rama de vuelta a la versión principal.</a:t>
            </a:r>
            <a:endParaRPr/>
          </a:p>
          <a:p>
            <a:pPr indent="-361950" lvl="0" marL="457200" rtl="0" algn="ctr">
              <a:lnSpc>
                <a:spcPct val="90000"/>
              </a:lnSpc>
              <a:spcBef>
                <a:spcPts val="800"/>
              </a:spcBef>
              <a:spcAft>
                <a:spcPts val="0"/>
              </a:spcAft>
              <a:buClr>
                <a:schemeClr val="dk1"/>
              </a:buClr>
              <a:buSzPct val="129032"/>
              <a:buNone/>
            </a:pPr>
            <a:r>
              <a:t/>
            </a:r>
            <a:endParaRPr/>
          </a:p>
        </p:txBody>
      </p:sp>
      <p:pic>
        <p:nvPicPr>
          <p:cNvPr descr="Git checkout remote branch: how it works and when to use | Snyk Blog | Snyk" id="547" name="Google Shape;547;p39"/>
          <p:cNvPicPr preferRelativeResize="0"/>
          <p:nvPr/>
        </p:nvPicPr>
        <p:blipFill rotWithShape="1">
          <a:blip r:embed="rId3">
            <a:alphaModFix/>
          </a:blip>
          <a:srcRect b="0" l="0" r="0" t="0"/>
          <a:stretch/>
        </p:blipFill>
        <p:spPr>
          <a:xfrm>
            <a:off x="2275029" y="3223868"/>
            <a:ext cx="4615890" cy="1428313"/>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g2e116c338d7_0_80"/>
          <p:cNvSpPr txBox="1"/>
          <p:nvPr>
            <p:ph idx="1" type="subTitle"/>
          </p:nvPr>
        </p:nvSpPr>
        <p:spPr>
          <a:xfrm>
            <a:off x="1142988" y="415699"/>
            <a:ext cx="6858000" cy="24354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s-ES"/>
              <a:t>Las ramas en Git permiten a los desarrolladores trabajar en características, arreglos o experimentos separados del flujo principal de desarrollo (generalmente la rama master o main).</a:t>
            </a:r>
            <a:endParaRPr/>
          </a:p>
        </p:txBody>
      </p:sp>
      <p:pic>
        <p:nvPicPr>
          <p:cNvPr id="553" name="Google Shape;553;g2e116c338d7_0_80"/>
          <p:cNvPicPr preferRelativeResize="0"/>
          <p:nvPr/>
        </p:nvPicPr>
        <p:blipFill>
          <a:blip r:embed="rId3">
            <a:alphaModFix/>
          </a:blip>
          <a:stretch>
            <a:fillRect/>
          </a:stretch>
        </p:blipFill>
        <p:spPr>
          <a:xfrm>
            <a:off x="2014538" y="1755600"/>
            <a:ext cx="5114925" cy="25717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40"/>
          <p:cNvSpPr txBox="1"/>
          <p:nvPr>
            <p:ph type="ctrTitle"/>
          </p:nvPr>
        </p:nvSpPr>
        <p:spPr>
          <a:xfrm>
            <a:off x="1113739" y="680313"/>
            <a:ext cx="6858000" cy="547640"/>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ES"/>
              <a:t>Fusión:</a:t>
            </a:r>
            <a:endParaRPr/>
          </a:p>
        </p:txBody>
      </p:sp>
      <p:sp>
        <p:nvSpPr>
          <p:cNvPr id="559" name="Google Shape;559;p40"/>
          <p:cNvSpPr txBox="1"/>
          <p:nvPr>
            <p:ph idx="1" type="subTitle"/>
          </p:nvPr>
        </p:nvSpPr>
        <p:spPr>
          <a:xfrm>
            <a:off x="1128369" y="1399423"/>
            <a:ext cx="6858000" cy="1241700"/>
          </a:xfrm>
          <a:prstGeom prst="rect">
            <a:avLst/>
          </a:prstGeom>
          <a:noFill/>
          <a:ln>
            <a:noFill/>
          </a:ln>
        </p:spPr>
        <p:txBody>
          <a:bodyPr anchorCtr="0" anchor="t" bIns="34275" lIns="68575" spcFirstLastPara="1" rIns="68575" wrap="square" tIns="34275">
            <a:normAutofit fontScale="85000" lnSpcReduction="20000"/>
          </a:bodyPr>
          <a:lstStyle/>
          <a:p>
            <a:pPr indent="-361950" lvl="0" marL="457200" rtl="0" algn="ctr">
              <a:lnSpc>
                <a:spcPct val="90000"/>
              </a:lnSpc>
              <a:spcBef>
                <a:spcPts val="800"/>
              </a:spcBef>
              <a:spcAft>
                <a:spcPts val="0"/>
              </a:spcAft>
              <a:buClr>
                <a:schemeClr val="dk1"/>
              </a:buClr>
              <a:buSzPct val="117647"/>
              <a:buNone/>
            </a:pPr>
            <a:r>
              <a:rPr lang="es-ES"/>
              <a:t>La fusión es el proceso de combinar los cambios de una rama en otra. Cuando una nueva característica está lista, los cambios realizados en la rama de la característica se fusionan en la rama principal.</a:t>
            </a:r>
            <a:endParaRPr/>
          </a:p>
          <a:p>
            <a:pPr indent="-361950" lvl="0" marL="457200" rtl="0" algn="ctr">
              <a:lnSpc>
                <a:spcPct val="90000"/>
              </a:lnSpc>
              <a:spcBef>
                <a:spcPts val="800"/>
              </a:spcBef>
              <a:spcAft>
                <a:spcPts val="0"/>
              </a:spcAft>
              <a:buClr>
                <a:schemeClr val="dk1"/>
              </a:buClr>
              <a:buSzPct val="117647"/>
              <a:buNone/>
            </a:pPr>
            <a:r>
              <a:rPr lang="es-ES"/>
              <a:t>Ejemplo visual: Piensa en dos líneas de tiempo que representan diferentes ramas. Cuando fusionas, estás uniendo las dos líneas de tiempo en una sola, incorporando los cambios de una rama en la otra.</a:t>
            </a:r>
            <a:endParaRPr/>
          </a:p>
          <a:p>
            <a:pPr indent="-361950" lvl="0" marL="457200" rtl="0" algn="ctr">
              <a:lnSpc>
                <a:spcPct val="90000"/>
              </a:lnSpc>
              <a:spcBef>
                <a:spcPts val="800"/>
              </a:spcBef>
              <a:spcAft>
                <a:spcPts val="0"/>
              </a:spcAft>
              <a:buClr>
                <a:schemeClr val="dk1"/>
              </a:buClr>
              <a:buSzPct val="117647"/>
              <a:buNone/>
            </a:pPr>
            <a:r>
              <a:t/>
            </a:r>
            <a:endParaRPr/>
          </a:p>
        </p:txBody>
      </p:sp>
      <p:sp>
        <p:nvSpPr>
          <p:cNvPr descr="Un historial de confirmaciones bifurcado" id="560" name="Google Shape;560;p4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Un historial de confirmaciones bifurcado" id="561" name="Google Shape;561;p40"/>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Un historial de confirmaciones bifurcado" id="562" name="Google Shape;562;p40"/>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Git Branches: List, Create, Switch to, Merge, Push, &amp; Delete" id="563" name="Google Shape;563;p40"/>
          <p:cNvPicPr preferRelativeResize="0"/>
          <p:nvPr/>
        </p:nvPicPr>
        <p:blipFill rotWithShape="1">
          <a:blip r:embed="rId3">
            <a:alphaModFix/>
          </a:blip>
          <a:srcRect b="0" l="0" r="0" t="0"/>
          <a:stretch/>
        </p:blipFill>
        <p:spPr>
          <a:xfrm>
            <a:off x="2455168" y="2873082"/>
            <a:ext cx="4257874" cy="2181721"/>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g2e116c338d7_0_87"/>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ES"/>
              <a:t>Ejemplo: Para fusionar una rama de características de vuelta en la rama principal</a:t>
            </a:r>
            <a:endParaRPr/>
          </a:p>
        </p:txBody>
      </p:sp>
      <p:sp>
        <p:nvSpPr>
          <p:cNvPr id="569" name="Google Shape;569;g2e116c338d7_0_87"/>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pic>
        <p:nvPicPr>
          <p:cNvPr id="570" name="Google Shape;570;g2e116c338d7_0_87"/>
          <p:cNvPicPr preferRelativeResize="0"/>
          <p:nvPr/>
        </p:nvPicPr>
        <p:blipFill>
          <a:blip r:embed="rId3">
            <a:alphaModFix/>
          </a:blip>
          <a:stretch>
            <a:fillRect/>
          </a:stretch>
        </p:blipFill>
        <p:spPr>
          <a:xfrm>
            <a:off x="2113500" y="2792154"/>
            <a:ext cx="5486400" cy="7429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1"/>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Clon:</a:t>
            </a:r>
            <a:endParaRPr/>
          </a:p>
        </p:txBody>
      </p:sp>
      <p:sp>
        <p:nvSpPr>
          <p:cNvPr id="576" name="Google Shape;576;p41"/>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fontScale="85000" lnSpcReduction="20000"/>
          </a:bodyPr>
          <a:lstStyle/>
          <a:p>
            <a:pPr indent="-361950" lvl="0" marL="457200" rtl="0" algn="ctr">
              <a:lnSpc>
                <a:spcPct val="90000"/>
              </a:lnSpc>
              <a:spcBef>
                <a:spcPts val="800"/>
              </a:spcBef>
              <a:spcAft>
                <a:spcPts val="0"/>
              </a:spcAft>
              <a:buClr>
                <a:schemeClr val="dk1"/>
              </a:buClr>
              <a:buSzPct val="117647"/>
              <a:buNone/>
            </a:pPr>
            <a:r>
              <a:rPr lang="es-ES"/>
              <a:t>Clonar un repositorio significa hacer una copia completa del repositorio en tu máquina local. Esto te permite trabajar en tu propio entorno y hacer cambios sin afectar el repositorio original.</a:t>
            </a:r>
            <a:endParaRPr/>
          </a:p>
          <a:p>
            <a:pPr indent="-361950" lvl="0" marL="457200" rtl="0" algn="ctr">
              <a:lnSpc>
                <a:spcPct val="90000"/>
              </a:lnSpc>
              <a:spcBef>
                <a:spcPts val="800"/>
              </a:spcBef>
              <a:spcAft>
                <a:spcPts val="0"/>
              </a:spcAft>
              <a:buClr>
                <a:schemeClr val="dk1"/>
              </a:buClr>
              <a:buSzPct val="117647"/>
              <a:buNone/>
            </a:pPr>
            <a:r>
              <a:rPr lang="es-ES"/>
              <a:t>Ejemplo visual: Imagina que estás duplicando una carpeta completa de archivos y llevándola a tu escritorio para trabajar en ella. Los cambios que haces en tu carpeta no afectan la original.</a:t>
            </a:r>
            <a:endParaRPr/>
          </a:p>
          <a:p>
            <a:pPr indent="-361950" lvl="0" marL="457200" rtl="0" algn="ctr">
              <a:lnSpc>
                <a:spcPct val="90000"/>
              </a:lnSpc>
              <a:spcBef>
                <a:spcPts val="800"/>
              </a:spcBef>
              <a:spcAft>
                <a:spcPts val="0"/>
              </a:spcAft>
              <a:buClr>
                <a:schemeClr val="dk1"/>
              </a:buClr>
              <a:buSzPct val="117647"/>
              <a:buNone/>
            </a:pPr>
            <a:r>
              <a:t/>
            </a:r>
            <a:endParaRPr/>
          </a:p>
        </p:txBody>
      </p:sp>
      <p:pic>
        <p:nvPicPr>
          <p:cNvPr descr="Git Clone - How To Use Git Clone | W3Docs Git Online Tutorial" id="577" name="Google Shape;577;p41"/>
          <p:cNvPicPr preferRelativeResize="0"/>
          <p:nvPr/>
        </p:nvPicPr>
        <p:blipFill rotWithShape="1">
          <a:blip r:embed="rId3">
            <a:alphaModFix/>
          </a:blip>
          <a:srcRect b="0" l="0" r="0" t="0"/>
          <a:stretch/>
        </p:blipFill>
        <p:spPr>
          <a:xfrm>
            <a:off x="3340248" y="488290"/>
            <a:ext cx="1915850" cy="159654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g2e116c338d7_0_94"/>
          <p:cNvSpPr txBox="1"/>
          <p:nvPr>
            <p:ph idx="1" type="subTitle"/>
          </p:nvPr>
        </p:nvSpPr>
        <p:spPr>
          <a:xfrm>
            <a:off x="1143000" y="881354"/>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s-ES"/>
              <a:t>Para clonar un repositorio, necesitas su URL, que puede ser obtenida de plataformas de hospedaje como GitHub, GitLab, o Bitbucket.</a:t>
            </a:r>
            <a:endParaRPr/>
          </a:p>
        </p:txBody>
      </p:sp>
      <p:pic>
        <p:nvPicPr>
          <p:cNvPr id="583" name="Google Shape;583;g2e116c338d7_0_94"/>
          <p:cNvPicPr preferRelativeResize="0"/>
          <p:nvPr/>
        </p:nvPicPr>
        <p:blipFill>
          <a:blip r:embed="rId3">
            <a:alphaModFix/>
          </a:blip>
          <a:stretch>
            <a:fillRect/>
          </a:stretch>
        </p:blipFill>
        <p:spPr>
          <a:xfrm>
            <a:off x="2276475" y="2000254"/>
            <a:ext cx="4591050" cy="5715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4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Pull Request (Solicitud de Extracción):</a:t>
            </a:r>
            <a:endParaRPr/>
          </a:p>
        </p:txBody>
      </p:sp>
      <p:sp>
        <p:nvSpPr>
          <p:cNvPr id="589" name="Google Shape;589;p42"/>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fontScale="85000" lnSpcReduction="20000"/>
          </a:bodyPr>
          <a:lstStyle/>
          <a:p>
            <a:pPr indent="-361950" lvl="0" marL="457200" rtl="0" algn="ctr">
              <a:lnSpc>
                <a:spcPct val="90000"/>
              </a:lnSpc>
              <a:spcBef>
                <a:spcPts val="800"/>
              </a:spcBef>
              <a:spcAft>
                <a:spcPts val="0"/>
              </a:spcAft>
              <a:buClr>
                <a:schemeClr val="dk1"/>
              </a:buClr>
              <a:buSzPct val="117647"/>
              <a:buNone/>
            </a:pPr>
            <a:r>
              <a:rPr lang="es-ES"/>
              <a:t>En plataformas como GitHub, una solicitud de extracción es una forma de proponer los cambios que has hecho en una rama y pedir que se integren en la rama principal.</a:t>
            </a:r>
            <a:endParaRPr/>
          </a:p>
          <a:p>
            <a:pPr indent="-361950" lvl="0" marL="457200" rtl="0" algn="ctr">
              <a:lnSpc>
                <a:spcPct val="90000"/>
              </a:lnSpc>
              <a:spcBef>
                <a:spcPts val="800"/>
              </a:spcBef>
              <a:spcAft>
                <a:spcPts val="0"/>
              </a:spcAft>
              <a:buClr>
                <a:schemeClr val="dk1"/>
              </a:buClr>
              <a:buSzPct val="117647"/>
              <a:buNone/>
            </a:pPr>
            <a:r>
              <a:rPr lang="es-ES"/>
              <a:t>Ejemplo visual: Es como pasar tus cambios a otra persona para que los revise antes de combinarlos con el proyecto principal. Si todo está bien, los cambios se integran.</a:t>
            </a:r>
            <a:endParaRPr/>
          </a:p>
        </p:txBody>
      </p:sp>
      <p:sp>
        <p:nvSpPr>
          <p:cNvPr descr="Pull-requests | Atlassian Git Tutorial" id="590" name="Google Shape;590;p4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Pull-requests | Atlassian Git Tutorial" id="591" name="Google Shape;591;p42"/>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Create a pull request - TestingDocs.com" id="592" name="Google Shape;592;p42"/>
          <p:cNvPicPr preferRelativeResize="0"/>
          <p:nvPr/>
        </p:nvPicPr>
        <p:blipFill rotWithShape="1">
          <a:blip r:embed="rId3">
            <a:alphaModFix/>
          </a:blip>
          <a:srcRect b="0" l="0" r="0" t="0"/>
          <a:stretch/>
        </p:blipFill>
        <p:spPr>
          <a:xfrm>
            <a:off x="3287063" y="160338"/>
            <a:ext cx="2372957" cy="119053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43"/>
          <p:cNvSpPr txBox="1"/>
          <p:nvPr>
            <p:ph type="ctrTitle"/>
          </p:nvPr>
        </p:nvSpPr>
        <p:spPr>
          <a:xfrm>
            <a:off x="1143000" y="555954"/>
            <a:ext cx="6858000" cy="1198693"/>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Historial y Revisión:</a:t>
            </a:r>
            <a:endParaRPr/>
          </a:p>
        </p:txBody>
      </p:sp>
      <p:sp>
        <p:nvSpPr>
          <p:cNvPr id="598" name="Google Shape;598;p43"/>
          <p:cNvSpPr txBox="1"/>
          <p:nvPr>
            <p:ph idx="1" type="subTitle"/>
          </p:nvPr>
        </p:nvSpPr>
        <p:spPr>
          <a:xfrm>
            <a:off x="1216152" y="2123628"/>
            <a:ext cx="6858000" cy="1241700"/>
          </a:xfrm>
          <a:prstGeom prst="rect">
            <a:avLst/>
          </a:prstGeom>
          <a:noFill/>
          <a:ln>
            <a:noFill/>
          </a:ln>
        </p:spPr>
        <p:txBody>
          <a:bodyPr anchorCtr="0" anchor="t" bIns="34275" lIns="68575" spcFirstLastPara="1" rIns="68575" wrap="square" tIns="34275">
            <a:normAutofit fontScale="85000" lnSpcReduction="20000"/>
          </a:bodyPr>
          <a:lstStyle/>
          <a:p>
            <a:pPr indent="-361950" lvl="0" marL="457200" rtl="0" algn="ctr">
              <a:lnSpc>
                <a:spcPct val="90000"/>
              </a:lnSpc>
              <a:spcBef>
                <a:spcPts val="800"/>
              </a:spcBef>
              <a:spcAft>
                <a:spcPts val="0"/>
              </a:spcAft>
              <a:buClr>
                <a:schemeClr val="dk1"/>
              </a:buClr>
              <a:buSzPct val="117647"/>
              <a:buNone/>
            </a:pPr>
            <a:r>
              <a:rPr lang="es-ES"/>
              <a:t>El historial muestra todos los commits realizados en el proyecto a lo largo del tiempo. Puedes revisar los cambios anteriores para entender cómo ha evolucionado el proyecto.</a:t>
            </a:r>
            <a:endParaRPr/>
          </a:p>
          <a:p>
            <a:pPr indent="-361950" lvl="0" marL="457200" rtl="0" algn="ctr">
              <a:lnSpc>
                <a:spcPct val="90000"/>
              </a:lnSpc>
              <a:spcBef>
                <a:spcPts val="800"/>
              </a:spcBef>
              <a:spcAft>
                <a:spcPts val="0"/>
              </a:spcAft>
              <a:buClr>
                <a:schemeClr val="dk1"/>
              </a:buClr>
              <a:buSzPct val="117647"/>
              <a:buNone/>
            </a:pPr>
            <a:r>
              <a:rPr lang="es-ES"/>
              <a:t>Ejemplo visual: Imagina una línea de tiempo con marcas que indican cada vez que tomaste una "foto" de tus cambios. Puedes ver cómo ha cambiado el proyecto desde el principio.</a:t>
            </a:r>
            <a:endParaRPr/>
          </a:p>
          <a:p>
            <a:pPr indent="-361950" lvl="0" marL="457200" rtl="0" algn="ctr">
              <a:lnSpc>
                <a:spcPct val="90000"/>
              </a:lnSpc>
              <a:spcBef>
                <a:spcPts val="800"/>
              </a:spcBef>
              <a:spcAft>
                <a:spcPts val="0"/>
              </a:spcAft>
              <a:buClr>
                <a:schemeClr val="dk1"/>
              </a:buClr>
              <a:buSzPct val="117647"/>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Instalación de Git en Windows:</a:t>
            </a:r>
            <a:endParaRPr/>
          </a:p>
        </p:txBody>
      </p:sp>
      <p:sp>
        <p:nvSpPr>
          <p:cNvPr id="604" name="Google Shape;604;p4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fontScale="55000" lnSpcReduction="20000"/>
          </a:bodyPr>
          <a:lstStyle/>
          <a:p>
            <a:pPr indent="-361950" lvl="0" marL="457200" rtl="0" algn="l">
              <a:lnSpc>
                <a:spcPct val="90000"/>
              </a:lnSpc>
              <a:spcBef>
                <a:spcPts val="800"/>
              </a:spcBef>
              <a:spcAft>
                <a:spcPts val="0"/>
              </a:spcAft>
              <a:buSzPct val="181818"/>
              <a:buFont typeface="Arial"/>
              <a:buAutoNum type="arabicPeriod"/>
            </a:pPr>
            <a:r>
              <a:rPr lang="es-ES"/>
              <a:t>Ve al sitio web oficial de Git: </a:t>
            </a:r>
            <a:r>
              <a:rPr lang="es-ES" u="sng">
                <a:solidFill>
                  <a:schemeClr val="hlink"/>
                </a:solidFill>
                <a:hlinkClick r:id="rId3"/>
              </a:rPr>
              <a:t>https://git-scm.com/download/win</a:t>
            </a:r>
            <a:endParaRPr/>
          </a:p>
          <a:p>
            <a:pPr indent="-361950" lvl="0" marL="457200" rtl="0" algn="l">
              <a:lnSpc>
                <a:spcPct val="90000"/>
              </a:lnSpc>
              <a:spcBef>
                <a:spcPts val="800"/>
              </a:spcBef>
              <a:spcAft>
                <a:spcPts val="0"/>
              </a:spcAft>
              <a:buSzPct val="181818"/>
              <a:buFont typeface="Arial"/>
              <a:buAutoNum type="arabicPeriod"/>
            </a:pPr>
            <a:r>
              <a:rPr lang="es-ES"/>
              <a:t>Descarga el instalador de Git para Windows.</a:t>
            </a:r>
            <a:endParaRPr/>
          </a:p>
          <a:p>
            <a:pPr indent="-361950" lvl="0" marL="457200" rtl="0" algn="l">
              <a:lnSpc>
                <a:spcPct val="90000"/>
              </a:lnSpc>
              <a:spcBef>
                <a:spcPts val="800"/>
              </a:spcBef>
              <a:spcAft>
                <a:spcPts val="0"/>
              </a:spcAft>
              <a:buSzPct val="181818"/>
              <a:buFont typeface="Arial"/>
              <a:buAutoNum type="arabicPeriod"/>
            </a:pPr>
            <a:r>
              <a:rPr lang="es-ES"/>
              <a:t>Ejecuta el archivo descargado y sigue las instrucciones del instalador.</a:t>
            </a:r>
            <a:endParaRPr/>
          </a:p>
          <a:p>
            <a:pPr indent="-361950" lvl="0" marL="457200" rtl="0" algn="l">
              <a:lnSpc>
                <a:spcPct val="90000"/>
              </a:lnSpc>
              <a:spcBef>
                <a:spcPts val="800"/>
              </a:spcBef>
              <a:spcAft>
                <a:spcPts val="0"/>
              </a:spcAft>
              <a:buSzPct val="181818"/>
              <a:buFont typeface="Arial"/>
              <a:buAutoNum type="arabicPeriod"/>
            </a:pPr>
            <a:r>
              <a:rPr lang="es-ES"/>
              <a:t>Durante la instalación, elige las opciones predeterminadas o personaliza según tus preferencias.</a:t>
            </a:r>
            <a:endParaRPr/>
          </a:p>
          <a:p>
            <a:pPr indent="-361950" lvl="0" marL="457200" rtl="0" algn="l">
              <a:lnSpc>
                <a:spcPct val="90000"/>
              </a:lnSpc>
              <a:spcBef>
                <a:spcPts val="800"/>
              </a:spcBef>
              <a:spcAft>
                <a:spcPts val="0"/>
              </a:spcAft>
              <a:buSzPct val="181818"/>
              <a:buFont typeface="Arial"/>
              <a:buAutoNum type="arabicPeriod"/>
            </a:pPr>
            <a:r>
              <a:rPr lang="es-ES"/>
              <a:t>Una vez instalado, abre el "Git Bash" desde el menú de inicio para acceder a la línea de comandos de Git.</a:t>
            </a:r>
            <a:endParaRPr/>
          </a:p>
          <a:p>
            <a:pPr indent="-361950" lvl="0" marL="457200" rtl="0" algn="ctr">
              <a:lnSpc>
                <a:spcPct val="90000"/>
              </a:lnSpc>
              <a:spcBef>
                <a:spcPts val="800"/>
              </a:spcBef>
              <a:spcAft>
                <a:spcPts val="0"/>
              </a:spcAft>
              <a:buClr>
                <a:schemeClr val="dk1"/>
              </a:buClr>
              <a:buSzPct val="181818"/>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4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Instalación de Git en macOS:</a:t>
            </a:r>
            <a:endParaRPr/>
          </a:p>
        </p:txBody>
      </p:sp>
      <p:sp>
        <p:nvSpPr>
          <p:cNvPr id="610" name="Google Shape;610;p45"/>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fontScale="55000" lnSpcReduction="20000"/>
          </a:bodyPr>
          <a:lstStyle/>
          <a:p>
            <a:pPr indent="-361950" lvl="0" marL="457200" rtl="0" algn="l">
              <a:lnSpc>
                <a:spcPct val="90000"/>
              </a:lnSpc>
              <a:spcBef>
                <a:spcPts val="800"/>
              </a:spcBef>
              <a:spcAft>
                <a:spcPts val="0"/>
              </a:spcAft>
              <a:buSzPct val="181818"/>
              <a:buFont typeface="Arial"/>
              <a:buAutoNum type="arabicPeriod"/>
            </a:pPr>
            <a:r>
              <a:rPr lang="es-ES"/>
              <a:t>Si tienes Xcode instalado, Git ya está disponible en tu sistema. Puedes verificarlo escribiendo git --version en la Terminal.</a:t>
            </a:r>
            <a:endParaRPr/>
          </a:p>
          <a:p>
            <a:pPr indent="-361950" lvl="0" marL="457200" rtl="0" algn="l">
              <a:lnSpc>
                <a:spcPct val="90000"/>
              </a:lnSpc>
              <a:spcBef>
                <a:spcPts val="800"/>
              </a:spcBef>
              <a:spcAft>
                <a:spcPts val="0"/>
              </a:spcAft>
              <a:buSzPct val="181818"/>
              <a:buFont typeface="Arial"/>
              <a:buAutoNum type="arabicPeriod"/>
            </a:pPr>
            <a:r>
              <a:rPr lang="es-ES"/>
              <a:t>Si no tienes Xcode, puedes instalar Git usando el terminal y Homebrew (un administrador de paquetes para macOS).</a:t>
            </a:r>
            <a:endParaRPr/>
          </a:p>
          <a:p>
            <a:pPr indent="-361950" lvl="0" marL="457200" rtl="0" algn="l">
              <a:lnSpc>
                <a:spcPct val="90000"/>
              </a:lnSpc>
              <a:spcBef>
                <a:spcPts val="800"/>
              </a:spcBef>
              <a:spcAft>
                <a:spcPts val="0"/>
              </a:spcAft>
              <a:buSzPct val="181818"/>
              <a:buFont typeface="Arial"/>
              <a:buAutoNum type="arabicPeriod"/>
            </a:pPr>
            <a:r>
              <a:rPr lang="es-ES"/>
              <a:t>Abre Terminal y ejecuta el comando: /bin/bash -c "$(curl -fsSL https://raw.githubusercontent.com/Homebrew/install/HEAD/install.sh)"</a:t>
            </a:r>
            <a:endParaRPr/>
          </a:p>
          <a:p>
            <a:pPr indent="-361950" lvl="0" marL="457200" rtl="0" algn="l">
              <a:lnSpc>
                <a:spcPct val="90000"/>
              </a:lnSpc>
              <a:spcBef>
                <a:spcPts val="800"/>
              </a:spcBef>
              <a:spcAft>
                <a:spcPts val="0"/>
              </a:spcAft>
              <a:buSzPct val="181818"/>
              <a:buFont typeface="Arial"/>
              <a:buAutoNum type="arabicPeriod"/>
            </a:pPr>
            <a:r>
              <a:rPr lang="es-ES"/>
              <a:t>Luego, ejecuta brew install git para instalar Git.</a:t>
            </a:r>
            <a:endParaRPr/>
          </a:p>
          <a:p>
            <a:pPr indent="-361950" lvl="0" marL="457200" rtl="0" algn="ctr">
              <a:lnSpc>
                <a:spcPct val="90000"/>
              </a:lnSpc>
              <a:spcBef>
                <a:spcPts val="800"/>
              </a:spcBef>
              <a:spcAft>
                <a:spcPts val="0"/>
              </a:spcAft>
              <a:buClr>
                <a:schemeClr val="dk1"/>
              </a:buClr>
              <a:buSzPct val="181818"/>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6"/>
          <p:cNvSpPr txBox="1"/>
          <p:nvPr>
            <p:ph type="ctrTitle"/>
          </p:nvPr>
        </p:nvSpPr>
        <p:spPr>
          <a:xfrm>
            <a:off x="1128370" y="1617183"/>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Introducción al Control de Versiones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4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Instalación de Git en Linux (Ubuntu):</a:t>
            </a:r>
            <a:endParaRPr/>
          </a:p>
        </p:txBody>
      </p:sp>
      <p:sp>
        <p:nvSpPr>
          <p:cNvPr id="616" name="Google Shape;616;p46"/>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fontScale="92500" lnSpcReduction="10000"/>
          </a:bodyPr>
          <a:lstStyle/>
          <a:p>
            <a:pPr indent="-361950" lvl="0" marL="457200" rtl="0" algn="l">
              <a:lnSpc>
                <a:spcPct val="90000"/>
              </a:lnSpc>
              <a:spcBef>
                <a:spcPts val="800"/>
              </a:spcBef>
              <a:spcAft>
                <a:spcPts val="0"/>
              </a:spcAft>
              <a:buSzPct val="108108"/>
              <a:buFont typeface="Arial"/>
              <a:buAutoNum type="arabicPeriod"/>
            </a:pPr>
            <a:r>
              <a:rPr lang="es-ES"/>
              <a:t>Abre la Terminal.</a:t>
            </a:r>
            <a:endParaRPr/>
          </a:p>
          <a:p>
            <a:pPr indent="-361950" lvl="0" marL="457200" rtl="0" algn="l">
              <a:lnSpc>
                <a:spcPct val="90000"/>
              </a:lnSpc>
              <a:spcBef>
                <a:spcPts val="800"/>
              </a:spcBef>
              <a:spcAft>
                <a:spcPts val="0"/>
              </a:spcAft>
              <a:buSzPct val="108108"/>
              <a:buFont typeface="Arial"/>
              <a:buAutoNum type="arabicPeriod"/>
            </a:pPr>
            <a:r>
              <a:rPr lang="es-ES"/>
              <a:t>Ejecuta el comando sudo apt update para actualizar los repositorios.</a:t>
            </a:r>
            <a:endParaRPr/>
          </a:p>
          <a:p>
            <a:pPr indent="-361950" lvl="0" marL="457200" rtl="0" algn="l">
              <a:lnSpc>
                <a:spcPct val="90000"/>
              </a:lnSpc>
              <a:spcBef>
                <a:spcPts val="800"/>
              </a:spcBef>
              <a:spcAft>
                <a:spcPts val="0"/>
              </a:spcAft>
              <a:buSzPct val="108108"/>
              <a:buFont typeface="Arial"/>
              <a:buAutoNum type="arabicPeriod"/>
            </a:pPr>
            <a:r>
              <a:rPr lang="es-ES"/>
              <a:t>Luego, ejecuta sudo apt install git para instalar Git.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4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Comprobación de la Instalación:</a:t>
            </a:r>
            <a:br>
              <a:rPr lang="es-ES"/>
            </a:br>
            <a:endParaRPr/>
          </a:p>
        </p:txBody>
      </p:sp>
      <p:sp>
        <p:nvSpPr>
          <p:cNvPr id="622" name="Google Shape;622;p47"/>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Después de la instalación, puedes comprobar que Git está correctamente instalado ejecutando el comando git --version en la línea de comandos. Deberías ver la versión de Git que has instalado.</a:t>
            </a:r>
            <a:endParaRPr/>
          </a:p>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48"/>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Comandos Básicos de Git </a:t>
            </a:r>
            <a:endParaRPr/>
          </a:p>
        </p:txBody>
      </p:sp>
      <p:sp>
        <p:nvSpPr>
          <p:cNvPr id="628" name="Google Shape;628;p48"/>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49"/>
          <p:cNvSpPr txBox="1"/>
          <p:nvPr>
            <p:ph type="ctrTitle"/>
          </p:nvPr>
        </p:nvSpPr>
        <p:spPr>
          <a:xfrm>
            <a:off x="1143000" y="482803"/>
            <a:ext cx="6858000" cy="1220638"/>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git init: Creación de un Repositorio</a:t>
            </a:r>
            <a:endParaRPr/>
          </a:p>
        </p:txBody>
      </p:sp>
      <p:sp>
        <p:nvSpPr>
          <p:cNvPr id="634" name="Google Shape;634;p49"/>
          <p:cNvSpPr txBox="1"/>
          <p:nvPr>
            <p:ph idx="1" type="subTitle"/>
          </p:nvPr>
        </p:nvSpPr>
        <p:spPr>
          <a:xfrm>
            <a:off x="1143000" y="2226041"/>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El comando git init se utiliza para crear un nuevo repositorio de Git en un directorio vacío o en un proyecto existente. Un repositorio es un lugar donde Git almacena todos los datos relacionados con el control de versiones de tu proyecto.</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50"/>
          <p:cNvSpPr txBox="1"/>
          <p:nvPr>
            <p:ph type="ctrTitle"/>
          </p:nvPr>
        </p:nvSpPr>
        <p:spPr>
          <a:xfrm>
            <a:off x="1077163" y="943660"/>
            <a:ext cx="6858000" cy="906085"/>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ES"/>
              <a:t>Ejemplo:</a:t>
            </a:r>
            <a:br>
              <a:rPr lang="es-ES"/>
            </a:br>
            <a:endParaRPr/>
          </a:p>
        </p:txBody>
      </p:sp>
      <p:sp>
        <p:nvSpPr>
          <p:cNvPr id="640" name="Google Shape;640;p50"/>
          <p:cNvSpPr txBox="1"/>
          <p:nvPr>
            <p:ph idx="1" type="subTitle"/>
          </p:nvPr>
        </p:nvSpPr>
        <p:spPr>
          <a:xfrm>
            <a:off x="1143000" y="1404518"/>
            <a:ext cx="6858000" cy="2033962"/>
          </a:xfrm>
          <a:prstGeom prst="rect">
            <a:avLst/>
          </a:prstGeom>
          <a:noFill/>
          <a:ln>
            <a:noFill/>
          </a:ln>
        </p:spPr>
        <p:txBody>
          <a:bodyPr anchorCtr="0" anchor="t" bIns="34275" lIns="68575" spcFirstLastPara="1" rIns="68575" wrap="square" tIns="34275">
            <a:normAutofit/>
          </a:bodyPr>
          <a:lstStyle/>
          <a:p>
            <a:pPr indent="-361950" lvl="0" marL="457200" rtl="0" algn="l">
              <a:lnSpc>
                <a:spcPct val="90000"/>
              </a:lnSpc>
              <a:spcBef>
                <a:spcPts val="800"/>
              </a:spcBef>
              <a:spcAft>
                <a:spcPts val="0"/>
              </a:spcAft>
              <a:buSzPts val="1800"/>
              <a:buFont typeface="Arial"/>
              <a:buAutoNum type="arabicPeriod"/>
            </a:pPr>
            <a:r>
              <a:rPr lang="es-ES"/>
              <a:t>Supongamos que tienes un directorio llamado "mi-proyecto" y deseas convertirlo en un repositorio de Git:</a:t>
            </a:r>
            <a:endParaRPr/>
          </a:p>
          <a:p>
            <a:pPr indent="-361950" lvl="0" marL="457200" rtl="0" algn="l">
              <a:lnSpc>
                <a:spcPct val="90000"/>
              </a:lnSpc>
              <a:spcBef>
                <a:spcPts val="800"/>
              </a:spcBef>
              <a:spcAft>
                <a:spcPts val="0"/>
              </a:spcAft>
              <a:buSzPts val="1800"/>
              <a:buFont typeface="Arial"/>
              <a:buAutoNum type="arabicPeriod"/>
            </a:pPr>
            <a:r>
              <a:rPr lang="es-ES"/>
              <a:t>Abre la línea de comandos en la ubicación del directorio "mi-proyecto".</a:t>
            </a:r>
            <a:endParaRPr/>
          </a:p>
          <a:p>
            <a:pPr indent="-361950" lvl="0" marL="457200" rtl="0" algn="l">
              <a:lnSpc>
                <a:spcPct val="90000"/>
              </a:lnSpc>
              <a:spcBef>
                <a:spcPts val="800"/>
              </a:spcBef>
              <a:spcAft>
                <a:spcPts val="0"/>
              </a:spcAft>
              <a:buSzPts val="1800"/>
              <a:buFont typeface="Arial"/>
              <a:buAutoNum type="arabicPeriod"/>
            </a:pPr>
            <a:r>
              <a:rPr lang="es-ES"/>
              <a:t>Ejecuta el comando git init.</a:t>
            </a:r>
            <a:br>
              <a:rPr lang="es-ES"/>
            </a:br>
            <a:endParaRPr/>
          </a:p>
        </p:txBody>
      </p:sp>
      <p:pic>
        <p:nvPicPr>
          <p:cNvPr id="641" name="Google Shape;641;p50"/>
          <p:cNvPicPr preferRelativeResize="0"/>
          <p:nvPr/>
        </p:nvPicPr>
        <p:blipFill rotWithShape="1">
          <a:blip r:embed="rId3">
            <a:alphaModFix/>
          </a:blip>
          <a:srcRect b="0" l="0" r="0" t="0"/>
          <a:stretch/>
        </p:blipFill>
        <p:spPr>
          <a:xfrm>
            <a:off x="2164727" y="3087623"/>
            <a:ext cx="4829175" cy="723900"/>
          </a:xfrm>
          <a:prstGeom prst="rect">
            <a:avLst/>
          </a:prstGeom>
          <a:noFill/>
          <a:ln>
            <a:noFill/>
          </a:ln>
        </p:spPr>
      </p:pic>
      <p:pic>
        <p:nvPicPr>
          <p:cNvPr id="642" name="Google Shape;642;p50"/>
          <p:cNvPicPr preferRelativeResize="0"/>
          <p:nvPr/>
        </p:nvPicPr>
        <p:blipFill rotWithShape="1">
          <a:blip r:embed="rId4">
            <a:alphaModFix/>
          </a:blip>
          <a:srcRect b="0" l="0" r="0" t="0"/>
          <a:stretch/>
        </p:blipFill>
        <p:spPr>
          <a:xfrm>
            <a:off x="2036026" y="3744812"/>
            <a:ext cx="5686425" cy="8286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51"/>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Creación de un Repositorio en GitHub:</a:t>
            </a:r>
            <a:endParaRPr/>
          </a:p>
        </p:txBody>
      </p:sp>
      <p:sp>
        <p:nvSpPr>
          <p:cNvPr id="648" name="Google Shape;648;p51"/>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fontScale="55000" lnSpcReduction="20000"/>
          </a:bodyPr>
          <a:lstStyle/>
          <a:p>
            <a:pPr indent="-361950" lvl="0" marL="457200" rtl="0" algn="l">
              <a:lnSpc>
                <a:spcPct val="90000"/>
              </a:lnSpc>
              <a:spcBef>
                <a:spcPts val="800"/>
              </a:spcBef>
              <a:spcAft>
                <a:spcPts val="0"/>
              </a:spcAft>
              <a:buSzPct val="181818"/>
              <a:buFont typeface="Arial"/>
              <a:buAutoNum type="arabicPeriod"/>
            </a:pPr>
            <a:r>
              <a:rPr lang="es-ES"/>
              <a:t>Crea una cuenta en GitHub (si aún no tienes una).</a:t>
            </a:r>
            <a:endParaRPr/>
          </a:p>
          <a:p>
            <a:pPr indent="-361950" lvl="0" marL="457200" rtl="0" algn="l">
              <a:lnSpc>
                <a:spcPct val="90000"/>
              </a:lnSpc>
              <a:spcBef>
                <a:spcPts val="800"/>
              </a:spcBef>
              <a:spcAft>
                <a:spcPts val="0"/>
              </a:spcAft>
              <a:buSzPct val="181818"/>
              <a:buFont typeface="Arial"/>
              <a:buAutoNum type="arabicPeriod"/>
            </a:pPr>
            <a:r>
              <a:rPr lang="es-ES"/>
              <a:t>Inicia sesión en tu cuenta y haz clic en el ícono "+" en la esquina superior derecha. Luego, selecciona "New repository".</a:t>
            </a:r>
            <a:endParaRPr/>
          </a:p>
          <a:p>
            <a:pPr indent="-361950" lvl="0" marL="457200" rtl="0" algn="l">
              <a:lnSpc>
                <a:spcPct val="90000"/>
              </a:lnSpc>
              <a:spcBef>
                <a:spcPts val="800"/>
              </a:spcBef>
              <a:spcAft>
                <a:spcPts val="0"/>
              </a:spcAft>
              <a:buSzPct val="181818"/>
              <a:buFont typeface="Arial"/>
              <a:buAutoNum type="arabicPeriod"/>
            </a:pPr>
            <a:r>
              <a:rPr lang="es-ES"/>
              <a:t>Completa los detalles del repositorio, como el nombre y la descripción.</a:t>
            </a:r>
            <a:endParaRPr/>
          </a:p>
          <a:p>
            <a:pPr indent="-361950" lvl="0" marL="457200" rtl="0" algn="l">
              <a:lnSpc>
                <a:spcPct val="90000"/>
              </a:lnSpc>
              <a:spcBef>
                <a:spcPts val="800"/>
              </a:spcBef>
              <a:spcAft>
                <a:spcPts val="0"/>
              </a:spcAft>
              <a:buSzPct val="181818"/>
              <a:buFont typeface="Arial"/>
              <a:buAutoNum type="arabicPeriod"/>
            </a:pPr>
            <a:r>
              <a:rPr lang="es-ES"/>
              <a:t>Selecciona las opciones según tus preferencias (público o privado, inicializar con un archivo README, etc.).</a:t>
            </a:r>
            <a:endParaRPr/>
          </a:p>
          <a:p>
            <a:pPr indent="-361950" lvl="0" marL="457200" rtl="0" algn="l">
              <a:lnSpc>
                <a:spcPct val="90000"/>
              </a:lnSpc>
              <a:spcBef>
                <a:spcPts val="800"/>
              </a:spcBef>
              <a:spcAft>
                <a:spcPts val="0"/>
              </a:spcAft>
              <a:buSzPct val="181818"/>
              <a:buFont typeface="Arial"/>
              <a:buAutoNum type="arabicPeriod"/>
            </a:pPr>
            <a:r>
              <a:rPr lang="es-ES"/>
              <a:t>Haz clic en "Create repository".</a:t>
            </a:r>
            <a:endParaRPr/>
          </a:p>
          <a:p>
            <a:pPr indent="-361950" lvl="0" marL="457200" rtl="0" algn="ctr">
              <a:lnSpc>
                <a:spcPct val="90000"/>
              </a:lnSpc>
              <a:spcBef>
                <a:spcPts val="800"/>
              </a:spcBef>
              <a:spcAft>
                <a:spcPts val="0"/>
              </a:spcAft>
              <a:buClr>
                <a:schemeClr val="dk1"/>
              </a:buClr>
              <a:buSzPct val="181818"/>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5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Conexión entre Repositorio Local y GitHub:</a:t>
            </a:r>
            <a:endParaRPr/>
          </a:p>
        </p:txBody>
      </p:sp>
      <p:sp>
        <p:nvSpPr>
          <p:cNvPr id="654" name="Google Shape;654;p52"/>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Una vez que hayas creado un repositorio en GitHub, puedes vincularlo a tu repositorio local usando los comandos git remote add y git push.</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53"/>
          <p:cNvSpPr txBox="1"/>
          <p:nvPr>
            <p:ph type="ctrTitle"/>
          </p:nvPr>
        </p:nvSpPr>
        <p:spPr>
          <a:xfrm>
            <a:off x="1084478" y="760781"/>
            <a:ext cx="6858000" cy="642738"/>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Ejemplo:</a:t>
            </a:r>
            <a:endParaRPr/>
          </a:p>
        </p:txBody>
      </p:sp>
      <p:sp>
        <p:nvSpPr>
          <p:cNvPr id="660" name="Google Shape;660;p53"/>
          <p:cNvSpPr txBox="1"/>
          <p:nvPr>
            <p:ph idx="1" type="subTitle"/>
          </p:nvPr>
        </p:nvSpPr>
        <p:spPr>
          <a:xfrm>
            <a:off x="643736" y="1492301"/>
            <a:ext cx="8178393" cy="3183788"/>
          </a:xfrm>
          <a:prstGeom prst="rect">
            <a:avLst/>
          </a:prstGeom>
          <a:noFill/>
          <a:ln>
            <a:noFill/>
          </a:ln>
        </p:spPr>
        <p:txBody>
          <a:bodyPr anchorCtr="0" anchor="t" bIns="34275" lIns="68575" spcFirstLastPara="1" rIns="68575" wrap="square" tIns="34275">
            <a:normAutofit fontScale="92500" lnSpcReduction="20000"/>
          </a:bodyPr>
          <a:lstStyle/>
          <a:p>
            <a:pPr indent="-361950" lvl="0" marL="457200" rtl="0" algn="l">
              <a:lnSpc>
                <a:spcPct val="90000"/>
              </a:lnSpc>
              <a:spcBef>
                <a:spcPts val="800"/>
              </a:spcBef>
              <a:spcAft>
                <a:spcPts val="0"/>
              </a:spcAft>
              <a:buSzPct val="108108"/>
              <a:buFont typeface="Arial"/>
              <a:buAutoNum type="arabicPeriod"/>
            </a:pPr>
            <a:r>
              <a:rPr lang="es-ES"/>
              <a:t>Supongamos que has creado un repositorio en GitHub llamado "mi-repositorio" y deseas conectarlo con tu repositorio local:</a:t>
            </a:r>
            <a:endParaRPr/>
          </a:p>
          <a:p>
            <a:pPr indent="-361950" lvl="0" marL="457200" rtl="0" algn="l">
              <a:lnSpc>
                <a:spcPct val="90000"/>
              </a:lnSpc>
              <a:spcBef>
                <a:spcPts val="800"/>
              </a:spcBef>
              <a:spcAft>
                <a:spcPts val="0"/>
              </a:spcAft>
              <a:buSzPct val="108108"/>
              <a:buFont typeface="Arial"/>
              <a:buAutoNum type="arabicPeriod"/>
            </a:pPr>
            <a:r>
              <a:rPr lang="es-ES"/>
              <a:t>En la página del repositorio en GitHub, copia la URL del repositorio (por ejemplo, </a:t>
            </a:r>
            <a:r>
              <a:rPr lang="es-ES" u="sng">
                <a:solidFill>
                  <a:schemeClr val="hlink"/>
                </a:solidFill>
                <a:hlinkClick r:id="rId3"/>
              </a:rPr>
              <a:t>https://github.com/tu-usuario/mi-repositorio.git</a:t>
            </a:r>
            <a:r>
              <a:rPr lang="es-ES"/>
              <a:t>).</a:t>
            </a:r>
            <a:endParaRPr/>
          </a:p>
          <a:p>
            <a:pPr indent="-361950" lvl="0" marL="457200" rtl="0" algn="l">
              <a:lnSpc>
                <a:spcPct val="90000"/>
              </a:lnSpc>
              <a:spcBef>
                <a:spcPts val="800"/>
              </a:spcBef>
              <a:spcAft>
                <a:spcPts val="0"/>
              </a:spcAft>
              <a:buSzPct val="108108"/>
              <a:buFont typeface="Arial"/>
              <a:buAutoNum type="arabicPeriod"/>
            </a:pPr>
            <a:r>
              <a:rPr lang="es-ES"/>
              <a:t>En tu repositorio local, ejecuta el siguiente comando para agregar la URL remota:</a:t>
            </a:r>
            <a:endParaRPr/>
          </a:p>
          <a:p>
            <a:pPr indent="-228600" lvl="0" marL="438150" rtl="0" algn="l">
              <a:lnSpc>
                <a:spcPct val="90000"/>
              </a:lnSpc>
              <a:spcBef>
                <a:spcPts val="800"/>
              </a:spcBef>
              <a:spcAft>
                <a:spcPts val="0"/>
              </a:spcAft>
              <a:buSzPct val="108108"/>
              <a:buFont typeface="Arial"/>
              <a:buNone/>
            </a:pPr>
            <a:r>
              <a:t/>
            </a:r>
            <a:endParaRPr/>
          </a:p>
          <a:p>
            <a:pPr indent="-342900" lvl="0" marL="438150" rtl="0" algn="l">
              <a:lnSpc>
                <a:spcPct val="90000"/>
              </a:lnSpc>
              <a:spcBef>
                <a:spcPts val="800"/>
              </a:spcBef>
              <a:spcAft>
                <a:spcPts val="0"/>
              </a:spcAft>
              <a:buSzPct val="108108"/>
              <a:buFont typeface="Arial"/>
              <a:buAutoNum type="arabicPeriod"/>
            </a:pPr>
            <a:r>
              <a:rPr lang="es-ES"/>
              <a:t>Ahora puedes enviar tus cambios locales al repositorio remoto en GitHub usando el comando git push:</a:t>
            </a:r>
            <a:endParaRPr/>
          </a:p>
          <a:p>
            <a:pPr indent="-228600" lvl="0" marL="438150" rtl="0" algn="l">
              <a:lnSpc>
                <a:spcPct val="90000"/>
              </a:lnSpc>
              <a:spcBef>
                <a:spcPts val="800"/>
              </a:spcBef>
              <a:spcAft>
                <a:spcPts val="0"/>
              </a:spcAft>
              <a:buSzPct val="108108"/>
              <a:buFont typeface="Arial"/>
              <a:buNone/>
            </a:pPr>
            <a:r>
              <a:t/>
            </a:r>
            <a:endParaRPr/>
          </a:p>
          <a:p>
            <a:pPr indent="-342900" lvl="0" marL="438150" rtl="0" algn="l">
              <a:lnSpc>
                <a:spcPct val="90000"/>
              </a:lnSpc>
              <a:spcBef>
                <a:spcPts val="800"/>
              </a:spcBef>
              <a:spcAft>
                <a:spcPts val="0"/>
              </a:spcAft>
              <a:buSzPct val="108108"/>
              <a:buFont typeface="Arial"/>
              <a:buAutoNum type="arabicPeriod"/>
            </a:pPr>
            <a:r>
              <a:rPr lang="es-ES"/>
              <a:t>Esto enviará tus cambios al repositorio en GitHub y establecerá la rama "master" como la rama principal en el repositorio remoto.</a:t>
            </a:r>
            <a:endParaRPr/>
          </a:p>
          <a:p>
            <a:pPr indent="-361950" lvl="0" marL="457200" rtl="0" algn="ctr">
              <a:lnSpc>
                <a:spcPct val="90000"/>
              </a:lnSpc>
              <a:spcBef>
                <a:spcPts val="800"/>
              </a:spcBef>
              <a:spcAft>
                <a:spcPts val="0"/>
              </a:spcAft>
              <a:buClr>
                <a:schemeClr val="dk1"/>
              </a:buClr>
              <a:buSzPct val="108108"/>
              <a:buNone/>
            </a:pPr>
            <a:r>
              <a:t/>
            </a:r>
            <a:endParaRPr/>
          </a:p>
        </p:txBody>
      </p:sp>
      <p:pic>
        <p:nvPicPr>
          <p:cNvPr id="661" name="Google Shape;661;p53"/>
          <p:cNvPicPr preferRelativeResize="0"/>
          <p:nvPr/>
        </p:nvPicPr>
        <p:blipFill rotWithShape="1">
          <a:blip r:embed="rId4">
            <a:alphaModFix/>
          </a:blip>
          <a:srcRect b="0" l="0" r="0" t="0"/>
          <a:stretch/>
        </p:blipFill>
        <p:spPr>
          <a:xfrm>
            <a:off x="2383841" y="2834106"/>
            <a:ext cx="4800600" cy="323850"/>
          </a:xfrm>
          <a:prstGeom prst="rect">
            <a:avLst/>
          </a:prstGeom>
          <a:noFill/>
          <a:ln>
            <a:noFill/>
          </a:ln>
        </p:spPr>
      </p:pic>
      <p:pic>
        <p:nvPicPr>
          <p:cNvPr id="662" name="Google Shape;662;p53"/>
          <p:cNvPicPr preferRelativeResize="0"/>
          <p:nvPr/>
        </p:nvPicPr>
        <p:blipFill rotWithShape="1">
          <a:blip r:embed="rId5">
            <a:alphaModFix/>
          </a:blip>
          <a:srcRect b="0" l="0" r="0" t="0"/>
          <a:stretch/>
        </p:blipFill>
        <p:spPr>
          <a:xfrm>
            <a:off x="4032428" y="3559301"/>
            <a:ext cx="4210050" cy="3048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54"/>
          <p:cNvSpPr txBox="1"/>
          <p:nvPr>
            <p:ph idx="1" type="subTitle"/>
          </p:nvPr>
        </p:nvSpPr>
        <p:spPr>
          <a:xfrm>
            <a:off x="1150315" y="1867596"/>
            <a:ext cx="6858000" cy="1241700"/>
          </a:xfrm>
          <a:prstGeom prst="rect">
            <a:avLst/>
          </a:prstGeom>
          <a:noFill/>
          <a:ln>
            <a:noFill/>
          </a:ln>
        </p:spPr>
        <p:txBody>
          <a:bodyPr anchorCtr="0" anchor="t" bIns="34275" lIns="68575" spcFirstLastPara="1" rIns="68575" wrap="square" tIns="34275">
            <a:normAutofit fontScale="85000" lnSpcReduction="10000"/>
          </a:bodyPr>
          <a:lstStyle/>
          <a:p>
            <a:pPr indent="-361950" lvl="0" marL="457200" rtl="0" algn="ctr">
              <a:lnSpc>
                <a:spcPct val="90000"/>
              </a:lnSpc>
              <a:spcBef>
                <a:spcPts val="800"/>
              </a:spcBef>
              <a:spcAft>
                <a:spcPts val="0"/>
              </a:spcAft>
              <a:buClr>
                <a:schemeClr val="dk1"/>
              </a:buClr>
              <a:buSzPct val="117647"/>
              <a:buNone/>
            </a:pPr>
            <a:r>
              <a:rPr lang="es-ES"/>
              <a:t>En resumen, git init se utiliza para inicializar un nuevo repositorio de Git en un directorio, y la creación de un repositorio en GitHub permite alojar tu proyecto en línea y colaborar con otros desarrolladores. La conexión entre tu repositorio local y GitHub se realiza mediante la configuración de un repositorio remoto y el uso de comandos como git push</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5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git add: Preparar Archivos para el Commit</a:t>
            </a:r>
            <a:endParaRPr/>
          </a:p>
        </p:txBody>
      </p:sp>
      <p:sp>
        <p:nvSpPr>
          <p:cNvPr id="673" name="Google Shape;673;p55"/>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El comando git add se utiliza para preparar archivos específicos o cambios en archivos para el próximo commit. Agrega los cambios a la "staging area" (área de preparación) para que puedan incluirse en el commit.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7"/>
          <p:cNvSpPr txBox="1"/>
          <p:nvPr>
            <p:ph type="ctrTitle"/>
          </p:nvPr>
        </p:nvSpPr>
        <p:spPr>
          <a:xfrm>
            <a:off x="248716" y="555955"/>
            <a:ext cx="8631936" cy="774411"/>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sz="2800"/>
              <a:t>Control de versiones</a:t>
            </a:r>
            <a:endParaRPr/>
          </a:p>
        </p:txBody>
      </p:sp>
      <p:sp>
        <p:nvSpPr>
          <p:cNvPr id="266" name="Google Shape;266;p7"/>
          <p:cNvSpPr txBox="1"/>
          <p:nvPr>
            <p:ph idx="1" type="subTitle"/>
          </p:nvPr>
        </p:nvSpPr>
        <p:spPr>
          <a:xfrm>
            <a:off x="629107" y="1528876"/>
            <a:ext cx="7774229" cy="2238451"/>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El control de versiones es una práctica y un sistema que se utiliza en el desarrollo de software para rastrear, gestionar y organizar los cambios realizados en los archivos y recursos de un proyecto a lo largo del tiempo. Su objetivo principal es permitir a los equipos de desarrollo trabajar de manera colaborativa y eficiente, manteniendo un historial de las modificaciones, facilitando la colaboración y proporcionando la capacidad de volver a versiones anteriores en caso de ser necesario.</a:t>
            </a:r>
            <a:endParaRPr/>
          </a:p>
          <a:p>
            <a:pPr indent="-361950" lvl="0" marL="457200" rtl="0" algn="ctr">
              <a:lnSpc>
                <a:spcPct val="90000"/>
              </a:lnSpc>
              <a:spcBef>
                <a:spcPts val="800"/>
              </a:spcBef>
              <a:spcAft>
                <a:spcPts val="0"/>
              </a:spcAft>
              <a:buClr>
                <a:schemeClr val="dk1"/>
              </a:buClr>
              <a:buSzPts val="1800"/>
              <a:buNone/>
            </a:pPr>
            <a:r>
              <a:t/>
            </a:r>
            <a:endParaRPr/>
          </a:p>
        </p:txBody>
      </p:sp>
      <p:pic>
        <p:nvPicPr>
          <p:cNvPr descr="Qué es un sistema de control de versiones?" id="267" name="Google Shape;267;p7"/>
          <p:cNvPicPr preferRelativeResize="0"/>
          <p:nvPr/>
        </p:nvPicPr>
        <p:blipFill rotWithShape="1">
          <a:blip r:embed="rId3">
            <a:alphaModFix/>
          </a:blip>
          <a:srcRect b="0" l="0" r="0" t="0"/>
          <a:stretch/>
        </p:blipFill>
        <p:spPr>
          <a:xfrm>
            <a:off x="6630221" y="3762438"/>
            <a:ext cx="2057315" cy="1175322"/>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56"/>
          <p:cNvSpPr txBox="1"/>
          <p:nvPr>
            <p:ph type="ctrTitle"/>
          </p:nvPr>
        </p:nvSpPr>
        <p:spPr>
          <a:xfrm>
            <a:off x="1128370" y="907083"/>
            <a:ext cx="6858000" cy="284293"/>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ES"/>
              <a:t>Ejemplo:</a:t>
            </a:r>
            <a:endParaRPr/>
          </a:p>
        </p:txBody>
      </p:sp>
      <p:sp>
        <p:nvSpPr>
          <p:cNvPr id="679" name="Google Shape;679;p56"/>
          <p:cNvSpPr txBox="1"/>
          <p:nvPr>
            <p:ph idx="1" type="subTitle"/>
          </p:nvPr>
        </p:nvSpPr>
        <p:spPr>
          <a:xfrm>
            <a:off x="1091794" y="1465260"/>
            <a:ext cx="6858000" cy="1241700"/>
          </a:xfrm>
          <a:prstGeom prst="rect">
            <a:avLst/>
          </a:prstGeom>
          <a:noFill/>
          <a:ln>
            <a:noFill/>
          </a:ln>
        </p:spPr>
        <p:txBody>
          <a:bodyPr anchorCtr="0" anchor="t" bIns="34275" lIns="68575" spcFirstLastPara="1" rIns="68575" wrap="square" tIns="34275">
            <a:normAutofit fontScale="62500" lnSpcReduction="20000"/>
          </a:bodyPr>
          <a:lstStyle/>
          <a:p>
            <a:pPr indent="-361950" lvl="0" marL="457200" rtl="0" algn="l">
              <a:lnSpc>
                <a:spcPct val="90000"/>
              </a:lnSpc>
              <a:spcBef>
                <a:spcPts val="800"/>
              </a:spcBef>
              <a:spcAft>
                <a:spcPts val="0"/>
              </a:spcAft>
              <a:buSzPct val="159999"/>
              <a:buFont typeface="Arial"/>
              <a:buAutoNum type="arabicPeriod"/>
            </a:pPr>
            <a:r>
              <a:rPr lang="es-ES"/>
              <a:t>Supongamos que tienes un archivo llamado "app.js" y has realizado algunos cambios en él. Para preparar esos cambios para el próximo commit:</a:t>
            </a:r>
            <a:endParaRPr/>
          </a:p>
          <a:p>
            <a:pPr indent="-361950" lvl="0" marL="457200" rtl="0" algn="l">
              <a:lnSpc>
                <a:spcPct val="90000"/>
              </a:lnSpc>
              <a:spcBef>
                <a:spcPts val="800"/>
              </a:spcBef>
              <a:spcAft>
                <a:spcPts val="0"/>
              </a:spcAft>
              <a:buSzPct val="159999"/>
              <a:buFont typeface="Arial"/>
              <a:buAutoNum type="arabicPeriod"/>
            </a:pPr>
            <a:r>
              <a:rPr lang="es-ES"/>
              <a:t>Abre la línea de comandos en la ubicación de tu repositorio.</a:t>
            </a:r>
            <a:endParaRPr/>
          </a:p>
          <a:p>
            <a:pPr indent="-361950" lvl="0" marL="457200" rtl="0" algn="l">
              <a:lnSpc>
                <a:spcPct val="90000"/>
              </a:lnSpc>
              <a:spcBef>
                <a:spcPts val="800"/>
              </a:spcBef>
              <a:spcAft>
                <a:spcPts val="0"/>
              </a:spcAft>
              <a:buSzPct val="159999"/>
              <a:buFont typeface="Arial"/>
              <a:buAutoNum type="arabicPeriod"/>
            </a:pPr>
            <a:r>
              <a:rPr lang="es-ES"/>
              <a:t>Ejecuta el comando git add seguido del nombre del archivo:</a:t>
            </a:r>
            <a:endParaRPr/>
          </a:p>
          <a:p>
            <a:pPr indent="-361950" lvl="0" marL="457200" rtl="0" algn="ctr">
              <a:lnSpc>
                <a:spcPct val="90000"/>
              </a:lnSpc>
              <a:spcBef>
                <a:spcPts val="800"/>
              </a:spcBef>
              <a:spcAft>
                <a:spcPts val="0"/>
              </a:spcAft>
              <a:buClr>
                <a:schemeClr val="dk1"/>
              </a:buClr>
              <a:buSzPct val="159999"/>
              <a:buNone/>
            </a:pPr>
            <a:br>
              <a:rPr lang="es-ES"/>
            </a:br>
            <a:endParaRPr/>
          </a:p>
        </p:txBody>
      </p:sp>
      <p:pic>
        <p:nvPicPr>
          <p:cNvPr id="680" name="Google Shape;680;p56"/>
          <p:cNvPicPr preferRelativeResize="0"/>
          <p:nvPr/>
        </p:nvPicPr>
        <p:blipFill rotWithShape="1">
          <a:blip r:embed="rId3">
            <a:alphaModFix/>
          </a:blip>
          <a:srcRect b="0" l="0" r="0" t="0"/>
          <a:stretch/>
        </p:blipFill>
        <p:spPr>
          <a:xfrm>
            <a:off x="3514725" y="2409825"/>
            <a:ext cx="2114550" cy="323850"/>
          </a:xfrm>
          <a:prstGeom prst="rect">
            <a:avLst/>
          </a:prstGeom>
          <a:noFill/>
          <a:ln>
            <a:noFill/>
          </a:ln>
        </p:spPr>
      </p:pic>
      <p:sp>
        <p:nvSpPr>
          <p:cNvPr id="681" name="Google Shape;681;p56"/>
          <p:cNvSpPr txBox="1"/>
          <p:nvPr/>
        </p:nvSpPr>
        <p:spPr>
          <a:xfrm>
            <a:off x="1002792" y="2859360"/>
            <a:ext cx="6858000" cy="1241700"/>
          </a:xfrm>
          <a:prstGeom prst="rect">
            <a:avLst/>
          </a:prstGeom>
          <a:noFill/>
          <a:ln>
            <a:noFill/>
          </a:ln>
        </p:spPr>
        <p:txBody>
          <a:bodyPr anchorCtr="0" anchor="t" bIns="34275" lIns="68575" spcFirstLastPara="1" rIns="68575" wrap="square" tIns="34275">
            <a:normAutofit/>
          </a:bodyPr>
          <a:lstStyle/>
          <a:p>
            <a:pPr indent="0" lvl="0" marL="95250" marR="0" rtl="0" algn="l">
              <a:lnSpc>
                <a:spcPct val="90000"/>
              </a:lnSpc>
              <a:spcBef>
                <a:spcPts val="800"/>
              </a:spcBef>
              <a:spcAft>
                <a:spcPts val="0"/>
              </a:spcAft>
              <a:buClr>
                <a:schemeClr val="dk1"/>
              </a:buClr>
              <a:buSzPts val="1800"/>
              <a:buFont typeface="Arial"/>
              <a:buNone/>
            </a:pPr>
            <a:r>
              <a:rPr b="0" i="0" lang="es-ES" sz="1800" u="none" cap="none" strike="noStrike">
                <a:solidFill>
                  <a:schemeClr val="dk1"/>
                </a:solidFill>
                <a:latin typeface="Nunito"/>
                <a:ea typeface="Nunito"/>
                <a:cs typeface="Nunito"/>
                <a:sym typeface="Nunito"/>
              </a:rPr>
              <a:t>Ahora, los cambios en el archivo "app.js" se han agregado a la staging area y están listos para el próximo commit.</a:t>
            </a:r>
            <a:br>
              <a:rPr b="0" i="0" lang="es-ES" sz="1800" u="none" cap="none" strike="noStrike">
                <a:solidFill>
                  <a:schemeClr val="dk1"/>
                </a:solidFill>
                <a:latin typeface="Nunito"/>
                <a:ea typeface="Nunito"/>
                <a:cs typeface="Nunito"/>
                <a:sym typeface="Nunito"/>
              </a:rPr>
            </a:br>
            <a:endParaRPr b="0" i="0" sz="1800" u="none" cap="none" strike="noStrike">
              <a:solidFill>
                <a:schemeClr val="dk1"/>
              </a:solidFill>
              <a:latin typeface="Nunito"/>
              <a:ea typeface="Nunito"/>
              <a:cs typeface="Nunito"/>
              <a:sym typeface="Nunito"/>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5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Agregar Todos los Cambios:</a:t>
            </a:r>
            <a:endParaRPr/>
          </a:p>
        </p:txBody>
      </p:sp>
      <p:sp>
        <p:nvSpPr>
          <p:cNvPr id="687" name="Google Shape;687;p57"/>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Si deseas agregar todos los cambios en el directorio actual a la staging area, puedes usar el siguiente comando:</a:t>
            </a:r>
            <a:endParaRPr/>
          </a:p>
        </p:txBody>
      </p:sp>
      <p:pic>
        <p:nvPicPr>
          <p:cNvPr id="688" name="Google Shape;688;p57"/>
          <p:cNvPicPr preferRelativeResize="0"/>
          <p:nvPr/>
        </p:nvPicPr>
        <p:blipFill rotWithShape="1">
          <a:blip r:embed="rId3">
            <a:alphaModFix/>
          </a:blip>
          <a:srcRect b="0" l="0" r="0" t="0"/>
          <a:stretch/>
        </p:blipFill>
        <p:spPr>
          <a:xfrm>
            <a:off x="3601822" y="3607308"/>
            <a:ext cx="2057400" cy="3429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58"/>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Agregar Cambios Interactivamente:</a:t>
            </a:r>
            <a:endParaRPr/>
          </a:p>
        </p:txBody>
      </p:sp>
      <p:sp>
        <p:nvSpPr>
          <p:cNvPr id="694" name="Google Shape;694;p58"/>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Puedes utilizar la opción -p (patch) con git add para agregar cambios de manera interactiva. Esto te permite revisar los cambios uno por uno y decidir cuáles agregar.</a:t>
            </a:r>
            <a:endParaRPr/>
          </a:p>
        </p:txBody>
      </p:sp>
      <p:pic>
        <p:nvPicPr>
          <p:cNvPr id="695" name="Google Shape;695;p58"/>
          <p:cNvPicPr preferRelativeResize="0"/>
          <p:nvPr/>
        </p:nvPicPr>
        <p:blipFill rotWithShape="1">
          <a:blip r:embed="rId3">
            <a:alphaModFix/>
          </a:blip>
          <a:srcRect b="0" l="0" r="0" t="0"/>
          <a:stretch/>
        </p:blipFill>
        <p:spPr>
          <a:xfrm>
            <a:off x="3433953" y="3775558"/>
            <a:ext cx="2495550" cy="3429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59"/>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Agregar Varios Archivos:</a:t>
            </a:r>
            <a:endParaRPr/>
          </a:p>
        </p:txBody>
      </p:sp>
      <p:sp>
        <p:nvSpPr>
          <p:cNvPr id="701" name="Google Shape;701;p59"/>
          <p:cNvSpPr txBox="1"/>
          <p:nvPr>
            <p:ph idx="1" type="subTitle"/>
          </p:nvPr>
        </p:nvSpPr>
        <p:spPr>
          <a:xfrm>
            <a:off x="1164946" y="273078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Puedes agregar varios archivos al mismo tiempo separándolos por espacios:</a:t>
            </a:r>
            <a:endParaRPr/>
          </a:p>
        </p:txBody>
      </p:sp>
      <p:pic>
        <p:nvPicPr>
          <p:cNvPr id="702" name="Google Shape;702;p59"/>
          <p:cNvPicPr preferRelativeResize="0"/>
          <p:nvPr/>
        </p:nvPicPr>
        <p:blipFill rotWithShape="1">
          <a:blip r:embed="rId3">
            <a:alphaModFix/>
          </a:blip>
          <a:srcRect b="0" l="0" r="0" t="0"/>
          <a:stretch/>
        </p:blipFill>
        <p:spPr>
          <a:xfrm>
            <a:off x="2824011" y="3576181"/>
            <a:ext cx="3686175" cy="39052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60"/>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Agregar Cambios Nuevos y Modificados:</a:t>
            </a:r>
            <a:endParaRPr/>
          </a:p>
        </p:txBody>
      </p:sp>
      <p:sp>
        <p:nvSpPr>
          <p:cNvPr id="708" name="Google Shape;708;p60"/>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El comando git add también funciona para agregar nuevos archivos y archivos modificados. Si tienes un archivo nuevo y modificaciones en archivos existentes, puedes usar:</a:t>
            </a:r>
            <a:endParaRPr/>
          </a:p>
        </p:txBody>
      </p:sp>
      <p:pic>
        <p:nvPicPr>
          <p:cNvPr id="709" name="Google Shape;709;p60"/>
          <p:cNvPicPr preferRelativeResize="0"/>
          <p:nvPr/>
        </p:nvPicPr>
        <p:blipFill rotWithShape="1">
          <a:blip r:embed="rId3">
            <a:alphaModFix/>
          </a:blip>
          <a:srcRect b="0" l="0" r="0" t="0"/>
          <a:stretch/>
        </p:blipFill>
        <p:spPr>
          <a:xfrm>
            <a:off x="2509837" y="3710064"/>
            <a:ext cx="4124325" cy="3714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61"/>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git commit: Crear Snapshots de Cambios</a:t>
            </a:r>
            <a:endParaRPr/>
          </a:p>
        </p:txBody>
      </p:sp>
      <p:sp>
        <p:nvSpPr>
          <p:cNvPr id="715" name="Google Shape;715;p61"/>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fontScale="92500"/>
          </a:bodyPr>
          <a:lstStyle/>
          <a:p>
            <a:pPr indent="-361950" lvl="0" marL="457200" rtl="0" algn="ctr">
              <a:lnSpc>
                <a:spcPct val="90000"/>
              </a:lnSpc>
              <a:spcBef>
                <a:spcPts val="800"/>
              </a:spcBef>
              <a:spcAft>
                <a:spcPts val="0"/>
              </a:spcAft>
              <a:buClr>
                <a:schemeClr val="dk1"/>
              </a:buClr>
              <a:buSzPct val="108108"/>
              <a:buNone/>
            </a:pPr>
            <a:r>
              <a:rPr lang="es-ES"/>
              <a:t>El comando git commit se utiliza para crear un snapshot permanente de los cambios que has preparado en la staging area. Cada commit registra un punto en la historia del proyecto y contiene una descripción de los cambios realizados.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6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Ejemplo:</a:t>
            </a:r>
            <a:br>
              <a:rPr lang="es-ES"/>
            </a:br>
            <a:endParaRPr/>
          </a:p>
        </p:txBody>
      </p:sp>
      <p:sp>
        <p:nvSpPr>
          <p:cNvPr id="721" name="Google Shape;721;p62"/>
          <p:cNvSpPr txBox="1"/>
          <p:nvPr>
            <p:ph idx="1" type="subTitle"/>
          </p:nvPr>
        </p:nvSpPr>
        <p:spPr>
          <a:xfrm>
            <a:off x="1157631" y="2262617"/>
            <a:ext cx="6858000" cy="1241700"/>
          </a:xfrm>
          <a:prstGeom prst="rect">
            <a:avLst/>
          </a:prstGeom>
          <a:noFill/>
          <a:ln>
            <a:noFill/>
          </a:ln>
        </p:spPr>
        <p:txBody>
          <a:bodyPr anchorCtr="0" anchor="t" bIns="34275" lIns="68575" spcFirstLastPara="1" rIns="68575" wrap="square" tIns="34275">
            <a:normAutofit fontScale="92500" lnSpcReduction="10000"/>
          </a:bodyPr>
          <a:lstStyle/>
          <a:p>
            <a:pPr indent="-361950" lvl="0" marL="457200" rtl="0" algn="ctr">
              <a:lnSpc>
                <a:spcPct val="90000"/>
              </a:lnSpc>
              <a:spcBef>
                <a:spcPts val="800"/>
              </a:spcBef>
              <a:spcAft>
                <a:spcPts val="0"/>
              </a:spcAft>
              <a:buClr>
                <a:schemeClr val="dk1"/>
              </a:buClr>
              <a:buSzPct val="108108"/>
              <a:buNone/>
            </a:pPr>
            <a:r>
              <a:rPr lang="es-ES"/>
              <a:t>Supongamos que has preparado cambios en archivos utilizando git add y ahora deseas crear un commit:</a:t>
            </a:r>
            <a:endParaRPr/>
          </a:p>
          <a:p>
            <a:pPr indent="-361950" lvl="0" marL="457200" rtl="0" algn="l">
              <a:lnSpc>
                <a:spcPct val="90000"/>
              </a:lnSpc>
              <a:spcBef>
                <a:spcPts val="800"/>
              </a:spcBef>
              <a:spcAft>
                <a:spcPts val="0"/>
              </a:spcAft>
              <a:buSzPct val="108108"/>
              <a:buFont typeface="Arial"/>
              <a:buAutoNum type="arabicPeriod"/>
            </a:pPr>
            <a:r>
              <a:rPr lang="es-ES"/>
              <a:t>Abre la línea de comandos en la ubicación de tu repositorio.</a:t>
            </a:r>
            <a:endParaRPr/>
          </a:p>
          <a:p>
            <a:pPr indent="-361950" lvl="0" marL="457200" rtl="0" algn="l">
              <a:lnSpc>
                <a:spcPct val="90000"/>
              </a:lnSpc>
              <a:spcBef>
                <a:spcPts val="800"/>
              </a:spcBef>
              <a:spcAft>
                <a:spcPts val="0"/>
              </a:spcAft>
              <a:buSzPct val="108108"/>
              <a:buFont typeface="Arial"/>
              <a:buAutoNum type="arabicPeriod"/>
            </a:pPr>
            <a:r>
              <a:rPr lang="es-ES"/>
              <a:t>Ejecuta el comando git commit para crear un commit:</a:t>
            </a:r>
            <a:endParaRPr/>
          </a:p>
          <a:p>
            <a:pPr indent="-361950" lvl="0" marL="457200" rtl="0" algn="ctr">
              <a:lnSpc>
                <a:spcPct val="90000"/>
              </a:lnSpc>
              <a:spcBef>
                <a:spcPts val="800"/>
              </a:spcBef>
              <a:spcAft>
                <a:spcPts val="0"/>
              </a:spcAft>
              <a:buClr>
                <a:schemeClr val="dk1"/>
              </a:buClr>
              <a:buSzPct val="108108"/>
              <a:buNone/>
            </a:pPr>
            <a:r>
              <a:t/>
            </a:r>
            <a:endParaRPr/>
          </a:p>
        </p:txBody>
      </p:sp>
      <p:pic>
        <p:nvPicPr>
          <p:cNvPr id="722" name="Google Shape;722;p62"/>
          <p:cNvPicPr preferRelativeResize="0"/>
          <p:nvPr/>
        </p:nvPicPr>
        <p:blipFill rotWithShape="1">
          <a:blip r:embed="rId3">
            <a:alphaModFix/>
          </a:blip>
          <a:srcRect b="0" l="0" r="0" t="0"/>
          <a:stretch/>
        </p:blipFill>
        <p:spPr>
          <a:xfrm>
            <a:off x="2382927" y="3567075"/>
            <a:ext cx="4114800" cy="419100"/>
          </a:xfrm>
          <a:prstGeom prst="rect">
            <a:avLst/>
          </a:prstGeom>
          <a:noFill/>
          <a:ln>
            <a:noFill/>
          </a:ln>
        </p:spPr>
      </p:pic>
      <p:pic>
        <p:nvPicPr>
          <p:cNvPr id="723" name="Google Shape;723;p62"/>
          <p:cNvPicPr preferRelativeResize="0"/>
          <p:nvPr/>
        </p:nvPicPr>
        <p:blipFill rotWithShape="1">
          <a:blip r:embed="rId4">
            <a:alphaModFix/>
          </a:blip>
          <a:srcRect b="0" l="0" r="0" t="0"/>
          <a:stretch/>
        </p:blipFill>
        <p:spPr>
          <a:xfrm>
            <a:off x="1959598" y="4131640"/>
            <a:ext cx="5210175" cy="55245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63"/>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Mensaje del Commit:</a:t>
            </a:r>
            <a:br>
              <a:rPr lang="es-ES"/>
            </a:br>
            <a:endParaRPr/>
          </a:p>
        </p:txBody>
      </p:sp>
      <p:sp>
        <p:nvSpPr>
          <p:cNvPr id="729" name="Google Shape;729;p63"/>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fontScale="92500" lnSpcReduction="10000"/>
          </a:bodyPr>
          <a:lstStyle/>
          <a:p>
            <a:pPr indent="-361950" lvl="0" marL="457200" rtl="0" algn="ctr">
              <a:lnSpc>
                <a:spcPct val="90000"/>
              </a:lnSpc>
              <a:spcBef>
                <a:spcPts val="800"/>
              </a:spcBef>
              <a:spcAft>
                <a:spcPts val="0"/>
              </a:spcAft>
              <a:buClr>
                <a:schemeClr val="dk1"/>
              </a:buClr>
              <a:buSzPct val="108108"/>
              <a:buNone/>
            </a:pPr>
            <a:r>
              <a:rPr lang="es-ES"/>
              <a:t>Es importante agregar un mensaje descriptivo y significativo a cada commit. El mensaje debe explicar de manera concisa qué cambios realizaste en el commit. Esto ayuda a ti y a otros desarrolladores a comprender rápidamente la naturaleza de los cambios en el futuro.</a:t>
            </a:r>
            <a:endParaRPr/>
          </a:p>
          <a:p>
            <a:pPr indent="-361950" lvl="0" marL="457200" rtl="0" algn="ctr">
              <a:lnSpc>
                <a:spcPct val="90000"/>
              </a:lnSpc>
              <a:spcBef>
                <a:spcPts val="800"/>
              </a:spcBef>
              <a:spcAft>
                <a:spcPts val="0"/>
              </a:spcAft>
              <a:buClr>
                <a:schemeClr val="dk1"/>
              </a:buClr>
              <a:buSzPct val="108108"/>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6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Edición del Mensaje del Commit:</a:t>
            </a:r>
            <a:br>
              <a:rPr lang="es-ES"/>
            </a:br>
            <a:endParaRPr/>
          </a:p>
        </p:txBody>
      </p:sp>
      <p:sp>
        <p:nvSpPr>
          <p:cNvPr id="735" name="Google Shape;735;p6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Si olvidaste agregar un mensaje o deseas cambiarlo, puedes usar el comando git commit --amend. Esto abrirá el editor de texto predeterminado para que puedas modificar el mensaje del commit.</a:t>
            </a:r>
            <a:endParaRPr/>
          </a:p>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6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Crear Commits Múltiples:</a:t>
            </a:r>
            <a:br>
              <a:rPr lang="es-ES"/>
            </a:br>
            <a:endParaRPr/>
          </a:p>
        </p:txBody>
      </p:sp>
      <p:sp>
        <p:nvSpPr>
          <p:cNvPr id="741" name="Google Shape;741;p65"/>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Puedes realizar múltiples git add y luego un solo git commit para crear un commit que incluya todos los cambios preparados. Esto es útil cuando trabajas en varios cambios relacionados.</a:t>
            </a:r>
            <a:endParaRPr/>
          </a:p>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8"/>
          <p:cNvSpPr txBox="1"/>
          <p:nvPr>
            <p:ph type="ctrTitle"/>
          </p:nvPr>
        </p:nvSpPr>
        <p:spPr>
          <a:xfrm>
            <a:off x="848563" y="768095"/>
            <a:ext cx="7708392" cy="928031"/>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sz="4400"/>
              <a:t>Control de versiones</a:t>
            </a:r>
            <a:endParaRPr/>
          </a:p>
        </p:txBody>
      </p:sp>
      <p:sp>
        <p:nvSpPr>
          <p:cNvPr id="273" name="Google Shape;273;p8"/>
          <p:cNvSpPr txBox="1"/>
          <p:nvPr>
            <p:ph idx="1" type="subTitle"/>
          </p:nvPr>
        </p:nvSpPr>
        <p:spPr>
          <a:xfrm>
            <a:off x="1004011" y="1823704"/>
            <a:ext cx="6858000" cy="1938389"/>
          </a:xfrm>
          <a:prstGeom prst="rect">
            <a:avLst/>
          </a:prstGeom>
          <a:noFill/>
          <a:ln>
            <a:noFill/>
          </a:ln>
        </p:spPr>
        <p:txBody>
          <a:bodyPr anchorCtr="0" anchor="t" bIns="34275" lIns="68575" spcFirstLastPara="1" rIns="68575" wrap="square" tIns="34275">
            <a:normAutofit fontScale="77500" lnSpcReduction="20000"/>
          </a:bodyPr>
          <a:lstStyle/>
          <a:p>
            <a:pPr indent="-361950" lvl="0" marL="457200" rtl="0" algn="ctr">
              <a:lnSpc>
                <a:spcPct val="90000"/>
              </a:lnSpc>
              <a:spcBef>
                <a:spcPts val="800"/>
              </a:spcBef>
              <a:spcAft>
                <a:spcPts val="0"/>
              </a:spcAft>
              <a:buClr>
                <a:schemeClr val="dk1"/>
              </a:buClr>
              <a:buSzPct val="129032"/>
              <a:buNone/>
            </a:pPr>
            <a:r>
              <a:rPr lang="es-ES"/>
              <a:t>En otras palabras, el control de versiones es como un "historial de cambios" para los archivos de un proyecto. Permite a los desarrolladores registrar quién hizo qué cambio, cuándo se realizó y por qué. Esto es especialmente valioso en entornos donde múltiples personas trabajan en un mismo proyecto, ya que evita conflictos, pérdida de datos y facilita la coordinación.</a:t>
            </a:r>
            <a:endParaRPr/>
          </a:p>
          <a:p>
            <a:pPr indent="-361950" lvl="0" marL="457200" rtl="0" algn="ctr">
              <a:lnSpc>
                <a:spcPct val="90000"/>
              </a:lnSpc>
              <a:spcBef>
                <a:spcPts val="800"/>
              </a:spcBef>
              <a:spcAft>
                <a:spcPts val="0"/>
              </a:spcAft>
              <a:buClr>
                <a:schemeClr val="dk1"/>
              </a:buClr>
              <a:buSzPct val="129032"/>
              <a:buNone/>
            </a:pPr>
            <a:r>
              <a:rPr lang="es-ES"/>
              <a:t>Los sistemas de control de versiones se utilizan en una variedad de entornos, no solo en el desarrollo de software, sino también en la creación de documentos, diseños gráficos y más. A medida que los proyectos crecen en tamaño y complejidad, la necesidad de un control de versiones efectivo se vuelve cada vez más crucial.</a:t>
            </a:r>
            <a:endParaRPr/>
          </a:p>
        </p:txBody>
      </p:sp>
      <p:sp>
        <p:nvSpPr>
          <p:cNvPr descr="Lo que muchos no saben sobre los sistemas de control de versiones." id="274" name="Google Shape;274;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Lo que muchos no saben sobre los sistemas de control de versiones." id="275" name="Google Shape;275;p8"/>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6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Ver Historial de Commits:</a:t>
            </a:r>
            <a:br>
              <a:rPr lang="es-ES"/>
            </a:br>
            <a:endParaRPr/>
          </a:p>
        </p:txBody>
      </p:sp>
      <p:sp>
        <p:nvSpPr>
          <p:cNvPr id="747" name="Google Shape;747;p66"/>
          <p:cNvSpPr txBox="1"/>
          <p:nvPr>
            <p:ph idx="1" type="subTitle"/>
          </p:nvPr>
        </p:nvSpPr>
        <p:spPr>
          <a:xfrm>
            <a:off x="1179576" y="2160204"/>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Después de realizar varios commits, puedes ver el historial de commits utilizando el comando git log. Esto mostrará una lista de todos los commits realizados, incluyendo sus identificadores, autores, fechas y mensajes.</a:t>
            </a:r>
            <a:endParaRPr/>
          </a:p>
          <a:p>
            <a:pPr indent="-361950" lvl="0" marL="457200" rtl="0" algn="ctr">
              <a:lnSpc>
                <a:spcPct val="90000"/>
              </a:lnSpc>
              <a:spcBef>
                <a:spcPts val="800"/>
              </a:spcBef>
              <a:spcAft>
                <a:spcPts val="0"/>
              </a:spcAft>
              <a:buClr>
                <a:schemeClr val="dk1"/>
              </a:buClr>
              <a:buSzPts val="1800"/>
              <a:buNone/>
            </a:pPr>
            <a:r>
              <a:t/>
            </a:r>
            <a:endParaRPr/>
          </a:p>
        </p:txBody>
      </p:sp>
      <p:pic>
        <p:nvPicPr>
          <p:cNvPr id="748" name="Google Shape;748;p66"/>
          <p:cNvPicPr preferRelativeResize="0"/>
          <p:nvPr/>
        </p:nvPicPr>
        <p:blipFill rotWithShape="1">
          <a:blip r:embed="rId3">
            <a:alphaModFix/>
          </a:blip>
          <a:srcRect b="0" l="0" r="0" t="0"/>
          <a:stretch/>
        </p:blipFill>
        <p:spPr>
          <a:xfrm>
            <a:off x="2659876" y="3571418"/>
            <a:ext cx="4029075" cy="40005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6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git status: Revisar el Estado del Repositorio</a:t>
            </a:r>
            <a:endParaRPr/>
          </a:p>
        </p:txBody>
      </p:sp>
      <p:sp>
        <p:nvSpPr>
          <p:cNvPr id="754" name="Google Shape;754;p67"/>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El comando git status te permite ver el estado actual de tu repositorio. Muestra qué archivos han sido modificados, agregados a la staging area y listos para el commit, entre otras informaciones útiles.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68"/>
          <p:cNvSpPr txBox="1"/>
          <p:nvPr>
            <p:ph type="ctrTitle"/>
          </p:nvPr>
        </p:nvSpPr>
        <p:spPr>
          <a:xfrm>
            <a:off x="1172261" y="724205"/>
            <a:ext cx="6858000" cy="533010"/>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ES"/>
              <a:t>Ejemplo:</a:t>
            </a:r>
            <a:endParaRPr/>
          </a:p>
        </p:txBody>
      </p:sp>
      <p:sp>
        <p:nvSpPr>
          <p:cNvPr id="760" name="Google Shape;760;p68"/>
          <p:cNvSpPr txBox="1"/>
          <p:nvPr>
            <p:ph idx="1" type="subTitle"/>
          </p:nvPr>
        </p:nvSpPr>
        <p:spPr>
          <a:xfrm>
            <a:off x="1128370" y="1267750"/>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Supongamos que has realizado cambios en un archivo y has preparado algunos cambios para el commit. Puedes usar git status para ver el estado actual del repositorio:</a:t>
            </a:r>
            <a:endParaRPr/>
          </a:p>
          <a:p>
            <a:pPr indent="-361950" lvl="0" marL="457200" rtl="0" algn="ctr">
              <a:lnSpc>
                <a:spcPct val="90000"/>
              </a:lnSpc>
              <a:spcBef>
                <a:spcPts val="800"/>
              </a:spcBef>
              <a:spcAft>
                <a:spcPts val="0"/>
              </a:spcAft>
              <a:buClr>
                <a:schemeClr val="dk1"/>
              </a:buClr>
              <a:buSzPts val="1800"/>
              <a:buNone/>
            </a:pPr>
            <a:r>
              <a:t/>
            </a:r>
            <a:endParaRPr/>
          </a:p>
        </p:txBody>
      </p:sp>
      <p:pic>
        <p:nvPicPr>
          <p:cNvPr id="761" name="Google Shape;761;p68"/>
          <p:cNvPicPr preferRelativeResize="0"/>
          <p:nvPr/>
        </p:nvPicPr>
        <p:blipFill rotWithShape="1">
          <a:blip r:embed="rId3">
            <a:alphaModFix/>
          </a:blip>
          <a:srcRect b="0" l="0" r="0" t="0"/>
          <a:stretch/>
        </p:blipFill>
        <p:spPr>
          <a:xfrm>
            <a:off x="2296896" y="2368449"/>
            <a:ext cx="4667250" cy="1752600"/>
          </a:xfrm>
          <a:prstGeom prst="rect">
            <a:avLst/>
          </a:prstGeom>
          <a:noFill/>
          <a:ln>
            <a:noFill/>
          </a:ln>
        </p:spPr>
      </p:pic>
      <p:pic>
        <p:nvPicPr>
          <p:cNvPr id="762" name="Google Shape;762;p68"/>
          <p:cNvPicPr preferRelativeResize="0"/>
          <p:nvPr/>
        </p:nvPicPr>
        <p:blipFill rotWithShape="1">
          <a:blip r:embed="rId4">
            <a:alphaModFix/>
          </a:blip>
          <a:srcRect b="0" l="0" r="0" t="0"/>
          <a:stretch/>
        </p:blipFill>
        <p:spPr>
          <a:xfrm>
            <a:off x="2001621" y="4300080"/>
            <a:ext cx="5257800" cy="7715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69"/>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git diff: Ver Diferencias entre Versiones</a:t>
            </a:r>
            <a:endParaRPr/>
          </a:p>
        </p:txBody>
      </p:sp>
      <p:sp>
        <p:nvSpPr>
          <p:cNvPr id="768" name="Google Shape;768;p69"/>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El comando git diff te permite ver las diferencias entre la versión actual de tus archivos y la versión anterior. Puedes usarlo para revisar los cambios realizados en tus archivos antes de prepararlos para el commit.</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70"/>
          <p:cNvSpPr txBox="1"/>
          <p:nvPr>
            <p:ph type="ctrTitle"/>
          </p:nvPr>
        </p:nvSpPr>
        <p:spPr>
          <a:xfrm>
            <a:off x="1069848" y="819302"/>
            <a:ext cx="6858000" cy="752466"/>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ES"/>
              <a:t>Ejemplo:</a:t>
            </a:r>
            <a:br>
              <a:rPr lang="es-ES"/>
            </a:br>
            <a:endParaRPr/>
          </a:p>
        </p:txBody>
      </p:sp>
      <p:sp>
        <p:nvSpPr>
          <p:cNvPr id="774" name="Google Shape;774;p70"/>
          <p:cNvSpPr txBox="1"/>
          <p:nvPr>
            <p:ph idx="1" type="subTitle"/>
          </p:nvPr>
        </p:nvSpPr>
        <p:spPr>
          <a:xfrm>
            <a:off x="1033272" y="1245803"/>
            <a:ext cx="6858000" cy="3114055"/>
          </a:xfrm>
          <a:prstGeom prst="rect">
            <a:avLst/>
          </a:prstGeom>
          <a:noFill/>
          <a:ln>
            <a:noFill/>
          </a:ln>
        </p:spPr>
        <p:txBody>
          <a:bodyPr anchorCtr="0" anchor="t" bIns="34275" lIns="68575" spcFirstLastPara="1" rIns="68575" wrap="square" tIns="34275">
            <a:normAutofit fontScale="92500" lnSpcReduction="10000"/>
          </a:bodyPr>
          <a:lstStyle/>
          <a:p>
            <a:pPr indent="-361950" lvl="0" marL="457200" rtl="0" algn="ctr">
              <a:lnSpc>
                <a:spcPct val="90000"/>
              </a:lnSpc>
              <a:spcBef>
                <a:spcPts val="800"/>
              </a:spcBef>
              <a:spcAft>
                <a:spcPts val="0"/>
              </a:spcAft>
              <a:buClr>
                <a:schemeClr val="dk1"/>
              </a:buClr>
              <a:buSzPct val="108108"/>
              <a:buNone/>
            </a:pPr>
            <a:r>
              <a:rPr lang="es-ES"/>
              <a:t>Supongamos que has realizado cambios en un archivo y deseas ver las diferencias entre la versión actual y la versión anterior:</a:t>
            </a:r>
            <a:endParaRPr/>
          </a:p>
          <a:p>
            <a:pPr indent="-361950" lvl="0" marL="457200" rtl="0" algn="ctr">
              <a:lnSpc>
                <a:spcPct val="90000"/>
              </a:lnSpc>
              <a:spcBef>
                <a:spcPts val="800"/>
              </a:spcBef>
              <a:spcAft>
                <a:spcPts val="0"/>
              </a:spcAft>
              <a:buSzPct val="108108"/>
              <a:buFont typeface="Arial"/>
              <a:buAutoNum type="arabicPeriod"/>
            </a:pPr>
            <a:r>
              <a:rPr lang="es-ES"/>
              <a:t>Ejecuta el comando git diff seguido del nombre del archivo:</a:t>
            </a:r>
            <a:endParaRPr/>
          </a:p>
          <a:p>
            <a:pPr indent="-247650" lvl="0" marL="457200" rtl="0" algn="ctr">
              <a:lnSpc>
                <a:spcPct val="90000"/>
              </a:lnSpc>
              <a:spcBef>
                <a:spcPts val="800"/>
              </a:spcBef>
              <a:spcAft>
                <a:spcPts val="0"/>
              </a:spcAft>
              <a:buSzPct val="108108"/>
              <a:buFont typeface="Arial"/>
              <a:buNone/>
            </a:pPr>
            <a:r>
              <a:t/>
            </a:r>
            <a:endParaRPr/>
          </a:p>
          <a:p>
            <a:pPr indent="-247650" lvl="0" marL="457200" rtl="0" algn="ctr">
              <a:lnSpc>
                <a:spcPct val="90000"/>
              </a:lnSpc>
              <a:spcBef>
                <a:spcPts val="800"/>
              </a:spcBef>
              <a:spcAft>
                <a:spcPts val="0"/>
              </a:spcAft>
              <a:buSzPct val="108108"/>
              <a:buFont typeface="Arial"/>
              <a:buNone/>
            </a:pPr>
            <a:r>
              <a:t/>
            </a:r>
            <a:endParaRPr/>
          </a:p>
          <a:p>
            <a:pPr indent="-247650" lvl="0" marL="457200" rtl="0" algn="ctr">
              <a:lnSpc>
                <a:spcPct val="90000"/>
              </a:lnSpc>
              <a:spcBef>
                <a:spcPts val="800"/>
              </a:spcBef>
              <a:spcAft>
                <a:spcPts val="0"/>
              </a:spcAft>
              <a:buSzPct val="108108"/>
              <a:buFont typeface="Arial"/>
              <a:buNone/>
            </a:pPr>
            <a:r>
              <a:t/>
            </a:r>
            <a:endParaRPr/>
          </a:p>
          <a:p>
            <a:pPr indent="-247650" lvl="0" marL="457200" rtl="0" algn="ctr">
              <a:lnSpc>
                <a:spcPct val="90000"/>
              </a:lnSpc>
              <a:spcBef>
                <a:spcPts val="800"/>
              </a:spcBef>
              <a:spcAft>
                <a:spcPts val="0"/>
              </a:spcAft>
              <a:buSzPct val="108108"/>
              <a:buFont typeface="Arial"/>
              <a:buNone/>
            </a:pPr>
            <a:r>
              <a:t/>
            </a:r>
            <a:endParaRPr/>
          </a:p>
          <a:p>
            <a:pPr indent="-247650" lvl="0" marL="457200" rtl="0" algn="ctr">
              <a:lnSpc>
                <a:spcPct val="90000"/>
              </a:lnSpc>
              <a:spcBef>
                <a:spcPts val="800"/>
              </a:spcBef>
              <a:spcAft>
                <a:spcPts val="0"/>
              </a:spcAft>
              <a:buSzPct val="108108"/>
              <a:buFont typeface="Arial"/>
              <a:buNone/>
            </a:pPr>
            <a:r>
              <a:t/>
            </a:r>
            <a:endParaRPr/>
          </a:p>
          <a:p>
            <a:pPr indent="-361950" lvl="0" marL="457200" rtl="0" algn="ctr">
              <a:lnSpc>
                <a:spcPct val="90000"/>
              </a:lnSpc>
              <a:spcBef>
                <a:spcPts val="800"/>
              </a:spcBef>
              <a:spcAft>
                <a:spcPts val="0"/>
              </a:spcAft>
              <a:buSzPct val="108108"/>
              <a:buFont typeface="Arial"/>
              <a:buAutoNum type="arabicPeriod"/>
            </a:pPr>
            <a:r>
              <a:rPr lang="es-ES"/>
              <a:t>Esto mostrará las líneas de código que han sido agregadas, modificadas o eliminadas desde la última versión.</a:t>
            </a:r>
            <a:endParaRPr/>
          </a:p>
          <a:p>
            <a:pPr indent="-361950" lvl="0" marL="457200" rtl="0" algn="ctr">
              <a:lnSpc>
                <a:spcPct val="90000"/>
              </a:lnSpc>
              <a:spcBef>
                <a:spcPts val="800"/>
              </a:spcBef>
              <a:spcAft>
                <a:spcPts val="0"/>
              </a:spcAft>
              <a:buClr>
                <a:schemeClr val="dk1"/>
              </a:buClr>
              <a:buSzPct val="108108"/>
              <a:buNone/>
            </a:pPr>
            <a:r>
              <a:t/>
            </a:r>
            <a:endParaRPr/>
          </a:p>
        </p:txBody>
      </p:sp>
      <p:pic>
        <p:nvPicPr>
          <p:cNvPr id="775" name="Google Shape;775;p70"/>
          <p:cNvPicPr preferRelativeResize="0"/>
          <p:nvPr/>
        </p:nvPicPr>
        <p:blipFill rotWithShape="1">
          <a:blip r:embed="rId3">
            <a:alphaModFix/>
          </a:blip>
          <a:srcRect b="0" l="0" r="0" t="0"/>
          <a:stretch/>
        </p:blipFill>
        <p:spPr>
          <a:xfrm>
            <a:off x="3098520" y="2734248"/>
            <a:ext cx="2990850" cy="33337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71"/>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git diff para Archivos Preparados:</a:t>
            </a:r>
            <a:endParaRPr/>
          </a:p>
        </p:txBody>
      </p:sp>
      <p:sp>
        <p:nvSpPr>
          <p:cNvPr id="781" name="Google Shape;781;p71"/>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Si has preparado cambios en la staging area usando git add, puedes usar git diff --staged para ver las diferencias entre la versión preparada y la última versión commit.</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7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Ejemplo:</a:t>
            </a:r>
            <a:br>
              <a:rPr lang="es-ES"/>
            </a:br>
            <a:endParaRPr/>
          </a:p>
        </p:txBody>
      </p:sp>
      <p:sp>
        <p:nvSpPr>
          <p:cNvPr id="787" name="Google Shape;787;p72"/>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Supongamos que has preparado cambios en el archivo "archivo-modificado.js" y deseas ver las diferencias preparadas antes de hacer el commit:</a:t>
            </a:r>
            <a:endParaRPr/>
          </a:p>
          <a:p>
            <a:pPr indent="-361950" lvl="0" marL="457200" rtl="0" algn="ctr">
              <a:lnSpc>
                <a:spcPct val="90000"/>
              </a:lnSpc>
              <a:spcBef>
                <a:spcPts val="800"/>
              </a:spcBef>
              <a:spcAft>
                <a:spcPts val="0"/>
              </a:spcAft>
              <a:buClr>
                <a:schemeClr val="dk1"/>
              </a:buClr>
              <a:buSzPts val="1800"/>
              <a:buNone/>
            </a:pPr>
            <a:r>
              <a:t/>
            </a:r>
            <a:endParaRPr/>
          </a:p>
        </p:txBody>
      </p:sp>
      <p:pic>
        <p:nvPicPr>
          <p:cNvPr id="788" name="Google Shape;788;p72"/>
          <p:cNvPicPr preferRelativeResize="0"/>
          <p:nvPr/>
        </p:nvPicPr>
        <p:blipFill rotWithShape="1">
          <a:blip r:embed="rId3">
            <a:alphaModFix/>
          </a:blip>
          <a:srcRect b="0" l="0" r="0" t="0"/>
          <a:stretch/>
        </p:blipFill>
        <p:spPr>
          <a:xfrm>
            <a:off x="2435010" y="3734905"/>
            <a:ext cx="4391025" cy="409575"/>
          </a:xfrm>
          <a:prstGeom prst="rect">
            <a:avLst/>
          </a:prstGeom>
          <a:noFill/>
          <a:ln>
            <a:noFill/>
          </a:ln>
        </p:spPr>
      </p:pic>
      <p:pic>
        <p:nvPicPr>
          <p:cNvPr id="789" name="Google Shape;789;p72"/>
          <p:cNvPicPr preferRelativeResize="0"/>
          <p:nvPr/>
        </p:nvPicPr>
        <p:blipFill rotWithShape="1">
          <a:blip r:embed="rId4">
            <a:alphaModFix/>
          </a:blip>
          <a:srcRect b="0" l="0" r="0" t="0"/>
          <a:stretch/>
        </p:blipFill>
        <p:spPr>
          <a:xfrm>
            <a:off x="2090737" y="4207840"/>
            <a:ext cx="4962525" cy="40005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73"/>
          <p:cNvSpPr txBox="1"/>
          <p:nvPr>
            <p:ph idx="1" type="subTitle"/>
          </p:nvPr>
        </p:nvSpPr>
        <p:spPr>
          <a:xfrm>
            <a:off x="1121054" y="1940748"/>
            <a:ext cx="6858000" cy="1241700"/>
          </a:xfrm>
          <a:prstGeom prst="rect">
            <a:avLst/>
          </a:prstGeom>
          <a:noFill/>
          <a:ln>
            <a:noFill/>
          </a:ln>
        </p:spPr>
        <p:txBody>
          <a:bodyPr anchorCtr="0" anchor="t" bIns="34275" lIns="68575" spcFirstLastPara="1" rIns="68575" wrap="square" tIns="34275">
            <a:normAutofit fontScale="85000" lnSpcReduction="10000"/>
          </a:bodyPr>
          <a:lstStyle/>
          <a:p>
            <a:pPr indent="-361950" lvl="0" marL="457200" rtl="0" algn="ctr">
              <a:lnSpc>
                <a:spcPct val="90000"/>
              </a:lnSpc>
              <a:spcBef>
                <a:spcPts val="800"/>
              </a:spcBef>
              <a:spcAft>
                <a:spcPts val="0"/>
              </a:spcAft>
              <a:buClr>
                <a:schemeClr val="dk1"/>
              </a:buClr>
              <a:buSzPct val="117647"/>
              <a:buNone/>
            </a:pPr>
            <a:r>
              <a:rPr lang="es-ES"/>
              <a:t>En resumen, git status te permite revisar el estado actual de tu repositorio, incluyendo archivos modificados, preparados y no rastreados. git diff te permite ver las diferencias entre versiones para entender qué cambios has realizado. Estos comandos son útiles para revisar y comprender el estado de tu proyecto antes de crear un commit.</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7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git log: Ver el Historial de Commits</a:t>
            </a:r>
            <a:endParaRPr/>
          </a:p>
        </p:txBody>
      </p:sp>
      <p:sp>
        <p:nvSpPr>
          <p:cNvPr id="800" name="Google Shape;800;p7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El comando git log te permite ver el historial de commits realizados en tu repositorio. Muestra información detallada sobre cada commit, como el identificador, autor, fecha y mensaje.</a:t>
            </a:r>
            <a:endParaRPr/>
          </a:p>
        </p:txBody>
      </p:sp>
      <p:pic>
        <p:nvPicPr>
          <p:cNvPr id="801" name="Google Shape;801;p74"/>
          <p:cNvPicPr preferRelativeResize="0"/>
          <p:nvPr/>
        </p:nvPicPr>
        <p:blipFill rotWithShape="1">
          <a:blip r:embed="rId3">
            <a:alphaModFix/>
          </a:blip>
          <a:srcRect b="0" l="0" r="0" t="0"/>
          <a:stretch/>
        </p:blipFill>
        <p:spPr>
          <a:xfrm>
            <a:off x="3632949" y="3982936"/>
            <a:ext cx="2009775" cy="352425"/>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7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Opciones de Visualización:</a:t>
            </a:r>
            <a:br>
              <a:rPr lang="es-ES"/>
            </a:br>
            <a:endParaRPr/>
          </a:p>
        </p:txBody>
      </p:sp>
      <p:sp>
        <p:nvSpPr>
          <p:cNvPr id="807" name="Google Shape;807;p75"/>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fontScale="92500"/>
          </a:bodyPr>
          <a:lstStyle/>
          <a:p>
            <a:pPr indent="-361950" lvl="0" marL="457200" rtl="0" algn="l">
              <a:lnSpc>
                <a:spcPct val="90000"/>
              </a:lnSpc>
              <a:spcBef>
                <a:spcPts val="800"/>
              </a:spcBef>
              <a:spcAft>
                <a:spcPts val="0"/>
              </a:spcAft>
              <a:buSzPct val="108108"/>
              <a:buFont typeface="Arial"/>
              <a:buChar char="•"/>
            </a:pPr>
            <a:r>
              <a:rPr b="1" lang="es-ES"/>
              <a:t>git log --oneline: </a:t>
            </a:r>
            <a:r>
              <a:rPr lang="es-ES"/>
              <a:t>Muestra un historial más conciso, mostrando solo los mensajes de los commits en una sola línea.</a:t>
            </a:r>
            <a:endParaRPr/>
          </a:p>
          <a:p>
            <a:pPr indent="-361950" lvl="0" marL="457200" rtl="0" algn="l">
              <a:lnSpc>
                <a:spcPct val="90000"/>
              </a:lnSpc>
              <a:spcBef>
                <a:spcPts val="800"/>
              </a:spcBef>
              <a:spcAft>
                <a:spcPts val="0"/>
              </a:spcAft>
              <a:buSzPct val="108108"/>
              <a:buFont typeface="Arial"/>
              <a:buChar char="•"/>
            </a:pPr>
            <a:r>
              <a:rPr b="1" lang="es-ES"/>
              <a:t>git log --graph: </a:t>
            </a:r>
            <a:r>
              <a:rPr lang="es-ES"/>
              <a:t>Muestra el historial con una representación gráfica de las ramas y las relaciones entre los commits.</a:t>
            </a:r>
            <a:endParaRPr/>
          </a:p>
          <a:p>
            <a:pPr indent="-361950" lvl="0" marL="457200" rtl="0" algn="ctr">
              <a:lnSpc>
                <a:spcPct val="90000"/>
              </a:lnSpc>
              <a:spcBef>
                <a:spcPts val="800"/>
              </a:spcBef>
              <a:spcAft>
                <a:spcPts val="0"/>
              </a:spcAft>
              <a:buClr>
                <a:schemeClr val="dk1"/>
              </a:buClr>
              <a:buSzPct val="108108"/>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9"/>
          <p:cNvSpPr txBox="1"/>
          <p:nvPr>
            <p:ph type="ctrTitle"/>
          </p:nvPr>
        </p:nvSpPr>
        <p:spPr>
          <a:xfrm>
            <a:off x="1164945" y="2040940"/>
            <a:ext cx="6858000" cy="862194"/>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ES"/>
              <a:t>Beneficios del Control de Versiones:</a:t>
            </a:r>
            <a:endParaRPr/>
          </a:p>
        </p:txBody>
      </p:sp>
      <p:sp>
        <p:nvSpPr>
          <p:cNvPr id="281" name="Google Shape;281;p9"/>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7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Filtrar Commits por Autor:</a:t>
            </a:r>
            <a:endParaRPr/>
          </a:p>
        </p:txBody>
      </p:sp>
      <p:sp>
        <p:nvSpPr>
          <p:cNvPr id="813" name="Google Shape;813;p76"/>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Puedes usar la opción --author para filtrar los commits por autor:</a:t>
            </a:r>
            <a:endParaRPr/>
          </a:p>
        </p:txBody>
      </p:sp>
      <p:pic>
        <p:nvPicPr>
          <p:cNvPr id="814" name="Google Shape;814;p76"/>
          <p:cNvPicPr preferRelativeResize="0"/>
          <p:nvPr/>
        </p:nvPicPr>
        <p:blipFill rotWithShape="1">
          <a:blip r:embed="rId3">
            <a:alphaModFix/>
          </a:blip>
          <a:srcRect b="0" l="0" r="0" t="0"/>
          <a:stretch/>
        </p:blipFill>
        <p:spPr>
          <a:xfrm>
            <a:off x="1095069" y="3540557"/>
            <a:ext cx="7726845" cy="600532"/>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7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git checkout: Cambiar Entre Ramas o Versiones</a:t>
            </a:r>
            <a:endParaRPr/>
          </a:p>
        </p:txBody>
      </p:sp>
      <p:sp>
        <p:nvSpPr>
          <p:cNvPr id="820" name="Google Shape;820;p77"/>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El comando git checkout se utiliza para cambiar entre ramas o versiones de un proyecto en Git. Puedes usarlo para moverte entre diferentes estados del repositorio, como ramas de desarrollo, commits anteriores y etiquetas.</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78"/>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Cambiar Entre Ramas:</a:t>
            </a:r>
            <a:br>
              <a:rPr lang="es-ES"/>
            </a:br>
            <a:endParaRPr/>
          </a:p>
        </p:txBody>
      </p:sp>
      <p:sp>
        <p:nvSpPr>
          <p:cNvPr id="826" name="Google Shape;826;p78"/>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fontScale="92500" lnSpcReduction="10000"/>
          </a:bodyPr>
          <a:lstStyle/>
          <a:p>
            <a:pPr indent="-361950" lvl="0" marL="457200" rtl="0" algn="ctr">
              <a:lnSpc>
                <a:spcPct val="90000"/>
              </a:lnSpc>
              <a:spcBef>
                <a:spcPts val="800"/>
              </a:spcBef>
              <a:spcAft>
                <a:spcPts val="0"/>
              </a:spcAft>
              <a:buClr>
                <a:schemeClr val="dk1"/>
              </a:buClr>
              <a:buSzPct val="108108"/>
              <a:buNone/>
            </a:pPr>
            <a:r>
              <a:rPr lang="es-ES"/>
              <a:t>Supongamos que tienes una rama llamada "desarrollo" y deseas cambiar a esa rama:</a:t>
            </a:r>
            <a:endParaRPr/>
          </a:p>
          <a:p>
            <a:pPr indent="-361950" lvl="0" marL="457200" rtl="0" algn="l">
              <a:lnSpc>
                <a:spcPct val="90000"/>
              </a:lnSpc>
              <a:spcBef>
                <a:spcPts val="800"/>
              </a:spcBef>
              <a:spcAft>
                <a:spcPts val="0"/>
              </a:spcAft>
              <a:buSzPct val="108108"/>
              <a:buFont typeface="Arial"/>
              <a:buChar char="•"/>
            </a:pPr>
            <a:r>
              <a:rPr lang="es-ES"/>
              <a:t>Abre la línea de comandos en la ubicación de tu repositorio.</a:t>
            </a:r>
            <a:endParaRPr/>
          </a:p>
          <a:p>
            <a:pPr indent="-361950" lvl="0" marL="457200" rtl="0" algn="l">
              <a:lnSpc>
                <a:spcPct val="90000"/>
              </a:lnSpc>
              <a:spcBef>
                <a:spcPts val="800"/>
              </a:spcBef>
              <a:spcAft>
                <a:spcPts val="0"/>
              </a:spcAft>
              <a:buSzPct val="108108"/>
              <a:buFont typeface="Arial"/>
              <a:buChar char="•"/>
            </a:pPr>
            <a:r>
              <a:rPr lang="es-ES"/>
              <a:t>Ejecuta el comando git checkout seguido del nombre de la rama:</a:t>
            </a:r>
            <a:endParaRPr/>
          </a:p>
          <a:p>
            <a:pPr indent="-361950" lvl="0" marL="457200" rtl="0" algn="ctr">
              <a:lnSpc>
                <a:spcPct val="90000"/>
              </a:lnSpc>
              <a:spcBef>
                <a:spcPts val="800"/>
              </a:spcBef>
              <a:spcAft>
                <a:spcPts val="0"/>
              </a:spcAft>
              <a:buClr>
                <a:schemeClr val="dk1"/>
              </a:buClr>
              <a:buSzPct val="108108"/>
              <a:buNone/>
            </a:pPr>
            <a:r>
              <a:t/>
            </a:r>
            <a:endParaRPr/>
          </a:p>
        </p:txBody>
      </p:sp>
      <p:pic>
        <p:nvPicPr>
          <p:cNvPr id="827" name="Google Shape;827;p78"/>
          <p:cNvPicPr preferRelativeResize="0"/>
          <p:nvPr/>
        </p:nvPicPr>
        <p:blipFill rotWithShape="1">
          <a:blip r:embed="rId3">
            <a:alphaModFix/>
          </a:blip>
          <a:srcRect b="0" l="0" r="0" t="0"/>
          <a:stretch/>
        </p:blipFill>
        <p:spPr>
          <a:xfrm>
            <a:off x="3290888" y="4060850"/>
            <a:ext cx="2562225" cy="34290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79"/>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Cambiar a un Commit Anterior:</a:t>
            </a:r>
            <a:endParaRPr/>
          </a:p>
        </p:txBody>
      </p:sp>
      <p:sp>
        <p:nvSpPr>
          <p:cNvPr id="833" name="Google Shape;833;p79"/>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Si deseas moverte a un commit anterior en la historia, primero debes conocer su identificador único (SHA). Luego, puedes usar git checkout con el identificador del commit:</a:t>
            </a:r>
            <a:endParaRPr/>
          </a:p>
        </p:txBody>
      </p:sp>
      <p:pic>
        <p:nvPicPr>
          <p:cNvPr id="834" name="Google Shape;834;p79"/>
          <p:cNvPicPr preferRelativeResize="0"/>
          <p:nvPr/>
        </p:nvPicPr>
        <p:blipFill rotWithShape="1">
          <a:blip r:embed="rId3">
            <a:alphaModFix/>
          </a:blip>
          <a:srcRect b="0" l="0" r="0" t="0"/>
          <a:stretch/>
        </p:blipFill>
        <p:spPr>
          <a:xfrm>
            <a:off x="3271837" y="3780320"/>
            <a:ext cx="2600325" cy="333375"/>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80"/>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Ejercicio: Colaboración con GitHub</a:t>
            </a:r>
            <a:endParaRPr/>
          </a:p>
        </p:txBody>
      </p:sp>
      <p:sp>
        <p:nvSpPr>
          <p:cNvPr id="840" name="Google Shape;840;p80"/>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81"/>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Paso 1: Crear una Cuenta en GitHub</a:t>
            </a:r>
            <a:endParaRPr/>
          </a:p>
        </p:txBody>
      </p:sp>
      <p:sp>
        <p:nvSpPr>
          <p:cNvPr id="846" name="Google Shape;846;p81"/>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ES"/>
              <a:t>Cada estudiante debe crear una cuenta en GitHub en </a:t>
            </a:r>
            <a:r>
              <a:rPr lang="es-ES" u="sng">
                <a:solidFill>
                  <a:schemeClr val="hlink"/>
                </a:solidFill>
                <a:hlinkClick r:id="rId3"/>
              </a:rPr>
              <a:t>https://github.com/</a:t>
            </a:r>
            <a:r>
              <a:rPr lang="es-ES"/>
              <a:t>.</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8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Paso 2: Crear un Repositorio en GitHub</a:t>
            </a:r>
            <a:endParaRPr/>
          </a:p>
        </p:txBody>
      </p:sp>
      <p:sp>
        <p:nvSpPr>
          <p:cNvPr id="852" name="Google Shape;852;p82"/>
          <p:cNvSpPr txBox="1"/>
          <p:nvPr>
            <p:ph idx="1" type="subTitle"/>
          </p:nvPr>
        </p:nvSpPr>
        <p:spPr>
          <a:xfrm>
            <a:off x="1143000" y="2701528"/>
            <a:ext cx="6858000" cy="2031405"/>
          </a:xfrm>
          <a:prstGeom prst="rect">
            <a:avLst/>
          </a:prstGeom>
          <a:noFill/>
          <a:ln>
            <a:noFill/>
          </a:ln>
        </p:spPr>
        <p:txBody>
          <a:bodyPr anchorCtr="0" anchor="t" bIns="34275" lIns="68575" spcFirstLastPara="1" rIns="68575" wrap="square" tIns="34275">
            <a:normAutofit fontScale="77500" lnSpcReduction="20000"/>
          </a:bodyPr>
          <a:lstStyle/>
          <a:p>
            <a:pPr indent="-361950" lvl="0" marL="457200" rtl="0" algn="l">
              <a:lnSpc>
                <a:spcPct val="90000"/>
              </a:lnSpc>
              <a:spcBef>
                <a:spcPts val="800"/>
              </a:spcBef>
              <a:spcAft>
                <a:spcPts val="0"/>
              </a:spcAft>
              <a:buSzPct val="129032"/>
              <a:buFont typeface="Arial"/>
              <a:buAutoNum type="arabicPeriod"/>
            </a:pPr>
            <a:r>
              <a:rPr lang="es-ES"/>
              <a:t>Una vez con la cuenta creada, cada estudiante debe iniciar sesión en GitHub.</a:t>
            </a:r>
            <a:endParaRPr/>
          </a:p>
          <a:p>
            <a:pPr indent="-361950" lvl="0" marL="457200" rtl="0" algn="l">
              <a:lnSpc>
                <a:spcPct val="90000"/>
              </a:lnSpc>
              <a:spcBef>
                <a:spcPts val="800"/>
              </a:spcBef>
              <a:spcAft>
                <a:spcPts val="0"/>
              </a:spcAft>
              <a:buSzPct val="129032"/>
              <a:buFont typeface="Arial"/>
              <a:buAutoNum type="arabicPeriod"/>
            </a:pPr>
            <a:r>
              <a:rPr lang="es-ES"/>
              <a:t>Desde el panel de control, seleccionar "New" para crear un nuevo repositorio.</a:t>
            </a:r>
            <a:endParaRPr/>
          </a:p>
          <a:p>
            <a:pPr indent="-361950" lvl="0" marL="457200" rtl="0" algn="l">
              <a:lnSpc>
                <a:spcPct val="90000"/>
              </a:lnSpc>
              <a:spcBef>
                <a:spcPts val="800"/>
              </a:spcBef>
              <a:spcAft>
                <a:spcPts val="0"/>
              </a:spcAft>
              <a:buSzPct val="129032"/>
              <a:buFont typeface="Arial"/>
              <a:buAutoNum type="arabicPeriod"/>
            </a:pPr>
            <a:r>
              <a:rPr lang="es-ES"/>
              <a:t>Darle un nombre al repositorio (por ejemplo, "mi-primer-repositorio").</a:t>
            </a:r>
            <a:endParaRPr/>
          </a:p>
          <a:p>
            <a:pPr indent="-361950" lvl="0" marL="457200" rtl="0" algn="l">
              <a:lnSpc>
                <a:spcPct val="90000"/>
              </a:lnSpc>
              <a:spcBef>
                <a:spcPts val="800"/>
              </a:spcBef>
              <a:spcAft>
                <a:spcPts val="0"/>
              </a:spcAft>
              <a:buSzPct val="129032"/>
              <a:buFont typeface="Arial"/>
              <a:buAutoNum type="arabicPeriod"/>
            </a:pPr>
            <a:r>
              <a:rPr lang="es-ES"/>
              <a:t>Agregar una descripción opcional.</a:t>
            </a:r>
            <a:endParaRPr/>
          </a:p>
          <a:p>
            <a:pPr indent="-361950" lvl="0" marL="457200" rtl="0" algn="l">
              <a:lnSpc>
                <a:spcPct val="90000"/>
              </a:lnSpc>
              <a:spcBef>
                <a:spcPts val="800"/>
              </a:spcBef>
              <a:spcAft>
                <a:spcPts val="0"/>
              </a:spcAft>
              <a:buSzPct val="129032"/>
              <a:buFont typeface="Arial"/>
              <a:buAutoNum type="arabicPeriod"/>
            </a:pPr>
            <a:r>
              <a:rPr lang="es-ES"/>
              <a:t>Elegir si el repositorio será público o privado.</a:t>
            </a:r>
            <a:endParaRPr/>
          </a:p>
          <a:p>
            <a:pPr indent="-361950" lvl="0" marL="457200" rtl="0" algn="l">
              <a:lnSpc>
                <a:spcPct val="90000"/>
              </a:lnSpc>
              <a:spcBef>
                <a:spcPts val="800"/>
              </a:spcBef>
              <a:spcAft>
                <a:spcPts val="0"/>
              </a:spcAft>
              <a:buSzPct val="129032"/>
              <a:buFont typeface="Arial"/>
              <a:buAutoNum type="arabicPeriod"/>
            </a:pPr>
            <a:r>
              <a:rPr lang="es-ES"/>
              <a:t>Incluir un archivo README (opcional).</a:t>
            </a:r>
            <a:endParaRPr/>
          </a:p>
          <a:p>
            <a:pPr indent="-361950" lvl="0" marL="457200" rtl="0" algn="l">
              <a:lnSpc>
                <a:spcPct val="90000"/>
              </a:lnSpc>
              <a:spcBef>
                <a:spcPts val="800"/>
              </a:spcBef>
              <a:spcAft>
                <a:spcPts val="0"/>
              </a:spcAft>
              <a:buSzPct val="129032"/>
              <a:buFont typeface="Arial"/>
              <a:buAutoNum type="arabicPeriod"/>
            </a:pPr>
            <a:r>
              <a:rPr lang="es-ES"/>
              <a:t>Hacer clic en "Create repository".</a:t>
            </a:r>
            <a:endParaRPr/>
          </a:p>
          <a:p>
            <a:pPr indent="-361950" lvl="0" marL="457200" rtl="0" algn="ctr">
              <a:lnSpc>
                <a:spcPct val="90000"/>
              </a:lnSpc>
              <a:spcBef>
                <a:spcPts val="800"/>
              </a:spcBef>
              <a:spcAft>
                <a:spcPts val="0"/>
              </a:spcAft>
              <a:buClr>
                <a:schemeClr val="dk1"/>
              </a:buClr>
              <a:buSzPct val="129032"/>
              <a:buNone/>
            </a:pPr>
            <a:r>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83"/>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Paso 3: Clonar un Repositorio Remoto en Local</a:t>
            </a:r>
            <a:endParaRPr/>
          </a:p>
        </p:txBody>
      </p:sp>
      <p:sp>
        <p:nvSpPr>
          <p:cNvPr id="858" name="Google Shape;858;p83"/>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fontScale="92500" lnSpcReduction="10000"/>
          </a:bodyPr>
          <a:lstStyle/>
          <a:p>
            <a:pPr indent="-361950" lvl="0" marL="457200" rtl="0" algn="l">
              <a:lnSpc>
                <a:spcPct val="90000"/>
              </a:lnSpc>
              <a:spcBef>
                <a:spcPts val="800"/>
              </a:spcBef>
              <a:spcAft>
                <a:spcPts val="0"/>
              </a:spcAft>
              <a:buSzPct val="108108"/>
              <a:buFont typeface="Arial"/>
              <a:buAutoNum type="arabicPeriod"/>
            </a:pPr>
            <a:r>
              <a:rPr lang="es-ES"/>
              <a:t>Copiar la URL del repositorio recién creado en GitHub.</a:t>
            </a:r>
            <a:endParaRPr/>
          </a:p>
          <a:p>
            <a:pPr indent="-361950" lvl="0" marL="457200" rtl="0" algn="l">
              <a:lnSpc>
                <a:spcPct val="90000"/>
              </a:lnSpc>
              <a:spcBef>
                <a:spcPts val="800"/>
              </a:spcBef>
              <a:spcAft>
                <a:spcPts val="0"/>
              </a:spcAft>
              <a:buSzPct val="108108"/>
              <a:buFont typeface="Arial"/>
              <a:buAutoNum type="arabicPeriod"/>
            </a:pPr>
            <a:r>
              <a:rPr lang="es-ES"/>
              <a:t>Abrir la línea de comandos en la ubicación donde se desea clonar el repositorio.</a:t>
            </a:r>
            <a:endParaRPr/>
          </a:p>
          <a:p>
            <a:pPr indent="-361950" lvl="0" marL="457200" rtl="0" algn="l">
              <a:lnSpc>
                <a:spcPct val="90000"/>
              </a:lnSpc>
              <a:spcBef>
                <a:spcPts val="800"/>
              </a:spcBef>
              <a:spcAft>
                <a:spcPts val="0"/>
              </a:spcAft>
              <a:buSzPct val="108108"/>
              <a:buFont typeface="Arial"/>
              <a:buAutoNum type="arabicPeriod"/>
            </a:pPr>
            <a:r>
              <a:rPr lang="es-ES"/>
              <a:t>Ejecutar el comando git clone seguido de la URL del repositorio</a:t>
            </a:r>
            <a:endParaRPr/>
          </a:p>
          <a:p>
            <a:pPr indent="-361950" lvl="0" marL="457200" rtl="0" algn="ctr">
              <a:lnSpc>
                <a:spcPct val="90000"/>
              </a:lnSpc>
              <a:spcBef>
                <a:spcPts val="800"/>
              </a:spcBef>
              <a:spcAft>
                <a:spcPts val="0"/>
              </a:spcAft>
              <a:buClr>
                <a:schemeClr val="dk1"/>
              </a:buClr>
              <a:buSzPct val="108108"/>
              <a:buNone/>
            </a:pPr>
            <a:r>
              <a:t/>
            </a:r>
            <a:endParaRPr/>
          </a:p>
        </p:txBody>
      </p:sp>
      <p:pic>
        <p:nvPicPr>
          <p:cNvPr id="859" name="Google Shape;859;p83"/>
          <p:cNvPicPr preferRelativeResize="0"/>
          <p:nvPr/>
        </p:nvPicPr>
        <p:blipFill rotWithShape="1">
          <a:blip r:embed="rId3">
            <a:alphaModFix/>
          </a:blip>
          <a:srcRect b="0" l="0" r="0" t="0"/>
          <a:stretch/>
        </p:blipFill>
        <p:spPr>
          <a:xfrm>
            <a:off x="2795587" y="4044696"/>
            <a:ext cx="3552825" cy="41910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8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ES"/>
              <a:t>Paso 4: Hacer Cambios Locales y Subirlos</a:t>
            </a:r>
            <a:endParaRPr/>
          </a:p>
        </p:txBody>
      </p:sp>
      <p:sp>
        <p:nvSpPr>
          <p:cNvPr id="865" name="Google Shape;865;p8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fontScale="85000" lnSpcReduction="10000"/>
          </a:bodyPr>
          <a:lstStyle/>
          <a:p>
            <a:pPr indent="-361950" lvl="0" marL="457200" rtl="0" algn="l">
              <a:lnSpc>
                <a:spcPct val="90000"/>
              </a:lnSpc>
              <a:spcBef>
                <a:spcPts val="800"/>
              </a:spcBef>
              <a:spcAft>
                <a:spcPts val="0"/>
              </a:spcAft>
              <a:buSzPct val="117647"/>
              <a:buFont typeface="Arial"/>
              <a:buAutoNum type="arabicPeriod"/>
            </a:pPr>
            <a:r>
              <a:rPr lang="es-ES"/>
              <a:t>Agregar un archivo nuevo o realizar cambios en un archivo existente.</a:t>
            </a:r>
            <a:endParaRPr/>
          </a:p>
          <a:p>
            <a:pPr indent="-361950" lvl="0" marL="457200" rtl="0" algn="l">
              <a:lnSpc>
                <a:spcPct val="90000"/>
              </a:lnSpc>
              <a:spcBef>
                <a:spcPts val="800"/>
              </a:spcBef>
              <a:spcAft>
                <a:spcPts val="0"/>
              </a:spcAft>
              <a:buSzPct val="117647"/>
              <a:buFont typeface="Arial"/>
              <a:buAutoNum type="arabicPeriod"/>
            </a:pPr>
            <a:r>
              <a:rPr lang="es-ES"/>
              <a:t>Usar git add para preparar los cambios.</a:t>
            </a:r>
            <a:endParaRPr/>
          </a:p>
          <a:p>
            <a:pPr indent="-361950" lvl="0" marL="457200" rtl="0" algn="l">
              <a:lnSpc>
                <a:spcPct val="90000"/>
              </a:lnSpc>
              <a:spcBef>
                <a:spcPts val="800"/>
              </a:spcBef>
              <a:spcAft>
                <a:spcPts val="0"/>
              </a:spcAft>
              <a:buSzPct val="117647"/>
              <a:buFont typeface="Arial"/>
              <a:buAutoNum type="arabicPeriod"/>
            </a:pPr>
            <a:r>
              <a:rPr lang="es-ES"/>
              <a:t>Usar git commit para crear un commit con los cambios.</a:t>
            </a:r>
            <a:endParaRPr/>
          </a:p>
          <a:p>
            <a:pPr indent="-361950" lvl="0" marL="457200" rtl="0" algn="l">
              <a:lnSpc>
                <a:spcPct val="90000"/>
              </a:lnSpc>
              <a:spcBef>
                <a:spcPts val="800"/>
              </a:spcBef>
              <a:spcAft>
                <a:spcPts val="0"/>
              </a:spcAft>
              <a:buSzPct val="117647"/>
              <a:buFont typeface="Arial"/>
              <a:buAutoNum type="arabicPeriod"/>
            </a:pPr>
            <a:r>
              <a:rPr lang="es-ES"/>
              <a:t>Usar git push para subir los cambios al repositorio remoto:</a:t>
            </a:r>
            <a:endParaRPr/>
          </a:p>
          <a:p>
            <a:pPr indent="-361950" lvl="0" marL="457200" rtl="0" algn="ctr">
              <a:lnSpc>
                <a:spcPct val="90000"/>
              </a:lnSpc>
              <a:spcBef>
                <a:spcPts val="800"/>
              </a:spcBef>
              <a:spcAft>
                <a:spcPts val="0"/>
              </a:spcAft>
              <a:buClr>
                <a:schemeClr val="dk1"/>
              </a:buClr>
              <a:buSzPct val="117647"/>
              <a:buNone/>
            </a:pPr>
            <a:r>
              <a:t/>
            </a:r>
            <a:endParaRPr/>
          </a:p>
        </p:txBody>
      </p:sp>
      <p:pic>
        <p:nvPicPr>
          <p:cNvPr id="866" name="Google Shape;866;p84"/>
          <p:cNvPicPr preferRelativeResize="0"/>
          <p:nvPr/>
        </p:nvPicPr>
        <p:blipFill rotWithShape="1">
          <a:blip r:embed="rId3">
            <a:alphaModFix/>
          </a:blip>
          <a:srcRect b="0" l="0" r="0" t="0"/>
          <a:stretch/>
        </p:blipFill>
        <p:spPr>
          <a:xfrm>
            <a:off x="2554034" y="3992462"/>
            <a:ext cx="3743325" cy="333375"/>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8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ES"/>
              <a:t>Paso 5: Sincronizar Cambios con Otros Colaboradores</a:t>
            </a:r>
            <a:br>
              <a:rPr lang="es-ES"/>
            </a:br>
            <a:endParaRPr/>
          </a:p>
        </p:txBody>
      </p:sp>
      <p:sp>
        <p:nvSpPr>
          <p:cNvPr id="872" name="Google Shape;872;p85"/>
          <p:cNvSpPr txBox="1"/>
          <p:nvPr>
            <p:ph idx="1" type="subTitle"/>
          </p:nvPr>
        </p:nvSpPr>
        <p:spPr>
          <a:xfrm>
            <a:off x="1143000" y="2313823"/>
            <a:ext cx="6858000" cy="1241700"/>
          </a:xfrm>
          <a:prstGeom prst="rect">
            <a:avLst/>
          </a:prstGeom>
          <a:noFill/>
          <a:ln>
            <a:noFill/>
          </a:ln>
        </p:spPr>
        <p:txBody>
          <a:bodyPr anchorCtr="0" anchor="t" bIns="34275" lIns="68575" spcFirstLastPara="1" rIns="68575" wrap="square" tIns="34275">
            <a:normAutofit lnSpcReduction="10000"/>
          </a:bodyPr>
          <a:lstStyle/>
          <a:p>
            <a:pPr indent="-361950" lvl="0" marL="457200" rtl="0" algn="ctr">
              <a:lnSpc>
                <a:spcPct val="90000"/>
              </a:lnSpc>
              <a:spcBef>
                <a:spcPts val="800"/>
              </a:spcBef>
              <a:spcAft>
                <a:spcPts val="0"/>
              </a:spcAft>
              <a:buClr>
                <a:schemeClr val="dk1"/>
              </a:buClr>
              <a:buSzPts val="1800"/>
              <a:buNone/>
            </a:pPr>
            <a:r>
              <a:rPr lang="es-ES"/>
              <a:t>Si trabajas en colaboración con otros, ellos también pueden clonar el repositorio en sus máquinas locales.</a:t>
            </a:r>
            <a:endParaRPr/>
          </a:p>
          <a:p>
            <a:pPr indent="-361950" lvl="0" marL="457200" rtl="0" algn="ctr">
              <a:lnSpc>
                <a:spcPct val="90000"/>
              </a:lnSpc>
              <a:spcBef>
                <a:spcPts val="800"/>
              </a:spcBef>
              <a:spcAft>
                <a:spcPts val="0"/>
              </a:spcAft>
              <a:buClr>
                <a:schemeClr val="dk1"/>
              </a:buClr>
              <a:buSzPts val="1800"/>
              <a:buNone/>
            </a:pPr>
            <a:r>
              <a:rPr lang="es-ES"/>
              <a:t>Cuando otros colaboradores suban cambios, puedes usar git pull para traer esos cambios a tu máquina local:</a:t>
            </a:r>
            <a:endParaRPr/>
          </a:p>
          <a:p>
            <a:pPr indent="-361950" lvl="0" marL="457200" rtl="0" algn="ctr">
              <a:lnSpc>
                <a:spcPct val="90000"/>
              </a:lnSpc>
              <a:spcBef>
                <a:spcPts val="800"/>
              </a:spcBef>
              <a:spcAft>
                <a:spcPts val="0"/>
              </a:spcAft>
              <a:buClr>
                <a:schemeClr val="dk1"/>
              </a:buClr>
              <a:buSzPts val="1800"/>
              <a:buNone/>
            </a:pPr>
            <a:r>
              <a:t/>
            </a:r>
            <a:endParaRPr/>
          </a:p>
        </p:txBody>
      </p:sp>
      <p:pic>
        <p:nvPicPr>
          <p:cNvPr id="873" name="Google Shape;873;p85"/>
          <p:cNvPicPr preferRelativeResize="0"/>
          <p:nvPr/>
        </p:nvPicPr>
        <p:blipFill rotWithShape="1">
          <a:blip r:embed="rId3">
            <a:alphaModFix/>
          </a:blip>
          <a:srcRect b="0" l="0" r="0" t="0"/>
          <a:stretch/>
        </p:blipFill>
        <p:spPr>
          <a:xfrm>
            <a:off x="2619375" y="3685909"/>
            <a:ext cx="3905250" cy="390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ema de Office">
  <a:themeElements>
    <a:clrScheme name="Generación T">
      <a:dk1>
        <a:srgbClr val="666666"/>
      </a:dk1>
      <a:lt1>
        <a:srgbClr val="E7E6E6"/>
      </a:lt1>
      <a:dk2>
        <a:srgbClr val="666666"/>
      </a:dk2>
      <a:lt2>
        <a:srgbClr val="E7E6E6"/>
      </a:lt2>
      <a:accent1>
        <a:srgbClr val="E3A0DD"/>
      </a:accent1>
      <a:accent2>
        <a:srgbClr val="F9C00B"/>
      </a:accent2>
      <a:accent3>
        <a:srgbClr val="4089D7"/>
      </a:accent3>
      <a:accent4>
        <a:srgbClr val="E3A0DD"/>
      </a:accent4>
      <a:accent5>
        <a:srgbClr val="FFC000"/>
      </a:accent5>
      <a:accent6>
        <a:srgbClr val="4089D7"/>
      </a:accent6>
      <a:hlink>
        <a:srgbClr val="4089D7"/>
      </a:hlink>
      <a:folHlink>
        <a:srgbClr val="6666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Agustina Ramos</dc:creator>
</cp:coreProperties>
</file>