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9552c367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9552c367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9552c36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9552c36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9b9dfd2b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9b9dfd2b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9b9dfd2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9b9dfd2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9552c367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9552c367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9b9dfd2b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9b9dfd2b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9552c367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9552c367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9552c367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9552c367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9552c367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9552c367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9552c36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9552c36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9552c36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9552c36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9552c36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9552c36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9552c367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9552c367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9552c36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9552c36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9552c367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9552c367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9552c36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9552c36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9552c367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9552c367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9552c36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9552c36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9552c367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9552c367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9552c367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9552c367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9552c367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9552c367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552c367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9552c36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9552c367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9552c367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9552c367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9552c367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9552c36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9552c36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9552c367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9552c367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9552c36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9552c36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pomiaru wilgotności gleby roślin doniczkowych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Rafał Brauner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Abstrakcyjny plan pracy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Analiza projektu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Zakup części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Stworzenie prostego programu na urządzenie EcoDuino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Przetestowanie programu na urządzeniu EcoDuino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Zaprogramowanie aplikacji (program, testy jednostkowe) bez nadawania uprawnień </a:t>
            </a:r>
            <a:r>
              <a:rPr lang="en" sz="1400"/>
              <a:t>do zarządzania urządzeniem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Przetestowanie aplikacji działającej z programem na urządzeniu EcoDuino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Dodanie opcji nadawania</a:t>
            </a:r>
            <a:r>
              <a:rPr lang="en" sz="1400"/>
              <a:t> uprawnień do zarządzania urządzeniem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Ponowne przetestowanie aplikacji działającej z programem na urządzeniu EcoDuino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Napisanie pracy inżynierskiej (+ na bieżąco)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</p:txBody>
      </p:sp>
      <p:sp>
        <p:nvSpPr>
          <p:cNvPr id="206" name="Google Shape;206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Stworzony przez Bjarne Stroustrup w 1985 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 pełni obiektowy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Często wykorzystywany w programach na urządzenia wbudowane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Biblioteki pod Arduino napisane są w C++</a:t>
            </a:r>
            <a:endParaRPr sz="1600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650" y="1896101"/>
            <a:ext cx="1888476" cy="2122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Stworzony przez firmę Google w 2017 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Otwartoźródłowy zestaw narzędzi dla języka Dart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Pozwala tworzyć </a:t>
            </a:r>
            <a:r>
              <a:rPr lang="en" sz="1600"/>
              <a:t>natywne, wieloplatformowe </a:t>
            </a:r>
            <a:r>
              <a:rPr lang="en" sz="1600"/>
              <a:t>aplikacje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Korzystają z niego m. in. Google Assistance, Ebay, Groupon, Philips Hue</a:t>
            </a:r>
            <a:endParaRPr sz="1600"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775" y="1838775"/>
            <a:ext cx="3959158" cy="236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</a:t>
            </a:r>
            <a:endParaRPr/>
          </a:p>
        </p:txBody>
      </p:sp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Stworzony przez firmę Google  w 2012 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Statycznie typowany język programowania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 pełni obiektowy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Posiada duże repozytorium paczek, które możemy zaimportować</a:t>
            </a:r>
            <a:endParaRPr sz="1600"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925" y="1876425"/>
            <a:ext cx="30099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/>
          </a:p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1224946" y="1567538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Stworzony przez firmę JetBrains w 2011 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Statycznie typowany język programowania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 pełni obiektowy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Pozwala tworzyć wieloplatformowy kod</a:t>
            </a:r>
            <a:endParaRPr sz="1600"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325" y="1567553"/>
            <a:ext cx="3332349" cy="246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Funkcjonalność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Funkcjonalność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Zarządzania wieloma urządzeniami niezależnie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Monitorowanie wilgotności gleby w każdym urządzeniu z osobna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Nawodnienia roślin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Nadawanie uprawnień do korzystania z urządzenia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Testowanie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Testowanie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Testy jednostkowe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Testy manualne urządzenia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Testy manualne aplikacji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Wprowadzenie do tematu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Aktualny stan prac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Aktualny stan prac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Analiza projektu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Prezentacja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Znane problemy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Znane problemy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Podłączenie modułu karty microSD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Podpinanie urządzenia do aplikacji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Zabezpieczenie urządzenia przed nieautoryzowanymi użytkownikami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Możliwości dalszego rozwoju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Możliwości dalszego rozwoju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Tworzenie kont użytkowników zapisywanych w chmurze (np. Firebase)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Osobna aplikacja do przygotowywania urządzenia (karty microSD)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Zdalne zarządzanie urządzeniem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Wnioski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Wnioski</a:t>
            </a:r>
            <a:endParaRPr/>
          </a:p>
        </p:txBody>
      </p:sp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Kilka rozwiązań problemu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Warto poświęcić trochę czasu na analizę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Dużo nowej wiedzy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Rafał Brauner</a:t>
            </a:r>
            <a:endParaRPr/>
          </a:p>
        </p:txBody>
      </p:sp>
      <p:sp>
        <p:nvSpPr>
          <p:cNvPr id="300" name="Google Shape;300;p40"/>
          <p:cNvSpPr txBox="1"/>
          <p:nvPr/>
        </p:nvSpPr>
        <p:spPr>
          <a:xfrm>
            <a:off x="1104000" y="1848450"/>
            <a:ext cx="6936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Dziękuję za uwagę</a:t>
            </a:r>
            <a:endParaRPr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 inż. Dariusz Myszor</a:t>
            </a:r>
            <a:br>
              <a:rPr b="1" lang="en"/>
            </a:br>
            <a:br>
              <a:rPr lang="en"/>
            </a:br>
            <a:r>
              <a:rPr lang="en"/>
              <a:t>Katedra Algorytmiki i Oprogramowania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Wydział Automatyki, Elektroniki i Informatyki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44"/>
              <a:t>Temat</a:t>
            </a:r>
            <a:endParaRPr sz="28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System pomiaru wilgotności gleby roślin doniczkowych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Rozwiązanie 1</a:t>
            </a:r>
            <a:endParaRPr/>
          </a:p>
        </p:txBody>
      </p:sp>
      <p:sp>
        <p:nvSpPr>
          <p:cNvPr id="156" name="Google Shape;156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EcoDuino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moduł WiFi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moduł karty microSD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RaspberryPi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949" y="1784280"/>
            <a:ext cx="3783425" cy="21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Software: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C++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Kotlin / Java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PostgreSQL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Vue.js 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AdminLTE 3</a:t>
            </a:r>
            <a:endParaRPr sz="16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025" y="1712863"/>
            <a:ext cx="1823599" cy="10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250" y="1373338"/>
            <a:ext cx="1350200" cy="13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0700" y="3128557"/>
            <a:ext cx="3216673" cy="135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1863" y="3800181"/>
            <a:ext cx="151447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Rozwiązanie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Rozwiązanie 2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Hardware: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EcoDuino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moduł WiFi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moduł karty microSD</a:t>
            </a:r>
            <a:endParaRPr sz="16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00" y="1307850"/>
            <a:ext cx="3526799" cy="352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Software: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C++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Flutter &amp; Dart / Kotlin</a:t>
            </a:r>
            <a:endParaRPr sz="16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300" y="3670300"/>
            <a:ext cx="1838766" cy="10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Rozwiązanie 2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4775" y="1366238"/>
            <a:ext cx="2005225" cy="20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3413" y="3287375"/>
            <a:ext cx="1211375" cy="1417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Abstrakcyjny plan pracy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