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13716000" cx="24384000"/>
  <p:notesSz cx="6858000" cy="9144000"/>
  <p:embeddedFontLst>
    <p:embeddedFont>
      <p:font typeface="Montserrat SemiBold"/>
      <p:regular r:id="rId35"/>
      <p:bold r:id="rId36"/>
      <p:italic r:id="rId37"/>
      <p:boldItalic r:id="rId38"/>
    </p:embeddedFont>
    <p:embeddedFont>
      <p:font typeface="Barlow SemiBold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548">
          <p15:clr>
            <a:srgbClr val="9AA0A6"/>
          </p15:clr>
        </p15:guide>
        <p15:guide id="2" pos="460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48"/>
        <p:guide pos="460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SemiBold-bold.fntdata"/><Relationship Id="rId20" Type="http://schemas.openxmlformats.org/officeDocument/2006/relationships/slide" Target="slides/slide15.xml"/><Relationship Id="rId42" Type="http://schemas.openxmlformats.org/officeDocument/2006/relationships/font" Target="fonts/BarlowSemiBold-boldItalic.fntdata"/><Relationship Id="rId41" Type="http://schemas.openxmlformats.org/officeDocument/2006/relationships/font" Target="fonts/BarlowSemiBold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SemiBold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SemiBold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SemiBold-bold.fntdata"/><Relationship Id="rId17" Type="http://schemas.openxmlformats.org/officeDocument/2006/relationships/slide" Target="slides/slide12.xml"/><Relationship Id="rId39" Type="http://schemas.openxmlformats.org/officeDocument/2006/relationships/font" Target="fonts/BarlowSemiBold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SemiBold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5b98fb16e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115b98fb16e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5b98fb16e_0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115b98fb16e_0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5b98fb16e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115b98fb16e_0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5b98fb16e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115b98fb16e_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5b98fb16e_0_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115b98fb16e_0_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SemiBold"/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Note: After adding your pictures, right click on it and “Send To Back”.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12" name="Google Shape;312;g115b98fb16e_0_1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5b98fb16e_0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115b98fb16e_0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5b98fb16e_0_1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115b98fb16e_0_1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15b98fb16e_0_1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115b98fb16e_0_1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5b98fb16e_0_1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115b98fb16e_0_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5b98fb16e_0_1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115b98fb16e_0_1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SemiBold"/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Note: After adding your pictures, right click on it and “Send To Back”.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51" name="Google Shape;351;g115b98fb16e_0_1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SemiBold"/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Note: After adding your pictures, right click on it and “Send To Back”.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3" name="Google Shape;22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5b98fb16e_0_2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115b98fb16e_0_2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5b98fb16e_0_2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115b98fb16e_0_2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15b98fb16e_0_2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115b98fb16e_0_2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SemiBold"/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Note: After adding your pictures, right click on it and “Send To Back”.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3" name="Google Shape;373;g115b98fb16e_0_2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15b98fb16e_0_2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115b98fb16e_0_2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15b98fb16e_0_2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g115b98fb16e_0_2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SemiBold"/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Note: After adding your pictures, right click on it and “Send To Back”.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87" name="Google Shape;387;g115b98fb16e_0_2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15b98fb16e_0_2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115b98fb16e_0_2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15b98fb16e_0_2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g115b98fb16e_0_2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SemiBold"/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Note: After adding your pictures, right click on it and “Send To Back”.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1" name="Google Shape;401;g115b98fb16e_0_2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15b98fb16e_0_2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115b98fb16e_0_2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15b98fb16e_0_2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115b98fb16e_0_2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SemiBold"/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Note: After adding your pictures, right click on it and “Send To Back”.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15" name="Google Shape;415;g115b98fb16e_0_2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15b98fb16e_0_2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115b98fb16e_0_2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5b98fb16e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115b98fb16e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SemiBold"/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Note: After adding your pictures, right click on it and “Send To Back”.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0" name="Google Shape;230;g115b98fb16e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5b98fb16e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115b98fb16e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5b98fb16e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115b98fb16e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SemiBold"/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Note: After adding your pictures, right click on it and “Send To Back”.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4" name="Google Shape;244;g115b98fb16e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5b98fb16e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15b98fb16e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5b98fb16e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115b98fb16e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SemiBold"/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Note: After adding your pictures, right click on it and “Send To Back”.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8" name="Google Shape;258;g115b98fb16e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5b98fb16e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115b98fb16e_0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5b98fb16e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115b98fb16e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SemiBold"/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Note: After adding your pictures, right click on it and “Send To Back”.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2" name="Google Shape;272;g115b98fb16e_0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-Cover Slide">
  <p:cSld name="01-Cover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>
            <p:ph idx="2" type="pic"/>
          </p:nvPr>
        </p:nvSpPr>
        <p:spPr>
          <a:xfrm>
            <a:off x="5435600" y="3057525"/>
            <a:ext cx="13512800" cy="760095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2"/>
          <p:cNvSpPr txBox="1"/>
          <p:nvPr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26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304">
          <p15:clr>
            <a:srgbClr val="FBAE40"/>
          </p15:clr>
        </p15:guide>
        <p15:guide id="2" orient="horz" pos="7601">
          <p15:clr>
            <a:srgbClr val="FBAE40"/>
          </p15:clr>
        </p15:guide>
        <p15:guide id="3" orient="horz" pos="103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8-Company TImeline Slide 03">
  <p:cSld name="08-Company TImeline Slide 03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/>
          <p:nvPr>
            <p:ph idx="2" type="pic"/>
          </p:nvPr>
        </p:nvSpPr>
        <p:spPr>
          <a:xfrm>
            <a:off x="10100109" y="4091055"/>
            <a:ext cx="4183782" cy="4183782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1"/>
          <p:cNvSpPr txBox="1"/>
          <p:nvPr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26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304">
          <p15:clr>
            <a:srgbClr val="FBAE40"/>
          </p15:clr>
        </p15:guide>
        <p15:guide id="2" orient="horz" pos="7601">
          <p15:clr>
            <a:srgbClr val="FBAE40"/>
          </p15:clr>
        </p15:guide>
        <p15:guide id="3" orient="horz" pos="103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-Meet the Crew Slide">
  <p:cSld name="13-Meet the Crew Slid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/>
          <p:nvPr>
            <p:ph idx="2" type="pic"/>
          </p:nvPr>
        </p:nvSpPr>
        <p:spPr>
          <a:xfrm>
            <a:off x="2827294" y="5675601"/>
            <a:ext cx="3965418" cy="4867619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2"/>
          <p:cNvSpPr/>
          <p:nvPr>
            <p:ph idx="3" type="pic"/>
          </p:nvPr>
        </p:nvSpPr>
        <p:spPr>
          <a:xfrm>
            <a:off x="8132257" y="5675601"/>
            <a:ext cx="3965418" cy="4867619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2"/>
          <p:cNvSpPr/>
          <p:nvPr>
            <p:ph idx="4" type="pic"/>
          </p:nvPr>
        </p:nvSpPr>
        <p:spPr>
          <a:xfrm>
            <a:off x="13437220" y="5675601"/>
            <a:ext cx="3965418" cy="4867619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2"/>
          <p:cNvSpPr/>
          <p:nvPr>
            <p:ph idx="5" type="pic"/>
          </p:nvPr>
        </p:nvSpPr>
        <p:spPr>
          <a:xfrm>
            <a:off x="18742182" y="5675601"/>
            <a:ext cx="3965418" cy="4867619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2"/>
          <p:cNvSpPr txBox="1"/>
          <p:nvPr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26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304">
          <p15:clr>
            <a:srgbClr val="FBAE40"/>
          </p15:clr>
        </p15:guide>
        <p15:guide id="2" orient="horz" pos="7601">
          <p15:clr>
            <a:srgbClr val="FBAE40"/>
          </p15:clr>
        </p15:guide>
        <p15:guide id="3" orient="horz" pos="103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3-Portfolio in iMac Slide">
  <p:cSld name="43-Portfolio in iMac Slid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/>
          <p:nvPr>
            <p:ph idx="2" type="pic"/>
          </p:nvPr>
        </p:nvSpPr>
        <p:spPr>
          <a:xfrm>
            <a:off x="11440160" y="2557432"/>
            <a:ext cx="10480040" cy="6313518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3"/>
          <p:cNvSpPr txBox="1"/>
          <p:nvPr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26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304">
          <p15:clr>
            <a:srgbClr val="FBAE40"/>
          </p15:clr>
        </p15:guide>
        <p15:guide id="2" orient="horz" pos="7601">
          <p15:clr>
            <a:srgbClr val="FBAE40"/>
          </p15:clr>
        </p15:guide>
        <p15:guide id="3" orient="horz" pos="103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-Photo Gallery Slide 03">
  <p:cSld name="27-Photo Gallery Slide 0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>
            <p:ph idx="2" type="pic"/>
          </p:nvPr>
        </p:nvSpPr>
        <p:spPr>
          <a:xfrm>
            <a:off x="1676401" y="1646238"/>
            <a:ext cx="6872111" cy="6900996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4"/>
          <p:cNvSpPr/>
          <p:nvPr>
            <p:ph idx="3" type="pic"/>
          </p:nvPr>
        </p:nvSpPr>
        <p:spPr>
          <a:xfrm>
            <a:off x="15835489" y="1646238"/>
            <a:ext cx="6872111" cy="6900996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4"/>
          <p:cNvSpPr/>
          <p:nvPr>
            <p:ph idx="4" type="pic"/>
          </p:nvPr>
        </p:nvSpPr>
        <p:spPr>
          <a:xfrm>
            <a:off x="8755944" y="1646238"/>
            <a:ext cx="6872111" cy="6900996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14"/>
          <p:cNvSpPr txBox="1"/>
          <p:nvPr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26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304">
          <p15:clr>
            <a:srgbClr val="FBAE40"/>
          </p15:clr>
        </p15:guide>
        <p15:guide id="2" orient="horz" pos="7601">
          <p15:clr>
            <a:srgbClr val="FBAE40"/>
          </p15:clr>
        </p15:guide>
        <p15:guide id="3" orient="horz" pos="103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-Our Success Slide">
  <p:cSld name="09-Our Success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>
            <p:ph idx="2" type="pic"/>
          </p:nvPr>
        </p:nvSpPr>
        <p:spPr>
          <a:xfrm>
            <a:off x="12649200" y="5354283"/>
            <a:ext cx="10058400" cy="6712305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5"/>
          <p:cNvSpPr txBox="1"/>
          <p:nvPr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26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304">
          <p15:clr>
            <a:srgbClr val="FBAE40"/>
          </p15:clr>
        </p15:guide>
        <p15:guide id="2" orient="horz" pos="7601">
          <p15:clr>
            <a:srgbClr val="FBAE40"/>
          </p15:clr>
        </p15:guide>
        <p15:guide id="3" orient="horz" pos="103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-Our Dedicated Team Slide">
  <p:cSld name="10-Our Dedicated Team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/>
          <p:nvPr>
            <p:ph idx="2" type="pic"/>
          </p:nvPr>
        </p:nvSpPr>
        <p:spPr>
          <a:xfrm>
            <a:off x="9890564" y="1646239"/>
            <a:ext cx="2828800" cy="3473988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6"/>
          <p:cNvSpPr/>
          <p:nvPr>
            <p:ph idx="3" type="pic"/>
          </p:nvPr>
        </p:nvSpPr>
        <p:spPr>
          <a:xfrm>
            <a:off x="13219976" y="1646239"/>
            <a:ext cx="2828800" cy="3473988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6"/>
          <p:cNvSpPr/>
          <p:nvPr>
            <p:ph idx="4" type="pic"/>
          </p:nvPr>
        </p:nvSpPr>
        <p:spPr>
          <a:xfrm>
            <a:off x="16549388" y="1646239"/>
            <a:ext cx="2828800" cy="3473988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6"/>
          <p:cNvSpPr/>
          <p:nvPr>
            <p:ph idx="5" type="pic"/>
          </p:nvPr>
        </p:nvSpPr>
        <p:spPr>
          <a:xfrm>
            <a:off x="19878800" y="1646239"/>
            <a:ext cx="2828800" cy="347398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/>
          <p:nvPr>
            <p:ph idx="6" type="pic"/>
          </p:nvPr>
        </p:nvSpPr>
        <p:spPr>
          <a:xfrm>
            <a:off x="9890564" y="7067831"/>
            <a:ext cx="2828800" cy="3473988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6"/>
          <p:cNvSpPr/>
          <p:nvPr>
            <p:ph idx="7" type="pic"/>
          </p:nvPr>
        </p:nvSpPr>
        <p:spPr>
          <a:xfrm>
            <a:off x="13219976" y="7067831"/>
            <a:ext cx="2828800" cy="347398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6"/>
          <p:cNvSpPr/>
          <p:nvPr>
            <p:ph idx="8" type="pic"/>
          </p:nvPr>
        </p:nvSpPr>
        <p:spPr>
          <a:xfrm>
            <a:off x="16549388" y="7067831"/>
            <a:ext cx="2828800" cy="3473988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6"/>
          <p:cNvSpPr/>
          <p:nvPr>
            <p:ph idx="9" type="pic"/>
          </p:nvPr>
        </p:nvSpPr>
        <p:spPr>
          <a:xfrm>
            <a:off x="19878800" y="7067831"/>
            <a:ext cx="2828800" cy="3473988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/>
          <p:nvPr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26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304">
          <p15:clr>
            <a:srgbClr val="FBAE40"/>
          </p15:clr>
        </p15:guide>
        <p15:guide id="2" orient="horz" pos="7601">
          <p15:clr>
            <a:srgbClr val="FBAE40"/>
          </p15:clr>
        </p15:guide>
        <p15:guide id="3" orient="horz" pos="103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-Meet the Team Slide">
  <p:cSld name="11-Meet the Team Slid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>
            <p:ph idx="2" type="pic"/>
          </p:nvPr>
        </p:nvSpPr>
        <p:spPr>
          <a:xfrm>
            <a:off x="8957996" y="2850917"/>
            <a:ext cx="3965418" cy="4867619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7"/>
          <p:cNvSpPr/>
          <p:nvPr>
            <p:ph idx="3" type="pic"/>
          </p:nvPr>
        </p:nvSpPr>
        <p:spPr>
          <a:xfrm>
            <a:off x="13850089" y="5965311"/>
            <a:ext cx="3965418" cy="486761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7"/>
          <p:cNvSpPr/>
          <p:nvPr>
            <p:ph idx="4" type="pic"/>
          </p:nvPr>
        </p:nvSpPr>
        <p:spPr>
          <a:xfrm>
            <a:off x="18742182" y="2850917"/>
            <a:ext cx="3965418" cy="4867619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7"/>
          <p:cNvSpPr txBox="1"/>
          <p:nvPr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26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304">
          <p15:clr>
            <a:srgbClr val="FBAE40"/>
          </p15:clr>
        </p15:guide>
        <p15:guide id="2" orient="horz" pos="7601">
          <p15:clr>
            <a:srgbClr val="FBAE40"/>
          </p15:clr>
        </p15:guide>
        <p15:guide id="3" orient="horz" pos="103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-Meet the Team Experts Slide">
  <p:cSld name="12-Meet the Team Experts Slid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>
            <p:ph idx="2" type="pic"/>
          </p:nvPr>
        </p:nvSpPr>
        <p:spPr>
          <a:xfrm>
            <a:off x="8679516" y="1646238"/>
            <a:ext cx="3965418" cy="4867619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8"/>
          <p:cNvSpPr/>
          <p:nvPr>
            <p:ph idx="3" type="pic"/>
          </p:nvPr>
        </p:nvSpPr>
        <p:spPr>
          <a:xfrm>
            <a:off x="13710848" y="1646238"/>
            <a:ext cx="3965418" cy="4867619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8"/>
          <p:cNvSpPr/>
          <p:nvPr>
            <p:ph idx="4" type="pic"/>
          </p:nvPr>
        </p:nvSpPr>
        <p:spPr>
          <a:xfrm>
            <a:off x="18742179" y="1646238"/>
            <a:ext cx="3965418" cy="4867619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8"/>
          <p:cNvSpPr txBox="1"/>
          <p:nvPr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26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304">
          <p15:clr>
            <a:srgbClr val="FBAE40"/>
          </p15:clr>
        </p15:guide>
        <p15:guide id="2" orient="horz" pos="7601">
          <p15:clr>
            <a:srgbClr val="FBAE40"/>
          </p15:clr>
        </p15:guide>
        <p15:guide id="3" orient="horz" pos="103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-Our Services">
  <p:cSld name="14-Our Service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/>
          <p:nvPr>
            <p:ph idx="2" type="pic"/>
          </p:nvPr>
        </p:nvSpPr>
        <p:spPr>
          <a:xfrm>
            <a:off x="2827294" y="5675601"/>
            <a:ext cx="4811204" cy="386303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9"/>
          <p:cNvSpPr/>
          <p:nvPr>
            <p:ph idx="3" type="pic"/>
          </p:nvPr>
        </p:nvSpPr>
        <p:spPr>
          <a:xfrm>
            <a:off x="7844476" y="5675601"/>
            <a:ext cx="4811204" cy="3863035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9"/>
          <p:cNvSpPr/>
          <p:nvPr>
            <p:ph idx="4" type="pic"/>
          </p:nvPr>
        </p:nvSpPr>
        <p:spPr>
          <a:xfrm>
            <a:off x="12861661" y="5675601"/>
            <a:ext cx="4811204" cy="3863035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9"/>
          <p:cNvSpPr/>
          <p:nvPr>
            <p:ph idx="5" type="pic"/>
          </p:nvPr>
        </p:nvSpPr>
        <p:spPr>
          <a:xfrm>
            <a:off x="17878845" y="5675601"/>
            <a:ext cx="4811204" cy="3863035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9"/>
          <p:cNvSpPr txBox="1"/>
          <p:nvPr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26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304">
          <p15:clr>
            <a:srgbClr val="FBAE40"/>
          </p15:clr>
        </p15:guide>
        <p15:guide id="2" orient="horz" pos="7601">
          <p15:clr>
            <a:srgbClr val="FBAE40"/>
          </p15:clr>
        </p15:guide>
        <p15:guide id="3" orient="horz" pos="103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-Slide with Two Narrow Pictures">
  <p:cSld name="15-Slide with Two Narrow Picture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/>
          <p:nvPr>
            <p:ph idx="2" type="pic"/>
          </p:nvPr>
        </p:nvSpPr>
        <p:spPr>
          <a:xfrm>
            <a:off x="17733492" y="1646238"/>
            <a:ext cx="4974107" cy="1042035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0"/>
          <p:cNvSpPr/>
          <p:nvPr>
            <p:ph idx="3" type="pic"/>
          </p:nvPr>
        </p:nvSpPr>
        <p:spPr>
          <a:xfrm>
            <a:off x="12551343" y="1646238"/>
            <a:ext cx="4974107" cy="1042035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20"/>
          <p:cNvSpPr txBox="1"/>
          <p:nvPr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26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304">
          <p15:clr>
            <a:srgbClr val="FBAE40"/>
          </p15:clr>
        </p15:guide>
        <p15:guide id="2" orient="horz" pos="7601">
          <p15:clr>
            <a:srgbClr val="FBAE40"/>
          </p15:clr>
        </p15:guide>
        <p15:guide id="3" orient="horz" pos="103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Full Picture Slide">
  <p:cSld name="03-Full Pictur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>
            <p:ph idx="2" type="pic"/>
          </p:nvPr>
        </p:nvSpPr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14304">
          <p15:clr>
            <a:srgbClr val="FBAE40"/>
          </p15:clr>
        </p15:guide>
        <p15:guide id="2" orient="horz" pos="7601">
          <p15:clr>
            <a:srgbClr val="FBAE40"/>
          </p15:clr>
        </p15:guide>
        <p15:guide id="3" orient="horz" pos="103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-Digital Image Slide">
  <p:cSld name="16-Digital Image Slid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>
            <p:ph idx="2" type="pic"/>
          </p:nvPr>
        </p:nvSpPr>
        <p:spPr>
          <a:xfrm>
            <a:off x="7418145" y="1646238"/>
            <a:ext cx="5492541" cy="5993048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21"/>
          <p:cNvSpPr/>
          <p:nvPr>
            <p:ph idx="3" type="pic"/>
          </p:nvPr>
        </p:nvSpPr>
        <p:spPr>
          <a:xfrm>
            <a:off x="1676400" y="6073540"/>
            <a:ext cx="5492541" cy="5993048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21"/>
          <p:cNvSpPr/>
          <p:nvPr>
            <p:ph idx="4" type="pic"/>
          </p:nvPr>
        </p:nvSpPr>
        <p:spPr>
          <a:xfrm>
            <a:off x="1676400" y="1646238"/>
            <a:ext cx="5492541" cy="4215203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21"/>
          <p:cNvSpPr/>
          <p:nvPr>
            <p:ph idx="5" type="pic"/>
          </p:nvPr>
        </p:nvSpPr>
        <p:spPr>
          <a:xfrm>
            <a:off x="7418144" y="7851385"/>
            <a:ext cx="5492541" cy="4215203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21"/>
          <p:cNvSpPr txBox="1"/>
          <p:nvPr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26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304">
          <p15:clr>
            <a:srgbClr val="FBAE40"/>
          </p15:clr>
        </p15:guide>
        <p15:guide id="2" orient="horz" pos="7601">
          <p15:clr>
            <a:srgbClr val="FBAE40"/>
          </p15:clr>
        </p15:guide>
        <p15:guide id="3" orient="horz" pos="103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-Design Process Slide">
  <p:cSld name="17-Design Process Slid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>
            <p:ph idx="2" type="pic"/>
          </p:nvPr>
        </p:nvSpPr>
        <p:spPr>
          <a:xfrm>
            <a:off x="1676400" y="0"/>
            <a:ext cx="6024607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22"/>
          <p:cNvSpPr txBox="1"/>
          <p:nvPr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26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304">
          <p15:clr>
            <a:srgbClr val="FBAE40"/>
          </p15:clr>
        </p15:guide>
        <p15:guide id="2" orient="horz" pos="7601">
          <p15:clr>
            <a:srgbClr val="FBAE40"/>
          </p15:clr>
        </p15:guide>
        <p15:guide id="3" orient="horz" pos="103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-Design &amp; Print Slide">
  <p:cSld name="18-Design &amp; Print Slid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/>
          <p:nvPr>
            <p:ph idx="2" type="pic"/>
          </p:nvPr>
        </p:nvSpPr>
        <p:spPr>
          <a:xfrm>
            <a:off x="9020548" y="1756"/>
            <a:ext cx="6663989" cy="10056644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23"/>
          <p:cNvSpPr/>
          <p:nvPr>
            <p:ph idx="3" type="pic"/>
          </p:nvPr>
        </p:nvSpPr>
        <p:spPr>
          <a:xfrm>
            <a:off x="16043611" y="3659356"/>
            <a:ext cx="6663989" cy="10056644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23"/>
          <p:cNvSpPr txBox="1"/>
          <p:nvPr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26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304">
          <p15:clr>
            <a:srgbClr val="FBAE40"/>
          </p15:clr>
        </p15:guide>
        <p15:guide id="2" orient="horz" pos="7601">
          <p15:clr>
            <a:srgbClr val="FBAE40"/>
          </p15:clr>
        </p15:guide>
        <p15:guide id="3" orient="horz" pos="103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-Photography Slide">
  <p:cSld name="19-Photography Slid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/>
          <p:nvPr>
            <p:ph idx="2" type="pic"/>
          </p:nvPr>
        </p:nvSpPr>
        <p:spPr>
          <a:xfrm>
            <a:off x="1676400" y="1646238"/>
            <a:ext cx="21031201" cy="120697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04" name="Google Shape;104;p24"/>
          <p:cNvSpPr txBox="1"/>
          <p:nvPr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26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304">
          <p15:clr>
            <a:srgbClr val="FBAE40"/>
          </p15:clr>
        </p15:guide>
        <p15:guide id="2" orient="horz" pos="7601">
          <p15:clr>
            <a:srgbClr val="FBAE40"/>
          </p15:clr>
        </p15:guide>
        <p15:guide id="3" orient="horz" pos="103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-Our Studio SLide">
  <p:cSld name="20-Our Studio SLid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/>
          <p:nvPr>
            <p:ph idx="2" type="pic"/>
          </p:nvPr>
        </p:nvSpPr>
        <p:spPr>
          <a:xfrm>
            <a:off x="0" y="0"/>
            <a:ext cx="6819900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5"/>
          <p:cNvSpPr/>
          <p:nvPr>
            <p:ph idx="3" type="pic"/>
          </p:nvPr>
        </p:nvSpPr>
        <p:spPr>
          <a:xfrm>
            <a:off x="7115946" y="0"/>
            <a:ext cx="6819900" cy="6709978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5"/>
          <p:cNvSpPr/>
          <p:nvPr>
            <p:ph idx="4" type="pic"/>
          </p:nvPr>
        </p:nvSpPr>
        <p:spPr>
          <a:xfrm>
            <a:off x="7115946" y="7000240"/>
            <a:ext cx="6819900" cy="67157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14304">
          <p15:clr>
            <a:srgbClr val="FBAE40"/>
          </p15:clr>
        </p15:guide>
        <p15:guide id="2" orient="horz" pos="7601">
          <p15:clr>
            <a:srgbClr val="FBAE40"/>
          </p15:clr>
        </p15:guide>
        <p15:guide id="3" orient="horz" pos="103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-Customer Testemonials Slide">
  <p:cSld name="21-Customer Testemonials Slid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/>
          <p:nvPr>
            <p:ph idx="2" type="pic"/>
          </p:nvPr>
        </p:nvSpPr>
        <p:spPr>
          <a:xfrm>
            <a:off x="2827293" y="7373188"/>
            <a:ext cx="3203409" cy="3203409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6"/>
          <p:cNvSpPr/>
          <p:nvPr>
            <p:ph idx="3" type="pic"/>
          </p:nvPr>
        </p:nvSpPr>
        <p:spPr>
          <a:xfrm>
            <a:off x="13775555" y="7373188"/>
            <a:ext cx="3203409" cy="3203409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6"/>
          <p:cNvSpPr/>
          <p:nvPr>
            <p:ph idx="4" type="pic"/>
          </p:nvPr>
        </p:nvSpPr>
        <p:spPr>
          <a:xfrm>
            <a:off x="13775555" y="1646238"/>
            <a:ext cx="3203409" cy="3203409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6"/>
          <p:cNvSpPr txBox="1"/>
          <p:nvPr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26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304">
          <p15:clr>
            <a:srgbClr val="FBAE40"/>
          </p15:clr>
        </p15:guide>
        <p15:guide id="2" orient="horz" pos="7601">
          <p15:clr>
            <a:srgbClr val="FBAE40"/>
          </p15:clr>
        </p15:guide>
        <p15:guide id="3" orient="horz" pos="103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-Slide with Left Picture">
  <p:cSld name="23-Slide with Left Pictur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/>
          <p:nvPr>
            <p:ph idx="2" type="pic"/>
          </p:nvPr>
        </p:nvSpPr>
        <p:spPr>
          <a:xfrm>
            <a:off x="1676400" y="1646238"/>
            <a:ext cx="9229021" cy="10438327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7"/>
          <p:cNvSpPr txBox="1"/>
          <p:nvPr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26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304">
          <p15:clr>
            <a:srgbClr val="FBAE40"/>
          </p15:clr>
        </p15:guide>
        <p15:guide id="2" orient="horz" pos="7601">
          <p15:clr>
            <a:srgbClr val="FBAE40"/>
          </p15:clr>
        </p15:guide>
        <p15:guide id="3" orient="horz" pos="103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-Our Portfolio">
  <p:cSld name="24-Our Portfolio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/>
          <p:nvPr>
            <p:ph idx="2" type="pic"/>
          </p:nvPr>
        </p:nvSpPr>
        <p:spPr>
          <a:xfrm>
            <a:off x="14688151" y="1646238"/>
            <a:ext cx="8019449" cy="1043832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8"/>
          <p:cNvSpPr/>
          <p:nvPr>
            <p:ph idx="3" type="pic"/>
          </p:nvPr>
        </p:nvSpPr>
        <p:spPr>
          <a:xfrm>
            <a:off x="8182275" y="5871411"/>
            <a:ext cx="6159501" cy="3928074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28"/>
          <p:cNvSpPr/>
          <p:nvPr>
            <p:ph idx="4" type="pic"/>
          </p:nvPr>
        </p:nvSpPr>
        <p:spPr>
          <a:xfrm>
            <a:off x="1663700" y="8170991"/>
            <a:ext cx="6159501" cy="3928074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28"/>
          <p:cNvSpPr txBox="1"/>
          <p:nvPr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26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304">
          <p15:clr>
            <a:srgbClr val="FBAE40"/>
          </p15:clr>
        </p15:guide>
        <p15:guide id="2" orient="horz" pos="7601">
          <p15:clr>
            <a:srgbClr val="FBAE40"/>
          </p15:clr>
        </p15:guide>
        <p15:guide id="3" orient="horz" pos="103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-Photo Gallery Slide 01">
  <p:cSld name="25-Photo Gallery Slide 0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/>
          <p:nvPr>
            <p:ph idx="2" type="pic"/>
          </p:nvPr>
        </p:nvSpPr>
        <p:spPr>
          <a:xfrm>
            <a:off x="1676401" y="1646238"/>
            <a:ext cx="10411881" cy="1042035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9"/>
          <p:cNvSpPr/>
          <p:nvPr>
            <p:ph idx="3" type="pic"/>
          </p:nvPr>
        </p:nvSpPr>
        <p:spPr>
          <a:xfrm>
            <a:off x="12295719" y="1646238"/>
            <a:ext cx="10411881" cy="1042035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9"/>
          <p:cNvSpPr txBox="1"/>
          <p:nvPr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26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304">
          <p15:clr>
            <a:srgbClr val="FBAE40"/>
          </p15:clr>
        </p15:guide>
        <p15:guide id="2" orient="horz" pos="7601">
          <p15:clr>
            <a:srgbClr val="FBAE40"/>
          </p15:clr>
        </p15:guide>
        <p15:guide id="3" orient="horz" pos="103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-Photo Gallery Slide 02">
  <p:cSld name="26-Photo Gallery Slide 02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/>
          <p:nvPr>
            <p:ph idx="2" type="pic"/>
          </p:nvPr>
        </p:nvSpPr>
        <p:spPr>
          <a:xfrm>
            <a:off x="1676401" y="6962268"/>
            <a:ext cx="10411881" cy="5104319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30"/>
          <p:cNvSpPr/>
          <p:nvPr>
            <p:ph idx="3" type="pic"/>
          </p:nvPr>
        </p:nvSpPr>
        <p:spPr>
          <a:xfrm>
            <a:off x="12295719" y="1646238"/>
            <a:ext cx="10411881" cy="5104319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30"/>
          <p:cNvSpPr txBox="1"/>
          <p:nvPr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26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304">
          <p15:clr>
            <a:srgbClr val="FBAE40"/>
          </p15:clr>
        </p15:guide>
        <p15:guide id="2" orient="horz" pos="7601">
          <p15:clr>
            <a:srgbClr val="FBAE40"/>
          </p15:clr>
        </p15:guide>
        <p15:guide id="3" orient="horz" pos="10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-Welcome Message Slide">
  <p:cSld name="04-Welcome Messag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>
            <p:ph idx="2" type="pic"/>
          </p:nvPr>
        </p:nvSpPr>
        <p:spPr>
          <a:xfrm>
            <a:off x="3115447" y="3529906"/>
            <a:ext cx="6778196" cy="6656189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4"/>
          <p:cNvSpPr txBox="1"/>
          <p:nvPr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26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304">
          <p15:clr>
            <a:srgbClr val="FBAE40"/>
          </p15:clr>
        </p15:guide>
        <p15:guide id="2" orient="horz" pos="7601">
          <p15:clr>
            <a:srgbClr val="FBAE40"/>
          </p15:clr>
        </p15:guide>
        <p15:guide id="3" orient="horz" pos="1037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8-Photo Gallery Slide 04">
  <p:cSld name="28-Photo Gallery Slide 04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/>
          <p:nvPr>
            <p:ph idx="2" type="pic"/>
          </p:nvPr>
        </p:nvSpPr>
        <p:spPr>
          <a:xfrm>
            <a:off x="8755945" y="1646238"/>
            <a:ext cx="6872111" cy="5104319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31"/>
          <p:cNvSpPr/>
          <p:nvPr>
            <p:ph idx="3" type="pic"/>
          </p:nvPr>
        </p:nvSpPr>
        <p:spPr>
          <a:xfrm>
            <a:off x="15835489" y="6962269"/>
            <a:ext cx="6872111" cy="5104319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31"/>
          <p:cNvSpPr/>
          <p:nvPr>
            <p:ph idx="4" type="pic"/>
          </p:nvPr>
        </p:nvSpPr>
        <p:spPr>
          <a:xfrm>
            <a:off x="1676400" y="6962269"/>
            <a:ext cx="6872111" cy="5104319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31"/>
          <p:cNvSpPr txBox="1"/>
          <p:nvPr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26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304">
          <p15:clr>
            <a:srgbClr val="FBAE40"/>
          </p15:clr>
        </p15:guide>
        <p15:guide id="2" orient="horz" pos="7601">
          <p15:clr>
            <a:srgbClr val="FBAE40"/>
          </p15:clr>
        </p15:guide>
        <p15:guide id="3" orient="horz" pos="103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9-Photo Gallery Slide 05">
  <p:cSld name="29-Photo Gallery Slide 05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/>
          <p:nvPr>
            <p:ph idx="2" type="pic"/>
          </p:nvPr>
        </p:nvSpPr>
        <p:spPr>
          <a:xfrm>
            <a:off x="17605376" y="1646238"/>
            <a:ext cx="5102224" cy="1042035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32"/>
          <p:cNvSpPr/>
          <p:nvPr>
            <p:ph idx="3" type="pic"/>
          </p:nvPr>
        </p:nvSpPr>
        <p:spPr>
          <a:xfrm>
            <a:off x="12295719" y="1646238"/>
            <a:ext cx="5102224" cy="1042035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32"/>
          <p:cNvSpPr/>
          <p:nvPr>
            <p:ph idx="4" type="pic"/>
          </p:nvPr>
        </p:nvSpPr>
        <p:spPr>
          <a:xfrm>
            <a:off x="6986058" y="1646238"/>
            <a:ext cx="5102224" cy="1042035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32"/>
          <p:cNvSpPr/>
          <p:nvPr>
            <p:ph idx="5" type="pic"/>
          </p:nvPr>
        </p:nvSpPr>
        <p:spPr>
          <a:xfrm>
            <a:off x="1676398" y="1646238"/>
            <a:ext cx="5102224" cy="1042035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32"/>
          <p:cNvSpPr txBox="1"/>
          <p:nvPr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26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304">
          <p15:clr>
            <a:srgbClr val="FBAE40"/>
          </p15:clr>
        </p15:guide>
        <p15:guide id="2" orient="horz" pos="7601">
          <p15:clr>
            <a:srgbClr val="FBAE40"/>
          </p15:clr>
        </p15:guide>
        <p15:guide id="3" orient="horz" pos="103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0-Photo Gallery Slide 06">
  <p:cSld name="30-Photo Gallery Slide 06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3"/>
          <p:cNvSpPr/>
          <p:nvPr>
            <p:ph idx="2" type="pic"/>
          </p:nvPr>
        </p:nvSpPr>
        <p:spPr>
          <a:xfrm>
            <a:off x="12295717" y="1646238"/>
            <a:ext cx="10411883" cy="5083728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3"/>
          <p:cNvSpPr/>
          <p:nvPr>
            <p:ph idx="3" type="pic"/>
          </p:nvPr>
        </p:nvSpPr>
        <p:spPr>
          <a:xfrm>
            <a:off x="1676401" y="1646238"/>
            <a:ext cx="10411883" cy="5083728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3"/>
          <p:cNvSpPr/>
          <p:nvPr>
            <p:ph idx="4" type="pic"/>
          </p:nvPr>
        </p:nvSpPr>
        <p:spPr>
          <a:xfrm>
            <a:off x="1676401" y="6991845"/>
            <a:ext cx="6872111" cy="5083728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33"/>
          <p:cNvSpPr/>
          <p:nvPr>
            <p:ph idx="5" type="pic"/>
          </p:nvPr>
        </p:nvSpPr>
        <p:spPr>
          <a:xfrm>
            <a:off x="15835489" y="6991845"/>
            <a:ext cx="6872111" cy="5083728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33"/>
          <p:cNvSpPr/>
          <p:nvPr>
            <p:ph idx="6" type="pic"/>
          </p:nvPr>
        </p:nvSpPr>
        <p:spPr>
          <a:xfrm>
            <a:off x="8755945" y="6991845"/>
            <a:ext cx="6872111" cy="5083728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33"/>
          <p:cNvSpPr txBox="1"/>
          <p:nvPr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26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304">
          <p15:clr>
            <a:srgbClr val="FBAE40"/>
          </p15:clr>
        </p15:guide>
        <p15:guide id="2" orient="horz" pos="7601">
          <p15:clr>
            <a:srgbClr val="FBAE40"/>
          </p15:clr>
        </p15:guide>
        <p15:guide id="3" orient="horz" pos="103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-Photo Gallery Slide 07">
  <p:cSld name="31-Photo Gallery Slide 07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4"/>
          <p:cNvSpPr/>
          <p:nvPr>
            <p:ph idx="2" type="pic"/>
          </p:nvPr>
        </p:nvSpPr>
        <p:spPr>
          <a:xfrm>
            <a:off x="15835488" y="1646238"/>
            <a:ext cx="6872112" cy="5083728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34"/>
          <p:cNvSpPr/>
          <p:nvPr>
            <p:ph idx="3" type="pic"/>
          </p:nvPr>
        </p:nvSpPr>
        <p:spPr>
          <a:xfrm>
            <a:off x="8755944" y="1646238"/>
            <a:ext cx="6872112" cy="5083728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34"/>
          <p:cNvSpPr/>
          <p:nvPr>
            <p:ph idx="4" type="pic"/>
          </p:nvPr>
        </p:nvSpPr>
        <p:spPr>
          <a:xfrm>
            <a:off x="1676401" y="1646238"/>
            <a:ext cx="6872112" cy="5083728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4"/>
          <p:cNvSpPr/>
          <p:nvPr>
            <p:ph idx="5" type="pic"/>
          </p:nvPr>
        </p:nvSpPr>
        <p:spPr>
          <a:xfrm>
            <a:off x="15835488" y="6958873"/>
            <a:ext cx="6872112" cy="5083728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4"/>
          <p:cNvSpPr/>
          <p:nvPr>
            <p:ph idx="6" type="pic"/>
          </p:nvPr>
        </p:nvSpPr>
        <p:spPr>
          <a:xfrm>
            <a:off x="8755944" y="6958873"/>
            <a:ext cx="6872112" cy="5083728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34"/>
          <p:cNvSpPr/>
          <p:nvPr>
            <p:ph idx="7" type="pic"/>
          </p:nvPr>
        </p:nvSpPr>
        <p:spPr>
          <a:xfrm>
            <a:off x="1676401" y="6958873"/>
            <a:ext cx="6872112" cy="5083728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4"/>
          <p:cNvSpPr txBox="1"/>
          <p:nvPr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26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304">
          <p15:clr>
            <a:srgbClr val="FBAE40"/>
          </p15:clr>
        </p15:guide>
        <p15:guide id="2" orient="horz" pos="7601">
          <p15:clr>
            <a:srgbClr val="FBAE40"/>
          </p15:clr>
        </p15:guide>
        <p15:guide id="3" orient="horz" pos="103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-Photo Gallery Slide 08">
  <p:cSld name="32-Photo Gallery Slide 08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/>
          <p:nvPr>
            <p:ph idx="2" type="pic"/>
          </p:nvPr>
        </p:nvSpPr>
        <p:spPr>
          <a:xfrm>
            <a:off x="1676401" y="1646238"/>
            <a:ext cx="6872112" cy="4271287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35"/>
          <p:cNvSpPr/>
          <p:nvPr>
            <p:ph idx="3" type="pic"/>
          </p:nvPr>
        </p:nvSpPr>
        <p:spPr>
          <a:xfrm>
            <a:off x="1676401" y="6155450"/>
            <a:ext cx="6872112" cy="5888679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35"/>
          <p:cNvSpPr/>
          <p:nvPr>
            <p:ph idx="4" type="pic"/>
          </p:nvPr>
        </p:nvSpPr>
        <p:spPr>
          <a:xfrm>
            <a:off x="15835488" y="1646236"/>
            <a:ext cx="6872112" cy="5888679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35"/>
          <p:cNvSpPr/>
          <p:nvPr>
            <p:ph idx="5" type="pic"/>
          </p:nvPr>
        </p:nvSpPr>
        <p:spPr>
          <a:xfrm>
            <a:off x="15835488" y="7772842"/>
            <a:ext cx="6872112" cy="4271287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35"/>
          <p:cNvSpPr/>
          <p:nvPr>
            <p:ph idx="6" type="pic"/>
          </p:nvPr>
        </p:nvSpPr>
        <p:spPr>
          <a:xfrm>
            <a:off x="8735292" y="1646236"/>
            <a:ext cx="6872112" cy="10397893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35"/>
          <p:cNvSpPr txBox="1"/>
          <p:nvPr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26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304">
          <p15:clr>
            <a:srgbClr val="FBAE40"/>
          </p15:clr>
        </p15:guide>
        <p15:guide id="2" orient="horz" pos="7601">
          <p15:clr>
            <a:srgbClr val="FBAE40"/>
          </p15:clr>
        </p15:guide>
        <p15:guide id="3" orient="horz" pos="103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-Photo Gallery Slide 09">
  <p:cSld name="33-Photo Gallery Slide 09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6"/>
          <p:cNvSpPr/>
          <p:nvPr>
            <p:ph idx="2" type="pic"/>
          </p:nvPr>
        </p:nvSpPr>
        <p:spPr>
          <a:xfrm>
            <a:off x="1676401" y="1646238"/>
            <a:ext cx="5102224" cy="5133181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36"/>
          <p:cNvSpPr/>
          <p:nvPr>
            <p:ph idx="3" type="pic"/>
          </p:nvPr>
        </p:nvSpPr>
        <p:spPr>
          <a:xfrm>
            <a:off x="17605376" y="1646238"/>
            <a:ext cx="5102224" cy="5133181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36"/>
          <p:cNvSpPr/>
          <p:nvPr>
            <p:ph idx="4" type="pic"/>
          </p:nvPr>
        </p:nvSpPr>
        <p:spPr>
          <a:xfrm>
            <a:off x="12295717" y="1646238"/>
            <a:ext cx="5102224" cy="5133181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6"/>
          <p:cNvSpPr/>
          <p:nvPr>
            <p:ph idx="5" type="pic"/>
          </p:nvPr>
        </p:nvSpPr>
        <p:spPr>
          <a:xfrm>
            <a:off x="6986059" y="1646238"/>
            <a:ext cx="5102224" cy="5133181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6"/>
          <p:cNvSpPr/>
          <p:nvPr>
            <p:ph idx="6" type="pic"/>
          </p:nvPr>
        </p:nvSpPr>
        <p:spPr>
          <a:xfrm>
            <a:off x="1676401" y="6933407"/>
            <a:ext cx="5102224" cy="5133181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6"/>
          <p:cNvSpPr/>
          <p:nvPr>
            <p:ph idx="7" type="pic"/>
          </p:nvPr>
        </p:nvSpPr>
        <p:spPr>
          <a:xfrm>
            <a:off x="17605376" y="6933407"/>
            <a:ext cx="5102224" cy="5133181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6"/>
          <p:cNvSpPr/>
          <p:nvPr>
            <p:ph idx="8" type="pic"/>
          </p:nvPr>
        </p:nvSpPr>
        <p:spPr>
          <a:xfrm>
            <a:off x="12295717" y="6933407"/>
            <a:ext cx="5102224" cy="5133181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6"/>
          <p:cNvSpPr/>
          <p:nvPr>
            <p:ph idx="9" type="pic"/>
          </p:nvPr>
        </p:nvSpPr>
        <p:spPr>
          <a:xfrm>
            <a:off x="6986059" y="6933407"/>
            <a:ext cx="5102224" cy="5133181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6"/>
          <p:cNvSpPr txBox="1"/>
          <p:nvPr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26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304">
          <p15:clr>
            <a:srgbClr val="FBAE40"/>
          </p15:clr>
        </p15:guide>
        <p15:guide id="2" orient="horz" pos="7601">
          <p15:clr>
            <a:srgbClr val="FBAE40"/>
          </p15:clr>
        </p15:guide>
        <p15:guide id="3" orient="horz" pos="103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-Portfolio Section Slide">
  <p:cSld name="34-Portfolio Section Slide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/>
          <p:nvPr>
            <p:ph idx="2" type="pic"/>
          </p:nvPr>
        </p:nvSpPr>
        <p:spPr>
          <a:xfrm>
            <a:off x="14464580" y="5660195"/>
            <a:ext cx="7868996" cy="493175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7"/>
          <p:cNvSpPr/>
          <p:nvPr>
            <p:ph idx="3" type="pic"/>
          </p:nvPr>
        </p:nvSpPr>
        <p:spPr>
          <a:xfrm>
            <a:off x="11118103" y="5023564"/>
            <a:ext cx="3452330" cy="461256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37"/>
          <p:cNvSpPr/>
          <p:nvPr>
            <p:ph idx="4" type="pic"/>
          </p:nvPr>
        </p:nvSpPr>
        <p:spPr>
          <a:xfrm>
            <a:off x="9967142" y="8106820"/>
            <a:ext cx="1487487" cy="263150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14304">
          <p15:clr>
            <a:srgbClr val="FBAE40"/>
          </p15:clr>
        </p15:guide>
        <p15:guide id="2" orient="horz" pos="7601">
          <p15:clr>
            <a:srgbClr val="FBAE40"/>
          </p15:clr>
        </p15:guide>
        <p15:guide id="3" orient="horz" pos="103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5-Mobile App in The Hand Slide">
  <p:cSld name="35-Mobile App in The Hand Slide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/>
          <p:nvPr>
            <p:ph idx="2" type="pic"/>
          </p:nvPr>
        </p:nvSpPr>
        <p:spPr>
          <a:xfrm>
            <a:off x="16846551" y="2578101"/>
            <a:ext cx="3177116" cy="560705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38"/>
          <p:cNvSpPr txBox="1"/>
          <p:nvPr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2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0" name="Google Shape;180;p38"/>
          <p:cNvSpPr txBox="1"/>
          <p:nvPr/>
        </p:nvSpPr>
        <p:spPr>
          <a:xfrm>
            <a:off x="481263" y="6810345"/>
            <a:ext cx="8454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26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304">
          <p15:clr>
            <a:srgbClr val="FBAE40"/>
          </p15:clr>
        </p15:guide>
        <p15:guide id="2" orient="horz" pos="7601">
          <p15:clr>
            <a:srgbClr val="FBAE40"/>
          </p15:clr>
        </p15:guide>
        <p15:guide id="3" orient="horz" pos="103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6-Project Showcase Slide">
  <p:cSld name="36-Project Showcase Slide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9"/>
          <p:cNvSpPr txBox="1"/>
          <p:nvPr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26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3" name="Google Shape;183;p39"/>
          <p:cNvSpPr/>
          <p:nvPr>
            <p:ph idx="2" type="pic"/>
          </p:nvPr>
        </p:nvSpPr>
        <p:spPr>
          <a:xfrm>
            <a:off x="6847909" y="4374834"/>
            <a:ext cx="10688251" cy="670464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14304">
          <p15:clr>
            <a:srgbClr val="FBAE40"/>
          </p15:clr>
        </p15:guide>
        <p15:guide id="2" orient="horz" pos="7601">
          <p15:clr>
            <a:srgbClr val="FBAE40"/>
          </p15:clr>
        </p15:guide>
        <p15:guide id="3" orient="horz" pos="1037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7-App Features Slide">
  <p:cSld name="37-App Features Slid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0"/>
          <p:cNvSpPr txBox="1"/>
          <p:nvPr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26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6" name="Google Shape;186;p40"/>
          <p:cNvSpPr/>
          <p:nvPr>
            <p:ph idx="2" type="pic"/>
          </p:nvPr>
        </p:nvSpPr>
        <p:spPr>
          <a:xfrm>
            <a:off x="2366433" y="2927350"/>
            <a:ext cx="4444999" cy="7861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14304">
          <p15:clr>
            <a:srgbClr val="FBAE40"/>
          </p15:clr>
        </p15:guide>
        <p15:guide id="2" orient="horz" pos="7601">
          <p15:clr>
            <a:srgbClr val="FBAE40"/>
          </p15:clr>
        </p15:guide>
        <p15:guide id="3" orient="horz" pos="103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26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035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609">
          <p15:clr>
            <a:srgbClr val="FBAE40"/>
          </p15:clr>
        </p15:guide>
        <p15:guide id="4" orient="horz" pos="103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8-App in Watch Slide">
  <p:cSld name="38-App in Watch Slid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/>
          <p:nvPr>
            <p:ph idx="2" type="pic"/>
          </p:nvPr>
        </p:nvSpPr>
        <p:spPr>
          <a:xfrm>
            <a:off x="10414002" y="4572000"/>
            <a:ext cx="3718558" cy="4657514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41"/>
          <p:cNvSpPr txBox="1"/>
          <p:nvPr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26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304">
          <p15:clr>
            <a:srgbClr val="FBAE40"/>
          </p15:clr>
        </p15:guide>
        <p15:guide id="2" orient="horz" pos="7601">
          <p15:clr>
            <a:srgbClr val="FBAE40"/>
          </p15:clr>
        </p15:guide>
        <p15:guide id="3" orient="horz" pos="1037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9-App Design Mockup Slide">
  <p:cSld name="39-App Design Mockup Slid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2"/>
          <p:cNvSpPr/>
          <p:nvPr>
            <p:ph idx="2" type="pic"/>
          </p:nvPr>
        </p:nvSpPr>
        <p:spPr>
          <a:xfrm>
            <a:off x="10020301" y="2929467"/>
            <a:ext cx="4444999" cy="7861300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42"/>
          <p:cNvSpPr txBox="1"/>
          <p:nvPr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26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304">
          <p15:clr>
            <a:srgbClr val="FBAE40"/>
          </p15:clr>
        </p15:guide>
        <p15:guide id="2" orient="horz" pos="7601">
          <p15:clr>
            <a:srgbClr val="FBAE40"/>
          </p15:clr>
        </p15:guide>
        <p15:guide id="3" orient="horz" pos="1037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0-Portfolio in Macbook Slide">
  <p:cSld name="40-Portfolio in Macbook Slide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3"/>
          <p:cNvSpPr/>
          <p:nvPr>
            <p:ph idx="2" type="pic"/>
          </p:nvPr>
        </p:nvSpPr>
        <p:spPr>
          <a:xfrm>
            <a:off x="3623446" y="3017672"/>
            <a:ext cx="11057753" cy="6926428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43"/>
          <p:cNvSpPr txBox="1"/>
          <p:nvPr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26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304">
          <p15:clr>
            <a:srgbClr val="FBAE40"/>
          </p15:clr>
        </p15:guide>
        <p15:guide id="2" orient="horz" pos="7601">
          <p15:clr>
            <a:srgbClr val="FBAE40"/>
          </p15:clr>
        </p15:guide>
        <p15:guide id="3" orient="horz" pos="1037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-Macbook &amp; iPhone Mockup Slide">
  <p:cSld name="41-Macbook &amp; iPhone Mockup Slide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4"/>
          <p:cNvSpPr/>
          <p:nvPr>
            <p:ph idx="2" type="pic"/>
          </p:nvPr>
        </p:nvSpPr>
        <p:spPr>
          <a:xfrm>
            <a:off x="-1460500" y="3395133"/>
            <a:ext cx="10024533" cy="6256867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p44"/>
          <p:cNvSpPr/>
          <p:nvPr>
            <p:ph idx="3" type="pic"/>
          </p:nvPr>
        </p:nvSpPr>
        <p:spPr>
          <a:xfrm>
            <a:off x="7736177" y="6424082"/>
            <a:ext cx="3270490" cy="578485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14304">
          <p15:clr>
            <a:srgbClr val="FBAE40"/>
          </p15:clr>
        </p15:guide>
        <p15:guide id="2" orient="horz" pos="7601">
          <p15:clr>
            <a:srgbClr val="FBAE40"/>
          </p15:clr>
        </p15:guide>
        <p15:guide id="3" orient="horz" pos="1037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2-Web Design &amp; Development Slide">
  <p:cSld name="42-Web Design &amp; Development Slide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5"/>
          <p:cNvSpPr/>
          <p:nvPr>
            <p:ph idx="2" type="pic"/>
          </p:nvPr>
        </p:nvSpPr>
        <p:spPr>
          <a:xfrm>
            <a:off x="14291326" y="2840682"/>
            <a:ext cx="7868996" cy="4931750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45"/>
          <p:cNvSpPr/>
          <p:nvPr>
            <p:ph idx="3" type="pic"/>
          </p:nvPr>
        </p:nvSpPr>
        <p:spPr>
          <a:xfrm>
            <a:off x="13159194" y="5839572"/>
            <a:ext cx="3452330" cy="4612560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45"/>
          <p:cNvSpPr/>
          <p:nvPr>
            <p:ph idx="4" type="pic"/>
          </p:nvPr>
        </p:nvSpPr>
        <p:spPr>
          <a:xfrm>
            <a:off x="12012678" y="8920766"/>
            <a:ext cx="1487487" cy="2631505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45"/>
          <p:cNvSpPr txBox="1"/>
          <p:nvPr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26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304">
          <p15:clr>
            <a:srgbClr val="FBAE40"/>
          </p15:clr>
        </p15:guide>
        <p15:guide id="2" orient="horz" pos="7601">
          <p15:clr>
            <a:srgbClr val="FBAE40"/>
          </p15:clr>
        </p15:guide>
        <p15:guide id="3" orient="horz" pos="1037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4-Portfolio in iPhones Slide">
  <p:cSld name="44-Portfolio in iPhones Slide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6"/>
          <p:cNvSpPr/>
          <p:nvPr>
            <p:ph idx="2" type="pic"/>
          </p:nvPr>
        </p:nvSpPr>
        <p:spPr>
          <a:xfrm>
            <a:off x="8513233" y="6081183"/>
            <a:ext cx="3490384" cy="6189134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46"/>
          <p:cNvSpPr/>
          <p:nvPr>
            <p:ph idx="3" type="pic"/>
          </p:nvPr>
        </p:nvSpPr>
        <p:spPr>
          <a:xfrm>
            <a:off x="13686084" y="4366683"/>
            <a:ext cx="3490384" cy="6189134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Google Shape;207;p46"/>
          <p:cNvSpPr/>
          <p:nvPr>
            <p:ph idx="4" type="pic"/>
          </p:nvPr>
        </p:nvSpPr>
        <p:spPr>
          <a:xfrm>
            <a:off x="18722109" y="2652183"/>
            <a:ext cx="3490384" cy="6189134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46"/>
          <p:cNvSpPr txBox="1"/>
          <p:nvPr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26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304">
          <p15:clr>
            <a:srgbClr val="FBAE40"/>
          </p15:clr>
        </p15:guide>
        <p15:guide id="2" orient="horz" pos="7601">
          <p15:clr>
            <a:srgbClr val="FBAE40"/>
          </p15:clr>
        </p15:guide>
        <p15:guide id="3" orient="horz" pos="103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Section Slide">
  <p:cSld name="02-Section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>
            <p:ph idx="2" type="pic"/>
          </p:nvPr>
        </p:nvSpPr>
        <p:spPr>
          <a:xfrm>
            <a:off x="10312400" y="3057525"/>
            <a:ext cx="12395200" cy="7600950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6"/>
          <p:cNvSpPr txBox="1"/>
          <p:nvPr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26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304">
          <p15:clr>
            <a:srgbClr val="FBAE40"/>
          </p15:clr>
        </p15:guide>
        <p15:guide id="2" orient="horz" pos="7601">
          <p15:clr>
            <a:srgbClr val="FBAE40"/>
          </p15:clr>
        </p15:guide>
        <p15:guide id="3" orient="horz" pos="103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-About US Slide">
  <p:cSld name="05-About US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>
            <p:ph idx="2" type="pic"/>
          </p:nvPr>
        </p:nvSpPr>
        <p:spPr>
          <a:xfrm>
            <a:off x="3257490" y="3513538"/>
            <a:ext cx="3128210" cy="3128210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7"/>
          <p:cNvSpPr txBox="1"/>
          <p:nvPr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26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304">
          <p15:clr>
            <a:srgbClr val="FBAE40"/>
          </p15:clr>
        </p15:guide>
        <p15:guide id="2" orient="horz" pos="7601">
          <p15:clr>
            <a:srgbClr val="FBAE40"/>
          </p15:clr>
        </p15:guide>
        <p15:guide id="3" orient="horz" pos="103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-Slide with Right Picture">
  <p:cSld name="22-Slide with Right Pictur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>
            <p:ph idx="2" type="pic"/>
          </p:nvPr>
        </p:nvSpPr>
        <p:spPr>
          <a:xfrm>
            <a:off x="11933407" y="1646238"/>
            <a:ext cx="10774194" cy="10438327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8"/>
          <p:cNvSpPr txBox="1"/>
          <p:nvPr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26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304">
          <p15:clr>
            <a:srgbClr val="FBAE40"/>
          </p15:clr>
        </p15:guide>
        <p15:guide id="2" orient="horz" pos="7601">
          <p15:clr>
            <a:srgbClr val="FBAE40"/>
          </p15:clr>
        </p15:guide>
        <p15:guide id="3" orient="horz" pos="103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6-Company TImeline Slide 01">
  <p:cSld name="06-Company TImeline Slide 0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>
            <p:ph idx="2" type="pic"/>
          </p:nvPr>
        </p:nvSpPr>
        <p:spPr>
          <a:xfrm>
            <a:off x="10100109" y="4910963"/>
            <a:ext cx="4183782" cy="4183782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9"/>
          <p:cNvSpPr txBox="1"/>
          <p:nvPr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26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304">
          <p15:clr>
            <a:srgbClr val="FBAE40"/>
          </p15:clr>
        </p15:guide>
        <p15:guide id="2" orient="horz" pos="7601">
          <p15:clr>
            <a:srgbClr val="FBAE40"/>
          </p15:clr>
        </p15:guide>
        <p15:guide id="3" orient="horz" pos="103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-Company TImeline Slide 02">
  <p:cSld name="07-Company TImeline Slide 02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>
            <p:ph idx="2" type="pic"/>
          </p:nvPr>
        </p:nvSpPr>
        <p:spPr>
          <a:xfrm>
            <a:off x="10100109" y="1646238"/>
            <a:ext cx="4183782" cy="4183782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10"/>
          <p:cNvSpPr/>
          <p:nvPr>
            <p:ph idx="3" type="pic"/>
          </p:nvPr>
        </p:nvSpPr>
        <p:spPr>
          <a:xfrm>
            <a:off x="10100109" y="6785061"/>
            <a:ext cx="4183782" cy="4183782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10"/>
          <p:cNvSpPr txBox="1"/>
          <p:nvPr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26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304">
          <p15:clr>
            <a:srgbClr val="FBAE40"/>
          </p15:clr>
        </p15:guide>
        <p15:guide id="2" orient="horz" pos="7601">
          <p15:clr>
            <a:srgbClr val="FBAE40"/>
          </p15:clr>
        </p15:guide>
        <p15:guide id="3" orient="horz" pos="103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19.xml"/><Relationship Id="rId42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21.xml"/><Relationship Id="rId44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20.xml"/><Relationship Id="rId43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23.xml"/><Relationship Id="rId46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22.xml"/><Relationship Id="rId45" Type="http://schemas.openxmlformats.org/officeDocument/2006/relationships/slideLayout" Target="../slideLayouts/slideLayout44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47" Type="http://schemas.openxmlformats.org/officeDocument/2006/relationships/theme" Target="../theme/theme1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37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13.xml"/><Relationship Id="rId3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16.xml"/><Relationship Id="rId39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15.xml"/><Relationship Id="rId38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12096000"/>
            <a:ext cx="24384000" cy="1620000"/>
          </a:xfrm>
          <a:prstGeom prst="rect">
            <a:avLst/>
          </a:prstGeom>
          <a:solidFill>
            <a:srgbClr val="154C8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643063" y="12441976"/>
            <a:ext cx="3447040" cy="92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>
            <a:off x="16796083" y="12816027"/>
            <a:ext cx="709863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CURABITUR</a:t>
            </a:r>
            <a:r>
              <a:rPr b="0" i="0" lang="en-US" sz="3000" u="none" cap="none" strike="noStrik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 PULVINAR QUAM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  <p:sldLayoutId id="2147483691" r:id="rId45"/>
    <p:sldLayoutId id="2147483692" r:id="rId46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031">
          <p15:clr>
            <a:srgbClr val="F26B43"/>
          </p15:clr>
        </p15:guide>
        <p15:guide id="2" pos="1035">
          <p15:clr>
            <a:srgbClr val="F26B43"/>
          </p15:clr>
        </p15:guide>
        <p15:guide id="3" orient="horz" pos="4420">
          <p15:clr>
            <a:srgbClr val="F26B43"/>
          </p15:clr>
        </p15:guide>
        <p15:guide id="4" pos="143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14.jpg"/><Relationship Id="rId5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Relationship Id="rId4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Relationship Id="rId4" Type="http://schemas.openxmlformats.org/officeDocument/2006/relationships/image" Target="../media/image1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jpg"/><Relationship Id="rId4" Type="http://schemas.openxmlformats.org/officeDocument/2006/relationships/hyperlink" Target="https://dfimg.dfrobot.com/store/data/KIT0003/200814%20Update/KIT0003-detail-002_564x376.jpg" TargetMode="External"/><Relationship Id="rId5" Type="http://schemas.openxmlformats.org/officeDocument/2006/relationships/hyperlink" Target="https://upload.wikimedia.org/wikipedia/commons/thumb/8/87/Arduino_Logo.svg/1280px-Arduino_Logo.svg.png" TargetMode="External"/><Relationship Id="rId6" Type="http://schemas.openxmlformats.org/officeDocument/2006/relationships/hyperlink" Target="https://upload.wikimedia.org/wikipedia/commons/thumb/4/44/Google-flutter-logo.svg/2560px-Google-flutter-logo.svg.png" TargetMode="External"/><Relationship Id="rId7" Type="http://schemas.openxmlformats.org/officeDocument/2006/relationships/hyperlink" Target="https://upload.wikimedia.org/wikipedia/commons/thumb/f/fe/Dart_programming_language_logo.svg/1024px-Dart_programming_language_logo.svg.p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7"/>
          <p:cNvSpPr/>
          <p:nvPr>
            <p:ph idx="2" type="pic"/>
          </p:nvPr>
        </p:nvSpPr>
        <p:spPr>
          <a:xfrm>
            <a:off x="5435600" y="3057525"/>
            <a:ext cx="13512800" cy="7600950"/>
          </a:xfrm>
          <a:prstGeom prst="rect">
            <a:avLst/>
          </a:prstGeom>
          <a:noFill/>
          <a:ln>
            <a:noFill/>
          </a:ln>
        </p:spPr>
      </p:sp>
      <p:pic>
        <p:nvPicPr>
          <p:cNvPr id="214" name="Google Shape;21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7"/>
          <p:cNvSpPr txBox="1"/>
          <p:nvPr/>
        </p:nvSpPr>
        <p:spPr>
          <a:xfrm>
            <a:off x="2681111" y="5578875"/>
            <a:ext cx="190218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pomiaru wilgotności gleby roślin doniczkowych</a:t>
            </a:r>
            <a:endParaRPr b="1" sz="1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47"/>
          <p:cNvSpPr txBox="1"/>
          <p:nvPr/>
        </p:nvSpPr>
        <p:spPr>
          <a:xfrm>
            <a:off x="9141995" y="9456821"/>
            <a:ext cx="609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Rafał Brauner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7" name="Google Shape;217;p47"/>
          <p:cNvCxnSpPr/>
          <p:nvPr/>
        </p:nvCxnSpPr>
        <p:spPr>
          <a:xfrm rot="10800000">
            <a:off x="11354594" y="12139228"/>
            <a:ext cx="1674813" cy="0"/>
          </a:xfrm>
          <a:prstGeom prst="straightConnector1">
            <a:avLst/>
          </a:prstGeom>
          <a:noFill/>
          <a:ln cap="flat" cmpd="sng" w="76200">
            <a:solidFill>
              <a:srgbClr val="FBBA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18" name="Google Shape;21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04218" y="921328"/>
            <a:ext cx="4133705" cy="5315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46469" y="1352811"/>
            <a:ext cx="3095537" cy="4472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6"/>
          <p:cNvSpPr txBox="1"/>
          <p:nvPr/>
        </p:nvSpPr>
        <p:spPr>
          <a:xfrm>
            <a:off x="2827386" y="1309275"/>
            <a:ext cx="19880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7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Przedstawienie działania projektu</a:t>
            </a:r>
            <a:endParaRPr b="1" sz="7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1" name="Google Shape;281;p56"/>
          <p:cNvCxnSpPr/>
          <p:nvPr/>
        </p:nvCxnSpPr>
        <p:spPr>
          <a:xfrm rot="10800000">
            <a:off x="-12" y="1883706"/>
            <a:ext cx="1674900" cy="0"/>
          </a:xfrm>
          <a:prstGeom prst="straightConnector1">
            <a:avLst/>
          </a:prstGeom>
          <a:noFill/>
          <a:ln cap="flat" cmpd="sng" w="76200">
            <a:solidFill>
              <a:srgbClr val="FBB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2" name="Google Shape;282;p56"/>
          <p:cNvSpPr txBox="1"/>
          <p:nvPr/>
        </p:nvSpPr>
        <p:spPr>
          <a:xfrm>
            <a:off x="2827300" y="4151675"/>
            <a:ext cx="19880400" cy="7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56"/>
          <p:cNvPicPr preferRelativeResize="0"/>
          <p:nvPr/>
        </p:nvPicPr>
        <p:blipFill rotWithShape="1">
          <a:blip r:embed="rId4">
            <a:alphaModFix/>
          </a:blip>
          <a:srcRect b="0" l="109" r="119" t="0"/>
          <a:stretch/>
        </p:blipFill>
        <p:spPr>
          <a:xfrm>
            <a:off x="1674901" y="3089375"/>
            <a:ext cx="10449172" cy="7854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56"/>
          <p:cNvPicPr preferRelativeResize="0"/>
          <p:nvPr/>
        </p:nvPicPr>
        <p:blipFill rotWithShape="1">
          <a:blip r:embed="rId5">
            <a:alphaModFix/>
          </a:blip>
          <a:srcRect b="0" l="109" r="119" t="0"/>
          <a:stretch/>
        </p:blipFill>
        <p:spPr>
          <a:xfrm>
            <a:off x="12697800" y="3089401"/>
            <a:ext cx="10449172" cy="785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7"/>
          <p:cNvSpPr txBox="1"/>
          <p:nvPr/>
        </p:nvSpPr>
        <p:spPr>
          <a:xfrm>
            <a:off x="2827386" y="1309275"/>
            <a:ext cx="19880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7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Przedstawienie działania projektu</a:t>
            </a:r>
            <a:endParaRPr b="1" sz="7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0" name="Google Shape;290;p57"/>
          <p:cNvCxnSpPr/>
          <p:nvPr/>
        </p:nvCxnSpPr>
        <p:spPr>
          <a:xfrm rot="10800000">
            <a:off x="-12" y="1883706"/>
            <a:ext cx="1674900" cy="0"/>
          </a:xfrm>
          <a:prstGeom prst="straightConnector1">
            <a:avLst/>
          </a:prstGeom>
          <a:noFill/>
          <a:ln cap="flat" cmpd="sng" w="76200">
            <a:solidFill>
              <a:srgbClr val="FBB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1" name="Google Shape;291;p57"/>
          <p:cNvSpPr txBox="1"/>
          <p:nvPr/>
        </p:nvSpPr>
        <p:spPr>
          <a:xfrm>
            <a:off x="2827300" y="4151675"/>
            <a:ext cx="19880400" cy="7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57"/>
          <p:cNvPicPr preferRelativeResize="0"/>
          <p:nvPr/>
        </p:nvPicPr>
        <p:blipFill rotWithShape="1">
          <a:blip r:embed="rId4">
            <a:alphaModFix/>
          </a:blip>
          <a:srcRect b="0" l="109" r="119" t="0"/>
          <a:stretch/>
        </p:blipFill>
        <p:spPr>
          <a:xfrm>
            <a:off x="6967413" y="3089395"/>
            <a:ext cx="10449172" cy="7854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8"/>
          <p:cNvSpPr txBox="1"/>
          <p:nvPr/>
        </p:nvSpPr>
        <p:spPr>
          <a:xfrm>
            <a:off x="2827386" y="1309275"/>
            <a:ext cx="19880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7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Przedstawienie działania projektu</a:t>
            </a:r>
            <a:endParaRPr b="1" sz="7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" name="Google Shape;298;p58"/>
          <p:cNvCxnSpPr/>
          <p:nvPr/>
        </p:nvCxnSpPr>
        <p:spPr>
          <a:xfrm rot="10800000">
            <a:off x="-12" y="1883706"/>
            <a:ext cx="1674900" cy="0"/>
          </a:xfrm>
          <a:prstGeom prst="straightConnector1">
            <a:avLst/>
          </a:prstGeom>
          <a:noFill/>
          <a:ln cap="flat" cmpd="sng" w="76200">
            <a:solidFill>
              <a:srgbClr val="FBB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9" name="Google Shape;299;p58"/>
          <p:cNvSpPr txBox="1"/>
          <p:nvPr/>
        </p:nvSpPr>
        <p:spPr>
          <a:xfrm>
            <a:off x="2827300" y="4151675"/>
            <a:ext cx="19880400" cy="7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58"/>
          <p:cNvPicPr preferRelativeResize="0"/>
          <p:nvPr/>
        </p:nvPicPr>
        <p:blipFill rotWithShape="1">
          <a:blip r:embed="rId4">
            <a:alphaModFix/>
          </a:blip>
          <a:srcRect b="10" l="0" r="0" t="0"/>
          <a:stretch/>
        </p:blipFill>
        <p:spPr>
          <a:xfrm>
            <a:off x="5217987" y="3089400"/>
            <a:ext cx="13948013" cy="78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9"/>
          <p:cNvSpPr txBox="1"/>
          <p:nvPr/>
        </p:nvSpPr>
        <p:spPr>
          <a:xfrm>
            <a:off x="2827386" y="1309275"/>
            <a:ext cx="19880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7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Przedstawienie działania projektu</a:t>
            </a:r>
            <a:endParaRPr b="1" sz="7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6" name="Google Shape;306;p59"/>
          <p:cNvCxnSpPr/>
          <p:nvPr/>
        </p:nvCxnSpPr>
        <p:spPr>
          <a:xfrm rot="10800000">
            <a:off x="-12" y="1883706"/>
            <a:ext cx="1674900" cy="0"/>
          </a:xfrm>
          <a:prstGeom prst="straightConnector1">
            <a:avLst/>
          </a:prstGeom>
          <a:noFill/>
          <a:ln cap="flat" cmpd="sng" w="76200">
            <a:solidFill>
              <a:srgbClr val="FBB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7" name="Google Shape;307;p59"/>
          <p:cNvSpPr txBox="1"/>
          <p:nvPr/>
        </p:nvSpPr>
        <p:spPr>
          <a:xfrm>
            <a:off x="2827300" y="4151675"/>
            <a:ext cx="19880400" cy="7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59"/>
          <p:cNvPicPr preferRelativeResize="0"/>
          <p:nvPr/>
        </p:nvPicPr>
        <p:blipFill rotWithShape="1">
          <a:blip r:embed="rId4">
            <a:alphaModFix/>
          </a:blip>
          <a:srcRect b="10" l="0" r="0" t="0"/>
          <a:stretch/>
        </p:blipFill>
        <p:spPr>
          <a:xfrm>
            <a:off x="5217987" y="3089400"/>
            <a:ext cx="13948013" cy="78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0"/>
          <p:cNvSpPr txBox="1"/>
          <p:nvPr/>
        </p:nvSpPr>
        <p:spPr>
          <a:xfrm>
            <a:off x="10630174" y="3692768"/>
            <a:ext cx="7038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60"/>
          <p:cNvSpPr txBox="1"/>
          <p:nvPr/>
        </p:nvSpPr>
        <p:spPr>
          <a:xfrm>
            <a:off x="1052550" y="878475"/>
            <a:ext cx="22486200" cy="10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latin typeface="Calibri"/>
                <a:ea typeface="Calibri"/>
                <a:cs typeface="Calibri"/>
                <a:sym typeface="Calibri"/>
              </a:rPr>
              <a:t>Technologie i narzędzia</a:t>
            </a:r>
            <a:endParaRPr b="1" sz="9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2827386" y="1309275"/>
            <a:ext cx="19880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7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EcoDuino</a:t>
            </a:r>
            <a:endParaRPr b="1" sz="7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1" name="Google Shape;321;p61"/>
          <p:cNvCxnSpPr/>
          <p:nvPr/>
        </p:nvCxnSpPr>
        <p:spPr>
          <a:xfrm rot="10800000">
            <a:off x="-12" y="1883706"/>
            <a:ext cx="1674900" cy="0"/>
          </a:xfrm>
          <a:prstGeom prst="straightConnector1">
            <a:avLst/>
          </a:prstGeom>
          <a:noFill/>
          <a:ln cap="flat" cmpd="sng" w="76200">
            <a:solidFill>
              <a:srgbClr val="FBB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2" name="Google Shape;322;p61"/>
          <p:cNvSpPr txBox="1"/>
          <p:nvPr/>
        </p:nvSpPr>
        <p:spPr>
          <a:xfrm>
            <a:off x="2827300" y="3034700"/>
            <a:ext cx="9171600" cy="84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-"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Stworzony przez firmę DFRobot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-"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Zestaw składający się z płytki, czujników i pompy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-"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Łatwy w obsłudze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-"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Programowalny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58200" y="3310400"/>
            <a:ext cx="10642625" cy="70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2"/>
          <p:cNvSpPr txBox="1"/>
          <p:nvPr/>
        </p:nvSpPr>
        <p:spPr>
          <a:xfrm>
            <a:off x="2827386" y="1309275"/>
            <a:ext cx="19880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7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Arduino</a:t>
            </a:r>
            <a:endParaRPr b="1" sz="7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9" name="Google Shape;329;p62"/>
          <p:cNvCxnSpPr/>
          <p:nvPr/>
        </p:nvCxnSpPr>
        <p:spPr>
          <a:xfrm rot="10800000">
            <a:off x="-12" y="1883706"/>
            <a:ext cx="1674900" cy="0"/>
          </a:xfrm>
          <a:prstGeom prst="straightConnector1">
            <a:avLst/>
          </a:prstGeom>
          <a:noFill/>
          <a:ln cap="flat" cmpd="sng" w="76200">
            <a:solidFill>
              <a:srgbClr val="FBB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0" name="Google Shape;330;p62"/>
          <p:cNvSpPr txBox="1"/>
          <p:nvPr/>
        </p:nvSpPr>
        <p:spPr>
          <a:xfrm>
            <a:off x="13536175" y="2814050"/>
            <a:ext cx="9171600" cy="84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-"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Stworzony 2005 r.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-"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pełni obiektowy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-"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Bazuje na Wiring oraz C++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-"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Wykorzystywany w programach na urządzenia wbudowane różnych płytek Arduino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8739" y="4596023"/>
            <a:ext cx="6648701" cy="452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3"/>
          <p:cNvSpPr txBox="1"/>
          <p:nvPr/>
        </p:nvSpPr>
        <p:spPr>
          <a:xfrm>
            <a:off x="2827386" y="1309275"/>
            <a:ext cx="19880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7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Flutter</a:t>
            </a:r>
            <a:endParaRPr b="1" sz="7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7" name="Google Shape;337;p63"/>
          <p:cNvCxnSpPr/>
          <p:nvPr/>
        </p:nvCxnSpPr>
        <p:spPr>
          <a:xfrm rot="10800000">
            <a:off x="-12" y="1883706"/>
            <a:ext cx="1674900" cy="0"/>
          </a:xfrm>
          <a:prstGeom prst="straightConnector1">
            <a:avLst/>
          </a:prstGeom>
          <a:noFill/>
          <a:ln cap="flat" cmpd="sng" w="76200">
            <a:solidFill>
              <a:srgbClr val="FBB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8" name="Google Shape;338;p63"/>
          <p:cNvSpPr txBox="1"/>
          <p:nvPr/>
        </p:nvSpPr>
        <p:spPr>
          <a:xfrm>
            <a:off x="2827300" y="3034700"/>
            <a:ext cx="9171600" cy="84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-"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Stworzony przez firmę Google w 2017 r.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-"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Otwartoźródłowy zestaw narzędzi dla języka Dart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-"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Pozwala tworzyć natywne, wieloplatformowe aplikacje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-"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Korzystają z niego m. in. Google Assistance, Ebay, Groupon, Philips Hue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75388" y="5930087"/>
            <a:ext cx="7608248" cy="21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4"/>
          <p:cNvSpPr txBox="1"/>
          <p:nvPr/>
        </p:nvSpPr>
        <p:spPr>
          <a:xfrm>
            <a:off x="2827386" y="1309275"/>
            <a:ext cx="19880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7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Dart</a:t>
            </a:r>
            <a:endParaRPr b="1" sz="7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5" name="Google Shape;345;p64"/>
          <p:cNvCxnSpPr/>
          <p:nvPr/>
        </p:nvCxnSpPr>
        <p:spPr>
          <a:xfrm rot="10800000">
            <a:off x="-12" y="1883706"/>
            <a:ext cx="1674900" cy="0"/>
          </a:xfrm>
          <a:prstGeom prst="straightConnector1">
            <a:avLst/>
          </a:prstGeom>
          <a:noFill/>
          <a:ln cap="flat" cmpd="sng" w="76200">
            <a:solidFill>
              <a:srgbClr val="FBB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6" name="Google Shape;346;p64"/>
          <p:cNvSpPr txBox="1"/>
          <p:nvPr/>
        </p:nvSpPr>
        <p:spPr>
          <a:xfrm>
            <a:off x="13536175" y="2814050"/>
            <a:ext cx="9171600" cy="84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-"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Stworzony przez firmę Google  w 2012 r.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-"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Statycznie typowany język programowania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-"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pełni obiektowy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-"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Posiada duże repozytorium paczek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7" name="Google Shape;347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2529" y="5917213"/>
            <a:ext cx="6021125" cy="18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5"/>
          <p:cNvSpPr txBox="1"/>
          <p:nvPr/>
        </p:nvSpPr>
        <p:spPr>
          <a:xfrm>
            <a:off x="10630174" y="3692768"/>
            <a:ext cx="7038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65"/>
          <p:cNvSpPr txBox="1"/>
          <p:nvPr/>
        </p:nvSpPr>
        <p:spPr>
          <a:xfrm>
            <a:off x="1052550" y="878475"/>
            <a:ext cx="22486200" cy="10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latin typeface="Calibri"/>
                <a:ea typeface="Calibri"/>
                <a:cs typeface="Calibri"/>
                <a:sym typeface="Calibri"/>
              </a:rPr>
              <a:t>Testowanie</a:t>
            </a:r>
            <a:endParaRPr b="1" sz="9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8"/>
          <p:cNvSpPr txBox="1"/>
          <p:nvPr/>
        </p:nvSpPr>
        <p:spPr>
          <a:xfrm>
            <a:off x="10630174" y="3692768"/>
            <a:ext cx="7038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8"/>
          <p:cNvSpPr txBox="1"/>
          <p:nvPr/>
        </p:nvSpPr>
        <p:spPr>
          <a:xfrm>
            <a:off x="1052550" y="878475"/>
            <a:ext cx="22486200" cy="10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 inż. Dariusz Myszor</a:t>
            </a:r>
            <a:br>
              <a:rPr b="1" lang="en-US" sz="7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7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Katedra Algorytmiki i Oprogramowania</a:t>
            </a:r>
            <a:endParaRPr sz="7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Wydział Automatyki, Elektroniki i Informatyki</a:t>
            </a:r>
            <a:endParaRPr sz="7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6"/>
          <p:cNvSpPr txBox="1"/>
          <p:nvPr/>
        </p:nvSpPr>
        <p:spPr>
          <a:xfrm>
            <a:off x="2827386" y="1309275"/>
            <a:ext cx="19880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7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Testowanie</a:t>
            </a:r>
            <a:endParaRPr b="1" sz="7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0" name="Google Shape;360;p66"/>
          <p:cNvCxnSpPr/>
          <p:nvPr/>
        </p:nvCxnSpPr>
        <p:spPr>
          <a:xfrm rot="10800000">
            <a:off x="-12" y="1883706"/>
            <a:ext cx="1674900" cy="0"/>
          </a:xfrm>
          <a:prstGeom prst="straightConnector1">
            <a:avLst/>
          </a:prstGeom>
          <a:noFill/>
          <a:ln cap="flat" cmpd="sng" w="76200">
            <a:solidFill>
              <a:srgbClr val="FBB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1" name="Google Shape;361;p66"/>
          <p:cNvSpPr txBox="1"/>
          <p:nvPr/>
        </p:nvSpPr>
        <p:spPr>
          <a:xfrm>
            <a:off x="2827300" y="3034700"/>
            <a:ext cx="19880400" cy="8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-"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Testy jednostkowe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-"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Testy manualne programu na płytce z zestawu EcoDuino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-"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Testy manualne aplikacji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7"/>
          <p:cNvSpPr txBox="1"/>
          <p:nvPr/>
        </p:nvSpPr>
        <p:spPr>
          <a:xfrm>
            <a:off x="2827386" y="1309275"/>
            <a:ext cx="19880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7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Testowanie</a:t>
            </a:r>
            <a:endParaRPr b="1" sz="7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7" name="Google Shape;367;p67"/>
          <p:cNvCxnSpPr/>
          <p:nvPr/>
        </p:nvCxnSpPr>
        <p:spPr>
          <a:xfrm rot="10800000">
            <a:off x="-12" y="1883706"/>
            <a:ext cx="1674900" cy="0"/>
          </a:xfrm>
          <a:prstGeom prst="straightConnector1">
            <a:avLst/>
          </a:prstGeom>
          <a:noFill/>
          <a:ln cap="flat" cmpd="sng" w="76200">
            <a:solidFill>
              <a:srgbClr val="FBB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8" name="Google Shape;368;p67"/>
          <p:cNvSpPr txBox="1"/>
          <p:nvPr/>
        </p:nvSpPr>
        <p:spPr>
          <a:xfrm>
            <a:off x="2827300" y="4151675"/>
            <a:ext cx="19880400" cy="7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9" name="Google Shape;369;p67"/>
          <p:cNvPicPr preferRelativeResize="0"/>
          <p:nvPr/>
        </p:nvPicPr>
        <p:blipFill rotWithShape="1">
          <a:blip r:embed="rId4">
            <a:alphaModFix/>
          </a:blip>
          <a:srcRect b="0" l="59" r="49" t="0"/>
          <a:stretch/>
        </p:blipFill>
        <p:spPr>
          <a:xfrm>
            <a:off x="8995574" y="3089400"/>
            <a:ext cx="6392851" cy="85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8"/>
          <p:cNvSpPr txBox="1"/>
          <p:nvPr/>
        </p:nvSpPr>
        <p:spPr>
          <a:xfrm>
            <a:off x="10630174" y="3692768"/>
            <a:ext cx="7038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68"/>
          <p:cNvSpPr txBox="1"/>
          <p:nvPr/>
        </p:nvSpPr>
        <p:spPr>
          <a:xfrm>
            <a:off x="1052550" y="878475"/>
            <a:ext cx="22486200" cy="10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latin typeface="Calibri"/>
                <a:ea typeface="Calibri"/>
                <a:cs typeface="Calibri"/>
                <a:sym typeface="Calibri"/>
              </a:rPr>
              <a:t>Napotkane problemy</a:t>
            </a:r>
            <a:endParaRPr b="1" sz="9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9"/>
          <p:cNvSpPr txBox="1"/>
          <p:nvPr/>
        </p:nvSpPr>
        <p:spPr>
          <a:xfrm>
            <a:off x="2827386" y="1309275"/>
            <a:ext cx="19880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7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Napotkane problemy</a:t>
            </a:r>
            <a:endParaRPr b="1" sz="7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2" name="Google Shape;382;p69"/>
          <p:cNvCxnSpPr/>
          <p:nvPr/>
        </p:nvCxnSpPr>
        <p:spPr>
          <a:xfrm rot="10800000">
            <a:off x="-12" y="1883706"/>
            <a:ext cx="1674900" cy="0"/>
          </a:xfrm>
          <a:prstGeom prst="straightConnector1">
            <a:avLst/>
          </a:prstGeom>
          <a:noFill/>
          <a:ln cap="flat" cmpd="sng" w="76200">
            <a:solidFill>
              <a:srgbClr val="FBB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3" name="Google Shape;383;p69"/>
          <p:cNvSpPr txBox="1"/>
          <p:nvPr/>
        </p:nvSpPr>
        <p:spPr>
          <a:xfrm>
            <a:off x="2827300" y="3034700"/>
            <a:ext cx="19880400" cy="8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-"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Spadek wydajności aplikacji desktopowej na widget’cie z czujnikami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-"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Ciągłe odpytywanie płytki o dane po wyjściu z widoku z czujnikami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0"/>
          <p:cNvSpPr txBox="1"/>
          <p:nvPr/>
        </p:nvSpPr>
        <p:spPr>
          <a:xfrm>
            <a:off x="10630174" y="3692768"/>
            <a:ext cx="7038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70"/>
          <p:cNvSpPr txBox="1"/>
          <p:nvPr/>
        </p:nvSpPr>
        <p:spPr>
          <a:xfrm>
            <a:off x="1052550" y="878475"/>
            <a:ext cx="22486200" cy="10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latin typeface="Calibri"/>
                <a:ea typeface="Calibri"/>
                <a:cs typeface="Calibri"/>
                <a:sym typeface="Calibri"/>
              </a:rPr>
              <a:t>Możliwości dalszego rozwoju</a:t>
            </a:r>
            <a:endParaRPr b="1" sz="9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1"/>
          <p:cNvSpPr txBox="1"/>
          <p:nvPr/>
        </p:nvSpPr>
        <p:spPr>
          <a:xfrm>
            <a:off x="2827386" y="1309275"/>
            <a:ext cx="19880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7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Możliwości dalszego rozwoju</a:t>
            </a:r>
            <a:endParaRPr b="1" sz="7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6" name="Google Shape;396;p71"/>
          <p:cNvCxnSpPr/>
          <p:nvPr/>
        </p:nvCxnSpPr>
        <p:spPr>
          <a:xfrm rot="10800000">
            <a:off x="-12" y="1883706"/>
            <a:ext cx="1674900" cy="0"/>
          </a:xfrm>
          <a:prstGeom prst="straightConnector1">
            <a:avLst/>
          </a:prstGeom>
          <a:noFill/>
          <a:ln cap="flat" cmpd="sng" w="76200">
            <a:solidFill>
              <a:srgbClr val="FBB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7" name="Google Shape;397;p71"/>
          <p:cNvSpPr txBox="1"/>
          <p:nvPr/>
        </p:nvSpPr>
        <p:spPr>
          <a:xfrm>
            <a:off x="2827300" y="3034700"/>
            <a:ext cx="19880400" cy="8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-"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Bezprzewodowa komunikacja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-"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Zapis danych na kartę SD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2"/>
          <p:cNvSpPr txBox="1"/>
          <p:nvPr/>
        </p:nvSpPr>
        <p:spPr>
          <a:xfrm>
            <a:off x="10630174" y="3692768"/>
            <a:ext cx="7038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72"/>
          <p:cNvSpPr txBox="1"/>
          <p:nvPr/>
        </p:nvSpPr>
        <p:spPr>
          <a:xfrm>
            <a:off x="1052550" y="878475"/>
            <a:ext cx="22486200" cy="10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latin typeface="Calibri"/>
                <a:ea typeface="Calibri"/>
                <a:cs typeface="Calibri"/>
                <a:sym typeface="Calibri"/>
              </a:rPr>
              <a:t>Wnioski</a:t>
            </a:r>
            <a:endParaRPr b="1" sz="9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3"/>
          <p:cNvSpPr txBox="1"/>
          <p:nvPr/>
        </p:nvSpPr>
        <p:spPr>
          <a:xfrm>
            <a:off x="2827386" y="1309275"/>
            <a:ext cx="19880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7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Wnioski</a:t>
            </a:r>
            <a:endParaRPr b="1" sz="7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0" name="Google Shape;410;p73"/>
          <p:cNvCxnSpPr/>
          <p:nvPr/>
        </p:nvCxnSpPr>
        <p:spPr>
          <a:xfrm rot="10800000">
            <a:off x="-12" y="1883706"/>
            <a:ext cx="1674900" cy="0"/>
          </a:xfrm>
          <a:prstGeom prst="straightConnector1">
            <a:avLst/>
          </a:prstGeom>
          <a:noFill/>
          <a:ln cap="flat" cmpd="sng" w="76200">
            <a:solidFill>
              <a:srgbClr val="FBB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1" name="Google Shape;411;p73"/>
          <p:cNvSpPr txBox="1"/>
          <p:nvPr/>
        </p:nvSpPr>
        <p:spPr>
          <a:xfrm>
            <a:off x="2827300" y="3034700"/>
            <a:ext cx="19880400" cy="8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-"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Praca została wykonana w swoich założeniach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-"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Występuje kilka możliwych rozwiązań problemu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-"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Zostały napotkane problemy, które zostały rozwiązane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-"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Możliwy dalszy rozwój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4"/>
          <p:cNvSpPr txBox="1"/>
          <p:nvPr/>
        </p:nvSpPr>
        <p:spPr>
          <a:xfrm>
            <a:off x="10630174" y="3692768"/>
            <a:ext cx="7038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74"/>
          <p:cNvSpPr txBox="1"/>
          <p:nvPr/>
        </p:nvSpPr>
        <p:spPr>
          <a:xfrm>
            <a:off x="1052550" y="878475"/>
            <a:ext cx="22486200" cy="10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latin typeface="Calibri"/>
                <a:ea typeface="Calibri"/>
                <a:cs typeface="Calibri"/>
                <a:sym typeface="Calibri"/>
              </a:rPr>
              <a:t>Dziękuję za uwagę</a:t>
            </a:r>
            <a:endParaRPr b="1" sz="9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74"/>
          <p:cNvSpPr txBox="1"/>
          <p:nvPr/>
        </p:nvSpPr>
        <p:spPr>
          <a:xfrm>
            <a:off x="1052550" y="10701300"/>
            <a:ext cx="5290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Calibri"/>
                <a:ea typeface="Calibri"/>
                <a:cs typeface="Calibri"/>
                <a:sym typeface="Calibri"/>
              </a:rPr>
              <a:t>Rafał Brauner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5"/>
          <p:cNvSpPr txBox="1"/>
          <p:nvPr/>
        </p:nvSpPr>
        <p:spPr>
          <a:xfrm>
            <a:off x="2827386" y="1309275"/>
            <a:ext cx="19880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7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Bibliografia</a:t>
            </a:r>
            <a:endParaRPr b="1" sz="7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75"/>
          <p:cNvSpPr txBox="1"/>
          <p:nvPr/>
        </p:nvSpPr>
        <p:spPr>
          <a:xfrm>
            <a:off x="2827300" y="3034700"/>
            <a:ext cx="19880400" cy="8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-"/>
            </a:pPr>
            <a:r>
              <a:rPr lang="en-US" sz="5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https://dfimg.dfrobot.com/store/data/KIT0003/200814%20Update/KIT0003-detail-002_564x376.jpg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-"/>
            </a:pPr>
            <a:r>
              <a:rPr lang="en-US" sz="5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https://upload.wikimedia.org/wikipedia/commons/thumb/8/87/Arduino_Logo.svg/1280px-Arduino_Logo.svg.png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-"/>
            </a:pPr>
            <a:r>
              <a:rPr lang="en-US" sz="5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https://upload.wikimedia.org/wikipedia/commons/thumb/4/44/Google-flutter-logo.svg/2560px-Google-flutter-logo.svg.png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-"/>
            </a:pPr>
            <a:r>
              <a:rPr lang="en-US" sz="5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https://upload.wikimedia.org/wikipedia/commons/thumb/f/fe/Dart_programming_language_logo.svg/1024px-Dart_programming_language_logo.svg.png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6" name="Google Shape;426;p75"/>
          <p:cNvCxnSpPr/>
          <p:nvPr/>
        </p:nvCxnSpPr>
        <p:spPr>
          <a:xfrm rot="10800000">
            <a:off x="-12" y="1883706"/>
            <a:ext cx="1674900" cy="0"/>
          </a:xfrm>
          <a:prstGeom prst="straightConnector1">
            <a:avLst/>
          </a:prstGeom>
          <a:noFill/>
          <a:ln cap="flat" cmpd="sng" w="76200">
            <a:solidFill>
              <a:srgbClr val="FBBA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9"/>
          <p:cNvSpPr txBox="1"/>
          <p:nvPr/>
        </p:nvSpPr>
        <p:spPr>
          <a:xfrm>
            <a:off x="10630174" y="3692768"/>
            <a:ext cx="7038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9"/>
          <p:cNvSpPr txBox="1"/>
          <p:nvPr/>
        </p:nvSpPr>
        <p:spPr>
          <a:xfrm>
            <a:off x="1052550" y="878475"/>
            <a:ext cx="22486200" cy="10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latin typeface="Calibri"/>
                <a:ea typeface="Calibri"/>
                <a:cs typeface="Calibri"/>
                <a:sym typeface="Calibri"/>
              </a:rPr>
              <a:t>Wprowadzenie do tematu</a:t>
            </a:r>
            <a:endParaRPr b="1" sz="9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0"/>
          <p:cNvSpPr txBox="1"/>
          <p:nvPr/>
        </p:nvSpPr>
        <p:spPr>
          <a:xfrm>
            <a:off x="2827386" y="1309275"/>
            <a:ext cx="19880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7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Temat</a:t>
            </a:r>
            <a:endParaRPr b="1" sz="7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Google Shape;239;p50"/>
          <p:cNvCxnSpPr/>
          <p:nvPr/>
        </p:nvCxnSpPr>
        <p:spPr>
          <a:xfrm rot="10800000">
            <a:off x="-12" y="1883706"/>
            <a:ext cx="1674900" cy="0"/>
          </a:xfrm>
          <a:prstGeom prst="straightConnector1">
            <a:avLst/>
          </a:prstGeom>
          <a:noFill/>
          <a:ln cap="flat" cmpd="sng" w="76200">
            <a:solidFill>
              <a:srgbClr val="FBB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0" name="Google Shape;240;p50"/>
          <p:cNvSpPr txBox="1"/>
          <p:nvPr/>
        </p:nvSpPr>
        <p:spPr>
          <a:xfrm>
            <a:off x="2827300" y="5650125"/>
            <a:ext cx="19880400" cy="5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pomiaru wilgotności gleby roślin doniczkowych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1"/>
          <p:cNvSpPr txBox="1"/>
          <p:nvPr/>
        </p:nvSpPr>
        <p:spPr>
          <a:xfrm>
            <a:off x="10630174" y="3692768"/>
            <a:ext cx="7038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51"/>
          <p:cNvSpPr txBox="1"/>
          <p:nvPr/>
        </p:nvSpPr>
        <p:spPr>
          <a:xfrm>
            <a:off x="1052550" y="878475"/>
            <a:ext cx="22486200" cy="10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latin typeface="Calibri"/>
                <a:ea typeface="Calibri"/>
                <a:cs typeface="Calibri"/>
                <a:sym typeface="Calibri"/>
              </a:rPr>
              <a:t>Funkcjonalność</a:t>
            </a:r>
            <a:endParaRPr b="1" sz="9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2"/>
          <p:cNvSpPr txBox="1"/>
          <p:nvPr/>
        </p:nvSpPr>
        <p:spPr>
          <a:xfrm>
            <a:off x="2827386" y="1309275"/>
            <a:ext cx="19880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7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Funkcjonalność</a:t>
            </a:r>
            <a:endParaRPr b="1" sz="7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3" name="Google Shape;253;p52"/>
          <p:cNvCxnSpPr/>
          <p:nvPr/>
        </p:nvCxnSpPr>
        <p:spPr>
          <a:xfrm rot="10800000">
            <a:off x="-12" y="1883706"/>
            <a:ext cx="1674900" cy="0"/>
          </a:xfrm>
          <a:prstGeom prst="straightConnector1">
            <a:avLst/>
          </a:prstGeom>
          <a:noFill/>
          <a:ln cap="flat" cmpd="sng" w="76200">
            <a:solidFill>
              <a:srgbClr val="FBB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4" name="Google Shape;254;p52"/>
          <p:cNvSpPr txBox="1"/>
          <p:nvPr/>
        </p:nvSpPr>
        <p:spPr>
          <a:xfrm>
            <a:off x="2827300" y="3034700"/>
            <a:ext cx="19880400" cy="8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-"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Monitorowanie wilgotności gleby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-"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Monitorowanie wilgotności i temperatury powietrza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-"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Nawadnianie roślin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-"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Ustawienie automatycznego podlewania rośliny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3"/>
          <p:cNvSpPr txBox="1"/>
          <p:nvPr/>
        </p:nvSpPr>
        <p:spPr>
          <a:xfrm>
            <a:off x="10630174" y="3692768"/>
            <a:ext cx="7038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53"/>
          <p:cNvSpPr txBox="1"/>
          <p:nvPr/>
        </p:nvSpPr>
        <p:spPr>
          <a:xfrm>
            <a:off x="1052550" y="878475"/>
            <a:ext cx="22486200" cy="10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latin typeface="Calibri"/>
                <a:ea typeface="Calibri"/>
                <a:cs typeface="Calibri"/>
                <a:sym typeface="Calibri"/>
              </a:rPr>
              <a:t>Plan pracy</a:t>
            </a:r>
            <a:endParaRPr b="1" sz="9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4"/>
          <p:cNvSpPr txBox="1"/>
          <p:nvPr/>
        </p:nvSpPr>
        <p:spPr>
          <a:xfrm>
            <a:off x="2827386" y="1309275"/>
            <a:ext cx="19880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7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Plan pracy</a:t>
            </a:r>
            <a:endParaRPr b="1" sz="7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p54"/>
          <p:cNvCxnSpPr/>
          <p:nvPr/>
        </p:nvCxnSpPr>
        <p:spPr>
          <a:xfrm rot="10800000">
            <a:off x="-12" y="1883706"/>
            <a:ext cx="1674900" cy="0"/>
          </a:xfrm>
          <a:prstGeom prst="straightConnector1">
            <a:avLst/>
          </a:prstGeom>
          <a:noFill/>
          <a:ln cap="flat" cmpd="sng" w="76200">
            <a:solidFill>
              <a:srgbClr val="FBB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8" name="Google Shape;268;p54"/>
          <p:cNvSpPr txBox="1"/>
          <p:nvPr/>
        </p:nvSpPr>
        <p:spPr>
          <a:xfrm>
            <a:off x="2827300" y="3034700"/>
            <a:ext cx="19880400" cy="84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AutoNum type="arabicPeriod"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Analiza projektu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AutoNum type="arabicPeriod"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Zakup części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AutoNum type="arabicPeriod"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Stworzenie prostego programu na płytkę z zestawu EcoDuino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AutoNum type="arabicPeriod"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Przetestowanie programu na płytce z zestawu EcoDuino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AutoNum type="arabicPeriod"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Zaprogramowanie aplikacji desktop’owej (program, testy jednostkowe)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AutoNum type="arabicPeriod"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Przetestowanie aplikacji desktop’owej działającej z programem na płytce z zestawu EcoDuino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AutoNum type="arabicPeriod"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Napisanie pracy inżynierskiej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5"/>
          <p:cNvSpPr txBox="1"/>
          <p:nvPr/>
        </p:nvSpPr>
        <p:spPr>
          <a:xfrm>
            <a:off x="10630174" y="3692768"/>
            <a:ext cx="7038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55"/>
          <p:cNvSpPr txBox="1"/>
          <p:nvPr/>
        </p:nvSpPr>
        <p:spPr>
          <a:xfrm>
            <a:off x="1052550" y="878475"/>
            <a:ext cx="22486200" cy="10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latin typeface="Calibri"/>
                <a:ea typeface="Calibri"/>
                <a:cs typeface="Calibri"/>
                <a:sym typeface="Calibri"/>
              </a:rPr>
              <a:t>Przedstawienie działania projektu</a:t>
            </a:r>
            <a:endParaRPr b="1" sz="9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E4E6E8"/>
      </a:lt2>
      <a:accent1>
        <a:srgbClr val="000000"/>
      </a:accent1>
      <a:accent2>
        <a:srgbClr val="7F7F7F"/>
      </a:accent2>
      <a:accent3>
        <a:srgbClr val="A7A7A7"/>
      </a:accent3>
      <a:accent4>
        <a:srgbClr val="000000"/>
      </a:accent4>
      <a:accent5>
        <a:srgbClr val="7F7F7F"/>
      </a:accent5>
      <a:accent6>
        <a:srgbClr val="DCDDD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