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56" r:id="rId5"/>
    <p:sldId id="264" r:id="rId6"/>
    <p:sldId id="265" r:id="rId7"/>
    <p:sldId id="261" r:id="rId8"/>
    <p:sldId id="262" r:id="rId9"/>
    <p:sldId id="263" r:id="rId10"/>
    <p:sldId id="258" r:id="rId11"/>
    <p:sldId id="26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6B37E7-5FF9-21FA-0DE7-64E514D412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57738" y="763588"/>
            <a:ext cx="7434262" cy="14335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Entra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CIAM and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Entra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Verified ID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3989EC-84A9-1D25-ACEB-91441E1F79A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3087441" y="2682166"/>
            <a:ext cx="7453312" cy="3589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Rory Braybrook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Identity Architect and Consultant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Microsoft MVP – Security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Blog: https://authory.com/RoryBraybrook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6B37E7-5FF9-21FA-0DE7-64E514D412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57738" y="763588"/>
            <a:ext cx="7434262" cy="14335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Entra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CIAM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3989EC-84A9-1D25-ACEB-91441E1F79A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881313" y="2929631"/>
            <a:ext cx="7453312" cy="385058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CIAM is integrated with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Entra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ID (Azure AD)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e.g. Groups / Roles are now first-class citizens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Entra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External ID is B2B and B2C (CIAM)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Entra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portal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218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CIAM App. Type</a:t>
            </a:r>
            <a:endParaRPr kumimoji="0" lang="en-NZ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E898D-039E-FCA2-01C9-02F5CCF60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7" y="1774845"/>
            <a:ext cx="5421368" cy="3947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D2B56B-5926-4874-507E-C1A8A2AC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4845"/>
            <a:ext cx="6000750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6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6180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Sample CIAM Application</a:t>
            </a:r>
            <a:endParaRPr kumimoji="0" lang="en-NZ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E742E0-AA5C-FAFB-174A-A6DED8D5D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689652"/>
            <a:ext cx="10643980" cy="499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6B37E7-5FF9-21FA-0DE7-64E514D412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57738" y="763588"/>
            <a:ext cx="7434262" cy="14335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Entra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CIAM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3989EC-84A9-1D25-ACEB-91441E1F79A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881313" y="3190874"/>
            <a:ext cx="7453312" cy="3589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So what about Azure AD B2C?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And custom policies?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And migration?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When should you use CIAM?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6352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6B37E7-5FF9-21FA-0DE7-64E514D412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57738" y="763588"/>
            <a:ext cx="7434262" cy="14335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Entra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Verified ID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3989EC-84A9-1D25-ACEB-91441E1F79A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957513" y="3268662"/>
            <a:ext cx="7453312" cy="3589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Verified ID - own your </a:t>
            </a:r>
            <a:r>
              <a:rPr lang="en-US" sz="3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Identity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1980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B1F25D-99CB-9537-1582-A7009C8D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699" y="2037522"/>
            <a:ext cx="8332601" cy="4746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 sample scenario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08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VC REST API Flow</a:t>
            </a:r>
            <a:endParaRPr kumimoji="0" lang="en-NZ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34323-9D01-1319-4248-A4D9F6965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78" y="1748786"/>
            <a:ext cx="8875644" cy="495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8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References</a:t>
            </a:r>
            <a:endParaRPr kumimoji="0" lang="en-NZ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246BE-7785-5124-BACC-0BD42E1C942F}"/>
              </a:ext>
            </a:extLst>
          </p:cNvPr>
          <p:cNvSpPr txBox="1"/>
          <p:nvPr/>
        </p:nvSpPr>
        <p:spPr>
          <a:xfrm>
            <a:off x="657224" y="1876425"/>
            <a:ext cx="99917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https://woodgrovedemo.com/</a:t>
            </a:r>
          </a:p>
          <a:p>
            <a:endParaRPr lang="en-NZ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https://developer.microsoft.com/en-us/identity/customers</a:t>
            </a:r>
          </a:p>
          <a:p>
            <a:endParaRPr lang="en-NZ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https://woodgroveemployee.azurewebsites.net/landing</a:t>
            </a:r>
          </a:p>
          <a:p>
            <a:endParaRPr lang="en-NZ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https://learn.microsoft.com/en-us/azure/active-directory/verifiable-credentials/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https://learn.microsoft.com/en-us/azure/active-directory/verifiable-credentials/get-started-request-api</a:t>
            </a:r>
          </a:p>
          <a:p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896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2404</TotalTime>
  <Words>170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Vapor Trail</vt:lpstr>
      <vt:lpstr>Entra CIAM and Entra Verified ID</vt:lpstr>
      <vt:lpstr>Entra CIAM </vt:lpstr>
      <vt:lpstr>PowerPoint Presentation</vt:lpstr>
      <vt:lpstr>PowerPoint Presentation</vt:lpstr>
      <vt:lpstr>Entra CIAM </vt:lpstr>
      <vt:lpstr>Entra Verified ID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 CIAM and Entra Verified ID</dc:title>
  <dc:creator>Rory Braybrook</dc:creator>
  <cp:lastModifiedBy>Rory Braybrook</cp:lastModifiedBy>
  <cp:revision>15</cp:revision>
  <dcterms:created xsi:type="dcterms:W3CDTF">2023-10-23T00:51:34Z</dcterms:created>
  <dcterms:modified xsi:type="dcterms:W3CDTF">2023-10-24T16:56:33Z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