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64" r:id="rId6"/>
    <p:sldId id="266" r:id="rId7"/>
    <p:sldId id="267" r:id="rId8"/>
    <p:sldId id="278" r:id="rId9"/>
    <p:sldId id="261" r:id="rId10"/>
    <p:sldId id="271" r:id="rId11"/>
    <p:sldId id="280" r:id="rId12"/>
    <p:sldId id="263" r:id="rId13"/>
    <p:sldId id="275" r:id="rId14"/>
    <p:sldId id="269" r:id="rId15"/>
    <p:sldId id="277" r:id="rId16"/>
    <p:sldId id="276" r:id="rId17"/>
    <p:sldId id="279" r:id="rId18"/>
    <p:sldId id="260" r:id="rId19"/>
    <p:sldId id="274" r:id="rId20"/>
    <p:sldId id="258" r:id="rId21"/>
    <p:sldId id="270" r:id="rId22"/>
    <p:sldId id="272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527" y="1779588"/>
            <a:ext cx="11212945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A Journey Across Entra External ID (CIAM) and Entra Verifiable Credentials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662568" y="4206166"/>
            <a:ext cx="7453312" cy="2093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Identity Architect and Consultant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Microsoft MVP – Security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Blog: https://authory.com/RoryBraybrook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Portal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5229369" y="2911886"/>
            <a:ext cx="386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3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1F25D-99CB-9537-1582-A7009C8D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9" y="2037522"/>
            <a:ext cx="8332601" cy="474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sample scenario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8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flow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723BB-4467-734B-C7BC-285EF415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1" y="1525689"/>
            <a:ext cx="897713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use cases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4AD20-75D8-5EC6-B192-3FA52A20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3" y="1450204"/>
            <a:ext cx="8778873" cy="53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Flow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5229369" y="2911886"/>
            <a:ext cx="386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0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VC REST API Flow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34323-9D01-1319-4248-A4D9F696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748786"/>
            <a:ext cx="8875644" cy="49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Postman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3592945" y="2911886"/>
            <a:ext cx="55048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/ Present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8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MyAccount page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2B29-EB69-5F71-B88A-02EA98FE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56" y="1591640"/>
            <a:ext cx="7410688" cy="51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Wallet SDK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EE901-AD05-C927-32BF-BC9DB496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93" y="1550507"/>
            <a:ext cx="3065232" cy="52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Face Check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3572-8A90-5187-CB92-5C7AC78B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94" y="2022921"/>
            <a:ext cx="8476412" cy="45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5777D-5933-1E96-A668-FE6351E0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20" y="891023"/>
            <a:ext cx="8984759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8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Face Check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3052618" y="2921168"/>
            <a:ext cx="608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Desk 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8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46BE-7785-5124-BACC-0BD42E1C942F}"/>
              </a:ext>
            </a:extLst>
          </p:cNvPr>
          <p:cNvSpPr txBox="1"/>
          <p:nvPr/>
        </p:nvSpPr>
        <p:spPr>
          <a:xfrm>
            <a:off x="657224" y="1876425"/>
            <a:ext cx="99917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https://woodgrovedemo.com/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https://developer.microsoft.com/en-us/identity/customers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https://woodgroveemployee.azurewebsites.net/landing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https://learn.microsoft.com/en-us/azure/active-directory/verifiable-credentials/get-started-request-api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https://medium.com/the-new-control-plane/entra-links-i-use-4cfedfde151c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A9FD2-C36F-BE56-1125-734B20DD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1180608"/>
            <a:ext cx="10775614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8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935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Azure ad b2c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81313" y="1988599"/>
            <a:ext cx="7453312" cy="41812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Fully supported until 2030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From May 2025, new users will not be able to create B2C tenants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Working on migration plans to CIAM</a:t>
            </a:r>
          </a:p>
          <a:p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Working on custom policy “plans” for CIAM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6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935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CIAM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81313" y="1988599"/>
            <a:ext cx="7453312" cy="41812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Groups an integral part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Native API for authentication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User flow linked to application, so no longer need to send policy name in the request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Will be able to “hook” API to events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9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618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CIAM overview 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CCE88-5128-7C70-7B76-A77120B6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34" y="2318794"/>
            <a:ext cx="7764731" cy="31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CIAM Portal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5229369" y="2911886"/>
            <a:ext cx="386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618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CIAM Application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742E0-AA5C-FAFB-174A-A6DED8D5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89652"/>
            <a:ext cx="10643980" cy="49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Entra Verified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957513" y="3268662"/>
            <a:ext cx="7453312" cy="2005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Verified ID - own your </a:t>
            </a:r>
            <a:r>
              <a:rPr lang="en-US" sz="3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Identity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Ashley Madison !!!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98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2833</TotalTime>
  <Words>235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A Journey Across Entra External ID (CIAM) and Entra Verifiable Credentials</vt:lpstr>
      <vt:lpstr>PowerPoint Presentation</vt:lpstr>
      <vt:lpstr>PowerPoint Presentation</vt:lpstr>
      <vt:lpstr>Azure ad b2c</vt:lpstr>
      <vt:lpstr>CIAM</vt:lpstr>
      <vt:lpstr>PowerPoint Presentation</vt:lpstr>
      <vt:lpstr>PowerPoint Presentation</vt:lpstr>
      <vt:lpstr>PowerPoint Presentation</vt:lpstr>
      <vt:lpstr>Entra Verified 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 CIAM and Entra Verified ID</dc:title>
  <dc:creator>Rory Braybrook</dc:creator>
  <cp:lastModifiedBy>Rory Braybrook</cp:lastModifiedBy>
  <cp:revision>27</cp:revision>
  <dcterms:created xsi:type="dcterms:W3CDTF">2023-10-23T00:51:34Z</dcterms:created>
  <dcterms:modified xsi:type="dcterms:W3CDTF">2024-09-16T02:31:36Z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