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29" r:id="rId1"/>
    <p:sldMasterId id="2147483748" r:id="rId2"/>
  </p:sldMasterIdLst>
  <p:notesMasterIdLst>
    <p:notesMasterId r:id="rId17"/>
  </p:notesMasterIdLst>
  <p:sldIdLst>
    <p:sldId id="256" r:id="rId3"/>
    <p:sldId id="2121" r:id="rId4"/>
    <p:sldId id="2167" r:id="rId5"/>
    <p:sldId id="2156" r:id="rId6"/>
    <p:sldId id="2161" r:id="rId7"/>
    <p:sldId id="2163" r:id="rId8"/>
    <p:sldId id="2164" r:id="rId9"/>
    <p:sldId id="2099" r:id="rId10"/>
    <p:sldId id="2168" r:id="rId11"/>
    <p:sldId id="2101" r:id="rId12"/>
    <p:sldId id="2159" r:id="rId13"/>
    <p:sldId id="2160" r:id="rId14"/>
    <p:sldId id="2089" r:id="rId15"/>
    <p:sldId id="2127"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114" autoAdjust="0"/>
    <p:restoredTop sz="94660"/>
  </p:normalViewPr>
  <p:slideViewPr>
    <p:cSldViewPr snapToGrid="0">
      <p:cViewPr varScale="1">
        <p:scale>
          <a:sx n="86" d="100"/>
          <a:sy n="86" d="100"/>
        </p:scale>
        <p:origin x="648"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Z"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55AA28-34F0-4142-AF4C-D34AEF527DC9}" type="datetimeFigureOut">
              <a:rPr lang="en-NZ" smtClean="0"/>
              <a:t>8/09/2021</a:t>
            </a:fld>
            <a:endParaRPr lang="en-NZ"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Z"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BE9D2F-DE67-475D-9A32-F646EDBADEA9}" type="slidenum">
              <a:rPr lang="en-NZ" smtClean="0"/>
              <a:t>‹#›</a:t>
            </a:fld>
            <a:endParaRPr lang="en-NZ" dirty="0"/>
          </a:p>
        </p:txBody>
      </p:sp>
    </p:spTree>
    <p:extLst>
      <p:ext uri="{BB962C8B-B14F-4D97-AF65-F5344CB8AC3E}">
        <p14:creationId xmlns:p14="http://schemas.microsoft.com/office/powerpoint/2010/main" val="37675728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dirty="0"/>
              <a:t>Click to edit Master title style</a:t>
            </a:r>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9/8/2021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840015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9/8/2021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7228871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dirty="0"/>
              <a:t>Click to edit Master title style</a:t>
            </a:r>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2828373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2953997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dirty="0"/>
              <a:t>Click to edit Master title style</a:t>
            </a:r>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9323019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7070679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dirty="0"/>
              <a:t>Click to edit Master title style</a:t>
            </a:r>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2017486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9/8/2021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0184302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9/8/2021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2935581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2_Title and Content_alt">
    <p:spTree>
      <p:nvGrpSpPr>
        <p:cNvPr id="1" name=""/>
        <p:cNvGrpSpPr/>
        <p:nvPr/>
      </p:nvGrpSpPr>
      <p:grpSpPr>
        <a:xfrm>
          <a:off x="0" y="0"/>
          <a:ext cx="0" cy="0"/>
          <a:chOff x="0" y="0"/>
          <a:chExt cx="0" cy="0"/>
        </a:xfrm>
      </p:grpSpPr>
      <p:sp>
        <p:nvSpPr>
          <p:cNvPr id="2" name="Title 1"/>
          <p:cNvSpPr>
            <a:spLocks noGrp="1"/>
          </p:cNvSpPr>
          <p:nvPr>
            <p:ph type="title"/>
          </p:nvPr>
        </p:nvSpPr>
        <p:spPr>
          <a:xfrm>
            <a:off x="508000" y="228600"/>
            <a:ext cx="11176000" cy="553998"/>
          </a:xfrm>
        </p:spPr>
        <p:txBody>
          <a:bodyPr/>
          <a:lstStyle/>
          <a:p>
            <a:r>
              <a:rPr lang="en-US" dirty="0"/>
              <a:t>Click to edit Master title style</a:t>
            </a:r>
          </a:p>
        </p:txBody>
      </p:sp>
      <p:sp>
        <p:nvSpPr>
          <p:cNvPr id="5" name="Text Placeholder 4"/>
          <p:cNvSpPr>
            <a:spLocks noGrp="1"/>
          </p:cNvSpPr>
          <p:nvPr>
            <p:ph type="body" sz="quarter" idx="10"/>
          </p:nvPr>
        </p:nvSpPr>
        <p:spPr>
          <a:xfrm>
            <a:off x="467047" y="1480332"/>
            <a:ext cx="11176000" cy="1945148"/>
          </a:xfrm>
        </p:spPr>
        <p:txBody>
          <a:bodyPr/>
          <a:lstStyle>
            <a:lvl1pPr>
              <a:defRPr sz="2800"/>
            </a:lvl1pPr>
            <a:lvl2pPr>
              <a:defRPr sz="2600"/>
            </a:lvl2pPr>
            <a:lvl4pPr>
              <a:defRPr sz="22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55589"/>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Walkin">
    <p:spTree>
      <p:nvGrpSpPr>
        <p:cNvPr id="1" name=""/>
        <p:cNvGrpSpPr/>
        <p:nvPr/>
      </p:nvGrpSpPr>
      <p:grpSpPr>
        <a:xfrm>
          <a:off x="0" y="0"/>
          <a:ext cx="0" cy="0"/>
          <a:chOff x="0" y="0"/>
          <a:chExt cx="0" cy="0"/>
        </a:xfrm>
      </p:grpSpPr>
      <p:pic>
        <p:nvPicPr>
          <p:cNvPr id="7" name="Picture 6" descr="Microsoft Ignite cube graphic">
            <a:extLst>
              <a:ext uri="{FF2B5EF4-FFF2-40B4-BE49-F238E27FC236}">
                <a16:creationId xmlns:a16="http://schemas.microsoft.com/office/drawing/2014/main" id="{AEB1E43F-243E-134D-9418-B32A73E0E48E}"/>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138046" y="0"/>
            <a:ext cx="8053953"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5" name="Freeform 5" descr="Microsoft Ignite logo">
            <a:extLst>
              <a:ext uri="{FF2B5EF4-FFF2-40B4-BE49-F238E27FC236}">
                <a16:creationId xmlns:a16="http://schemas.microsoft.com/office/drawing/2014/main" id="{6DBD6B5B-68FC-44F2-A470-9C584137632D}"/>
              </a:ext>
            </a:extLst>
          </p:cNvPr>
          <p:cNvSpPr>
            <a:spLocks noEditPoints="1"/>
          </p:cNvSpPr>
          <p:nvPr userDrawn="1"/>
        </p:nvSpPr>
        <p:spPr bwMode="black">
          <a:xfrm>
            <a:off x="593725" y="2865438"/>
            <a:ext cx="3040063" cy="1547813"/>
          </a:xfrm>
          <a:custGeom>
            <a:avLst/>
            <a:gdLst>
              <a:gd name="T0" fmla="*/ 882 w 1710"/>
              <a:gd name="T1" fmla="*/ 598 h 862"/>
              <a:gd name="T2" fmla="*/ 1008 w 1710"/>
              <a:gd name="T3" fmla="*/ 652 h 862"/>
              <a:gd name="T4" fmla="*/ 991 w 1710"/>
              <a:gd name="T5" fmla="*/ 711 h 862"/>
              <a:gd name="T6" fmla="*/ 845 w 1710"/>
              <a:gd name="T7" fmla="*/ 579 h 862"/>
              <a:gd name="T8" fmla="*/ 697 w 1710"/>
              <a:gd name="T9" fmla="*/ 504 h 862"/>
              <a:gd name="T10" fmla="*/ 697 w 1710"/>
              <a:gd name="T11" fmla="*/ 709 h 862"/>
              <a:gd name="T12" fmla="*/ 752 w 1710"/>
              <a:gd name="T13" fmla="*/ 722 h 862"/>
              <a:gd name="T14" fmla="*/ 745 w 1710"/>
              <a:gd name="T15" fmla="*/ 553 h 862"/>
              <a:gd name="T16" fmla="*/ 574 w 1710"/>
              <a:gd name="T17" fmla="*/ 482 h 862"/>
              <a:gd name="T18" fmla="*/ 623 w 1710"/>
              <a:gd name="T19" fmla="*/ 462 h 862"/>
              <a:gd name="T20" fmla="*/ 626 w 1710"/>
              <a:gd name="T21" fmla="*/ 553 h 862"/>
              <a:gd name="T22" fmla="*/ 394 w 1710"/>
              <a:gd name="T23" fmla="*/ 588 h 862"/>
              <a:gd name="T24" fmla="*/ 393 w 1710"/>
              <a:gd name="T25" fmla="*/ 763 h 862"/>
              <a:gd name="T26" fmla="*/ 485 w 1710"/>
              <a:gd name="T27" fmla="*/ 763 h 862"/>
              <a:gd name="T28" fmla="*/ 249 w 1710"/>
              <a:gd name="T29" fmla="*/ 639 h 862"/>
              <a:gd name="T30" fmla="*/ 140 w 1710"/>
              <a:gd name="T31" fmla="*/ 662 h 862"/>
              <a:gd name="T32" fmla="*/ 249 w 1710"/>
              <a:gd name="T33" fmla="*/ 639 h 862"/>
              <a:gd name="T34" fmla="*/ 179 w 1710"/>
              <a:gd name="T35" fmla="*/ 862 h 862"/>
              <a:gd name="T36" fmla="*/ 248 w 1710"/>
              <a:gd name="T37" fmla="*/ 727 h 862"/>
              <a:gd name="T38" fmla="*/ 116 w 1710"/>
              <a:gd name="T39" fmla="*/ 579 h 862"/>
              <a:gd name="T40" fmla="*/ 0 w 1710"/>
              <a:gd name="T41" fmla="*/ 763 h 862"/>
              <a:gd name="T42" fmla="*/ 0 w 1710"/>
              <a:gd name="T43" fmla="*/ 763 h 862"/>
              <a:gd name="T44" fmla="*/ 1660 w 1710"/>
              <a:gd name="T45" fmla="*/ 43 h 862"/>
              <a:gd name="T46" fmla="*/ 1530 w 1710"/>
              <a:gd name="T47" fmla="*/ 105 h 862"/>
              <a:gd name="T48" fmla="*/ 1559 w 1710"/>
              <a:gd name="T49" fmla="*/ 0 h 862"/>
              <a:gd name="T50" fmla="*/ 1447 w 1710"/>
              <a:gd name="T51" fmla="*/ 142 h 862"/>
              <a:gd name="T52" fmla="*/ 1577 w 1710"/>
              <a:gd name="T53" fmla="*/ 142 h 862"/>
              <a:gd name="T54" fmla="*/ 1710 w 1710"/>
              <a:gd name="T55" fmla="*/ 312 h 862"/>
              <a:gd name="T56" fmla="*/ 1660 w 1710"/>
              <a:gd name="T57" fmla="*/ 142 h 862"/>
              <a:gd name="T58" fmla="*/ 1325 w 1710"/>
              <a:gd name="T59" fmla="*/ 138 h 862"/>
              <a:gd name="T60" fmla="*/ 1368 w 1710"/>
              <a:gd name="T61" fmla="*/ 263 h 862"/>
              <a:gd name="T62" fmla="*/ 1402 w 1710"/>
              <a:gd name="T63" fmla="*/ 289 h 862"/>
              <a:gd name="T64" fmla="*/ 1327 w 1710"/>
              <a:gd name="T65" fmla="*/ 100 h 862"/>
              <a:gd name="T66" fmla="*/ 1129 w 1710"/>
              <a:gd name="T67" fmla="*/ 193 h 862"/>
              <a:gd name="T68" fmla="*/ 1089 w 1710"/>
              <a:gd name="T69" fmla="*/ 150 h 862"/>
              <a:gd name="T70" fmla="*/ 1177 w 1710"/>
              <a:gd name="T71" fmla="*/ 109 h 862"/>
              <a:gd name="T72" fmla="*/ 1039 w 1710"/>
              <a:gd name="T73" fmla="*/ 162 h 862"/>
              <a:gd name="T74" fmla="*/ 1112 w 1710"/>
              <a:gd name="T75" fmla="*/ 231 h 862"/>
              <a:gd name="T76" fmla="*/ 1039 w 1710"/>
              <a:gd name="T77" fmla="*/ 264 h 862"/>
              <a:gd name="T78" fmla="*/ 1181 w 1710"/>
              <a:gd name="T79" fmla="*/ 285 h 862"/>
              <a:gd name="T80" fmla="*/ 840 w 1710"/>
              <a:gd name="T81" fmla="*/ 211 h 862"/>
              <a:gd name="T82" fmla="*/ 943 w 1710"/>
              <a:gd name="T83" fmla="*/ 157 h 862"/>
              <a:gd name="T84" fmla="*/ 820 w 1710"/>
              <a:gd name="T85" fmla="*/ 290 h 862"/>
              <a:gd name="T86" fmla="*/ 1007 w 1710"/>
              <a:gd name="T87" fmla="*/ 209 h 862"/>
              <a:gd name="T88" fmla="*/ 701 w 1710"/>
              <a:gd name="T89" fmla="*/ 214 h 862"/>
              <a:gd name="T90" fmla="*/ 755 w 1710"/>
              <a:gd name="T91" fmla="*/ 101 h 862"/>
              <a:gd name="T92" fmla="*/ 653 w 1710"/>
              <a:gd name="T93" fmla="*/ 105 h 862"/>
              <a:gd name="T94" fmla="*/ 610 w 1710"/>
              <a:gd name="T95" fmla="*/ 264 h 862"/>
              <a:gd name="T96" fmla="*/ 563 w 1710"/>
              <a:gd name="T97" fmla="*/ 138 h 862"/>
              <a:gd name="T98" fmla="*/ 446 w 1710"/>
              <a:gd name="T99" fmla="*/ 215 h 862"/>
              <a:gd name="T100" fmla="*/ 386 w 1710"/>
              <a:gd name="T101" fmla="*/ 61 h 862"/>
              <a:gd name="T102" fmla="*/ 386 w 1710"/>
              <a:gd name="T103" fmla="*/ 7 h 862"/>
              <a:gd name="T104" fmla="*/ 362 w 1710"/>
              <a:gd name="T105" fmla="*/ 315 h 862"/>
              <a:gd name="T106" fmla="*/ 362 w 1710"/>
              <a:gd name="T107" fmla="*/ 315 h 862"/>
              <a:gd name="T108" fmla="*/ 267 w 1710"/>
              <a:gd name="T109" fmla="*/ 315 h 862"/>
              <a:gd name="T110" fmla="*/ 173 w 1710"/>
              <a:gd name="T111" fmla="*/ 315 h 862"/>
              <a:gd name="T112" fmla="*/ 45 w 1710"/>
              <a:gd name="T113" fmla="*/ 125 h 862"/>
              <a:gd name="T114" fmla="*/ 146 w 1710"/>
              <a:gd name="T115" fmla="*/ 216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710" h="862">
                <a:moveTo>
                  <a:pt x="962" y="637"/>
                </a:moveTo>
                <a:lnTo>
                  <a:pt x="962" y="637"/>
                </a:lnTo>
                <a:cubicBezTo>
                  <a:pt x="962" y="620"/>
                  <a:pt x="957" y="607"/>
                  <a:pt x="950" y="597"/>
                </a:cubicBezTo>
                <a:cubicBezTo>
                  <a:pt x="942" y="588"/>
                  <a:pt x="931" y="583"/>
                  <a:pt x="917" y="583"/>
                </a:cubicBezTo>
                <a:cubicBezTo>
                  <a:pt x="903" y="583"/>
                  <a:pt x="891" y="588"/>
                  <a:pt x="882" y="598"/>
                </a:cubicBezTo>
                <a:cubicBezTo>
                  <a:pt x="872" y="608"/>
                  <a:pt x="867" y="621"/>
                  <a:pt x="864" y="637"/>
                </a:cubicBezTo>
                <a:lnTo>
                  <a:pt x="962" y="637"/>
                </a:lnTo>
                <a:close/>
                <a:moveTo>
                  <a:pt x="984" y="575"/>
                </a:moveTo>
                <a:lnTo>
                  <a:pt x="984" y="575"/>
                </a:lnTo>
                <a:cubicBezTo>
                  <a:pt x="1000" y="594"/>
                  <a:pt x="1008" y="620"/>
                  <a:pt x="1008" y="652"/>
                </a:cubicBezTo>
                <a:lnTo>
                  <a:pt x="1008" y="671"/>
                </a:lnTo>
                <a:lnTo>
                  <a:pt x="864" y="671"/>
                </a:lnTo>
                <a:cubicBezTo>
                  <a:pt x="865" y="690"/>
                  <a:pt x="871" y="705"/>
                  <a:pt x="882" y="715"/>
                </a:cubicBezTo>
                <a:cubicBezTo>
                  <a:pt x="894" y="726"/>
                  <a:pt x="909" y="731"/>
                  <a:pt x="929" y="731"/>
                </a:cubicBezTo>
                <a:cubicBezTo>
                  <a:pt x="952" y="731"/>
                  <a:pt x="972" y="725"/>
                  <a:pt x="991" y="711"/>
                </a:cubicBezTo>
                <a:lnTo>
                  <a:pt x="991" y="750"/>
                </a:lnTo>
                <a:cubicBezTo>
                  <a:pt x="972" y="762"/>
                  <a:pt x="947" y="768"/>
                  <a:pt x="915" y="768"/>
                </a:cubicBezTo>
                <a:cubicBezTo>
                  <a:pt x="884" y="768"/>
                  <a:pt x="860" y="758"/>
                  <a:pt x="843" y="739"/>
                </a:cubicBezTo>
                <a:cubicBezTo>
                  <a:pt x="825" y="720"/>
                  <a:pt x="816" y="693"/>
                  <a:pt x="816" y="658"/>
                </a:cubicBezTo>
                <a:cubicBezTo>
                  <a:pt x="816" y="626"/>
                  <a:pt x="826" y="599"/>
                  <a:pt x="845" y="579"/>
                </a:cubicBezTo>
                <a:cubicBezTo>
                  <a:pt x="865" y="558"/>
                  <a:pt x="889" y="548"/>
                  <a:pt x="917" y="548"/>
                </a:cubicBezTo>
                <a:cubicBezTo>
                  <a:pt x="946" y="548"/>
                  <a:pt x="968" y="557"/>
                  <a:pt x="984" y="575"/>
                </a:cubicBezTo>
                <a:close/>
                <a:moveTo>
                  <a:pt x="745" y="491"/>
                </a:moveTo>
                <a:lnTo>
                  <a:pt x="745" y="491"/>
                </a:lnTo>
                <a:lnTo>
                  <a:pt x="697" y="504"/>
                </a:lnTo>
                <a:lnTo>
                  <a:pt x="697" y="553"/>
                </a:lnTo>
                <a:lnTo>
                  <a:pt x="662" y="553"/>
                </a:lnTo>
                <a:lnTo>
                  <a:pt x="662" y="590"/>
                </a:lnTo>
                <a:lnTo>
                  <a:pt x="697" y="590"/>
                </a:lnTo>
                <a:lnTo>
                  <a:pt x="697" y="709"/>
                </a:lnTo>
                <a:cubicBezTo>
                  <a:pt x="697" y="748"/>
                  <a:pt x="718" y="767"/>
                  <a:pt x="758" y="767"/>
                </a:cubicBezTo>
                <a:cubicBezTo>
                  <a:pt x="774" y="767"/>
                  <a:pt x="786" y="765"/>
                  <a:pt x="795" y="760"/>
                </a:cubicBezTo>
                <a:lnTo>
                  <a:pt x="795" y="723"/>
                </a:lnTo>
                <a:cubicBezTo>
                  <a:pt x="789" y="727"/>
                  <a:pt x="782" y="730"/>
                  <a:pt x="774" y="730"/>
                </a:cubicBezTo>
                <a:cubicBezTo>
                  <a:pt x="764" y="730"/>
                  <a:pt x="756" y="727"/>
                  <a:pt x="752" y="722"/>
                </a:cubicBezTo>
                <a:cubicBezTo>
                  <a:pt x="747" y="716"/>
                  <a:pt x="745" y="707"/>
                  <a:pt x="745" y="695"/>
                </a:cubicBezTo>
                <a:lnTo>
                  <a:pt x="745" y="590"/>
                </a:lnTo>
                <a:lnTo>
                  <a:pt x="795" y="590"/>
                </a:lnTo>
                <a:lnTo>
                  <a:pt x="795" y="553"/>
                </a:lnTo>
                <a:lnTo>
                  <a:pt x="745" y="553"/>
                </a:lnTo>
                <a:lnTo>
                  <a:pt x="745" y="491"/>
                </a:lnTo>
                <a:close/>
                <a:moveTo>
                  <a:pt x="602" y="454"/>
                </a:moveTo>
                <a:lnTo>
                  <a:pt x="602" y="454"/>
                </a:lnTo>
                <a:cubicBezTo>
                  <a:pt x="595" y="454"/>
                  <a:pt x="588" y="457"/>
                  <a:pt x="582" y="462"/>
                </a:cubicBezTo>
                <a:cubicBezTo>
                  <a:pt x="577" y="467"/>
                  <a:pt x="574" y="474"/>
                  <a:pt x="574" y="482"/>
                </a:cubicBezTo>
                <a:cubicBezTo>
                  <a:pt x="574" y="489"/>
                  <a:pt x="577" y="496"/>
                  <a:pt x="582" y="501"/>
                </a:cubicBezTo>
                <a:cubicBezTo>
                  <a:pt x="588" y="506"/>
                  <a:pt x="595" y="509"/>
                  <a:pt x="602" y="509"/>
                </a:cubicBezTo>
                <a:cubicBezTo>
                  <a:pt x="610" y="509"/>
                  <a:pt x="617" y="506"/>
                  <a:pt x="623" y="501"/>
                </a:cubicBezTo>
                <a:cubicBezTo>
                  <a:pt x="629" y="495"/>
                  <a:pt x="631" y="489"/>
                  <a:pt x="631" y="482"/>
                </a:cubicBezTo>
                <a:cubicBezTo>
                  <a:pt x="631" y="474"/>
                  <a:pt x="629" y="467"/>
                  <a:pt x="623" y="462"/>
                </a:cubicBezTo>
                <a:cubicBezTo>
                  <a:pt x="617" y="457"/>
                  <a:pt x="610" y="454"/>
                  <a:pt x="602" y="454"/>
                </a:cubicBezTo>
                <a:close/>
                <a:moveTo>
                  <a:pt x="578" y="763"/>
                </a:moveTo>
                <a:lnTo>
                  <a:pt x="578" y="763"/>
                </a:lnTo>
                <a:lnTo>
                  <a:pt x="626" y="763"/>
                </a:lnTo>
                <a:lnTo>
                  <a:pt x="626" y="553"/>
                </a:lnTo>
                <a:lnTo>
                  <a:pt x="578" y="553"/>
                </a:lnTo>
                <a:lnTo>
                  <a:pt x="578" y="763"/>
                </a:lnTo>
                <a:close/>
                <a:moveTo>
                  <a:pt x="462" y="548"/>
                </a:moveTo>
                <a:lnTo>
                  <a:pt x="462" y="548"/>
                </a:lnTo>
                <a:cubicBezTo>
                  <a:pt x="433" y="548"/>
                  <a:pt x="410" y="561"/>
                  <a:pt x="394" y="588"/>
                </a:cubicBezTo>
                <a:lnTo>
                  <a:pt x="393" y="588"/>
                </a:lnTo>
                <a:lnTo>
                  <a:pt x="393" y="553"/>
                </a:lnTo>
                <a:lnTo>
                  <a:pt x="346" y="553"/>
                </a:lnTo>
                <a:lnTo>
                  <a:pt x="346" y="763"/>
                </a:lnTo>
                <a:lnTo>
                  <a:pt x="393" y="763"/>
                </a:lnTo>
                <a:lnTo>
                  <a:pt x="393" y="643"/>
                </a:lnTo>
                <a:cubicBezTo>
                  <a:pt x="393" y="626"/>
                  <a:pt x="398" y="613"/>
                  <a:pt x="407" y="602"/>
                </a:cubicBezTo>
                <a:cubicBezTo>
                  <a:pt x="417" y="591"/>
                  <a:pt x="429" y="585"/>
                  <a:pt x="443" y="585"/>
                </a:cubicBezTo>
                <a:cubicBezTo>
                  <a:pt x="471" y="585"/>
                  <a:pt x="485" y="605"/>
                  <a:pt x="485" y="644"/>
                </a:cubicBezTo>
                <a:lnTo>
                  <a:pt x="485" y="763"/>
                </a:lnTo>
                <a:lnTo>
                  <a:pt x="533" y="763"/>
                </a:lnTo>
                <a:lnTo>
                  <a:pt x="533" y="634"/>
                </a:lnTo>
                <a:cubicBezTo>
                  <a:pt x="533" y="606"/>
                  <a:pt x="527" y="585"/>
                  <a:pt x="514" y="570"/>
                </a:cubicBezTo>
                <a:cubicBezTo>
                  <a:pt x="502" y="555"/>
                  <a:pt x="485" y="548"/>
                  <a:pt x="462" y="548"/>
                </a:cubicBezTo>
                <a:close/>
                <a:moveTo>
                  <a:pt x="249" y="639"/>
                </a:moveTo>
                <a:lnTo>
                  <a:pt x="249" y="639"/>
                </a:lnTo>
                <a:cubicBezTo>
                  <a:pt x="249" y="624"/>
                  <a:pt x="244" y="612"/>
                  <a:pt x="234" y="601"/>
                </a:cubicBezTo>
                <a:cubicBezTo>
                  <a:pt x="224" y="591"/>
                  <a:pt x="212" y="586"/>
                  <a:pt x="197" y="586"/>
                </a:cubicBezTo>
                <a:cubicBezTo>
                  <a:pt x="179" y="586"/>
                  <a:pt x="165" y="592"/>
                  <a:pt x="155" y="606"/>
                </a:cubicBezTo>
                <a:cubicBezTo>
                  <a:pt x="145" y="619"/>
                  <a:pt x="140" y="638"/>
                  <a:pt x="140" y="662"/>
                </a:cubicBezTo>
                <a:cubicBezTo>
                  <a:pt x="140" y="682"/>
                  <a:pt x="145" y="699"/>
                  <a:pt x="154" y="711"/>
                </a:cubicBezTo>
                <a:cubicBezTo>
                  <a:pt x="164" y="723"/>
                  <a:pt x="177" y="730"/>
                  <a:pt x="193" y="730"/>
                </a:cubicBezTo>
                <a:cubicBezTo>
                  <a:pt x="210" y="730"/>
                  <a:pt x="223" y="724"/>
                  <a:pt x="233" y="712"/>
                </a:cubicBezTo>
                <a:cubicBezTo>
                  <a:pt x="243" y="700"/>
                  <a:pt x="249" y="685"/>
                  <a:pt x="249" y="666"/>
                </a:cubicBezTo>
                <a:lnTo>
                  <a:pt x="249" y="639"/>
                </a:lnTo>
                <a:close/>
                <a:moveTo>
                  <a:pt x="248" y="553"/>
                </a:moveTo>
                <a:lnTo>
                  <a:pt x="248" y="553"/>
                </a:lnTo>
                <a:lnTo>
                  <a:pt x="296" y="553"/>
                </a:lnTo>
                <a:lnTo>
                  <a:pt x="296" y="746"/>
                </a:lnTo>
                <a:cubicBezTo>
                  <a:pt x="296" y="823"/>
                  <a:pt x="257" y="862"/>
                  <a:pt x="179" y="862"/>
                </a:cubicBezTo>
                <a:cubicBezTo>
                  <a:pt x="152" y="862"/>
                  <a:pt x="128" y="857"/>
                  <a:pt x="108" y="848"/>
                </a:cubicBezTo>
                <a:lnTo>
                  <a:pt x="108" y="804"/>
                </a:lnTo>
                <a:cubicBezTo>
                  <a:pt x="131" y="817"/>
                  <a:pt x="153" y="824"/>
                  <a:pt x="173" y="824"/>
                </a:cubicBezTo>
                <a:cubicBezTo>
                  <a:pt x="223" y="824"/>
                  <a:pt x="248" y="799"/>
                  <a:pt x="248" y="750"/>
                </a:cubicBezTo>
                <a:lnTo>
                  <a:pt x="248" y="727"/>
                </a:lnTo>
                <a:lnTo>
                  <a:pt x="247" y="727"/>
                </a:lnTo>
                <a:cubicBezTo>
                  <a:pt x="232" y="754"/>
                  <a:pt x="208" y="768"/>
                  <a:pt x="176" y="768"/>
                </a:cubicBezTo>
                <a:cubicBezTo>
                  <a:pt x="151" y="768"/>
                  <a:pt x="130" y="758"/>
                  <a:pt x="115" y="740"/>
                </a:cubicBezTo>
                <a:cubicBezTo>
                  <a:pt x="99" y="721"/>
                  <a:pt x="91" y="696"/>
                  <a:pt x="91" y="664"/>
                </a:cubicBezTo>
                <a:cubicBezTo>
                  <a:pt x="91" y="629"/>
                  <a:pt x="99" y="600"/>
                  <a:pt x="116" y="579"/>
                </a:cubicBezTo>
                <a:cubicBezTo>
                  <a:pt x="133" y="558"/>
                  <a:pt x="156" y="548"/>
                  <a:pt x="186" y="548"/>
                </a:cubicBezTo>
                <a:cubicBezTo>
                  <a:pt x="213" y="548"/>
                  <a:pt x="234" y="559"/>
                  <a:pt x="247" y="582"/>
                </a:cubicBezTo>
                <a:lnTo>
                  <a:pt x="248" y="582"/>
                </a:lnTo>
                <a:lnTo>
                  <a:pt x="248" y="553"/>
                </a:lnTo>
                <a:close/>
                <a:moveTo>
                  <a:pt x="0" y="763"/>
                </a:moveTo>
                <a:lnTo>
                  <a:pt x="0" y="763"/>
                </a:lnTo>
                <a:lnTo>
                  <a:pt x="50" y="763"/>
                </a:lnTo>
                <a:lnTo>
                  <a:pt x="50" y="469"/>
                </a:lnTo>
                <a:lnTo>
                  <a:pt x="0" y="469"/>
                </a:lnTo>
                <a:lnTo>
                  <a:pt x="0" y="763"/>
                </a:lnTo>
                <a:close/>
                <a:moveTo>
                  <a:pt x="1710" y="142"/>
                </a:moveTo>
                <a:lnTo>
                  <a:pt x="1710" y="142"/>
                </a:lnTo>
                <a:lnTo>
                  <a:pt x="1710" y="105"/>
                </a:lnTo>
                <a:lnTo>
                  <a:pt x="1660" y="105"/>
                </a:lnTo>
                <a:lnTo>
                  <a:pt x="1660" y="43"/>
                </a:lnTo>
                <a:lnTo>
                  <a:pt x="1613" y="56"/>
                </a:lnTo>
                <a:lnTo>
                  <a:pt x="1613" y="105"/>
                </a:lnTo>
                <a:lnTo>
                  <a:pt x="1579" y="105"/>
                </a:lnTo>
                <a:lnTo>
                  <a:pt x="1577" y="105"/>
                </a:lnTo>
                <a:lnTo>
                  <a:pt x="1530" y="105"/>
                </a:lnTo>
                <a:lnTo>
                  <a:pt x="1530" y="76"/>
                </a:lnTo>
                <a:cubicBezTo>
                  <a:pt x="1530" y="50"/>
                  <a:pt x="1542" y="37"/>
                  <a:pt x="1565" y="37"/>
                </a:cubicBezTo>
                <a:cubicBezTo>
                  <a:pt x="1573" y="37"/>
                  <a:pt x="1580" y="39"/>
                  <a:pt x="1587" y="43"/>
                </a:cubicBezTo>
                <a:lnTo>
                  <a:pt x="1587" y="4"/>
                </a:lnTo>
                <a:cubicBezTo>
                  <a:pt x="1580" y="1"/>
                  <a:pt x="1570" y="0"/>
                  <a:pt x="1559" y="0"/>
                </a:cubicBezTo>
                <a:cubicBezTo>
                  <a:pt x="1537" y="0"/>
                  <a:pt x="1519" y="6"/>
                  <a:pt x="1504" y="18"/>
                </a:cubicBezTo>
                <a:cubicBezTo>
                  <a:pt x="1490" y="31"/>
                  <a:pt x="1483" y="48"/>
                  <a:pt x="1483" y="71"/>
                </a:cubicBezTo>
                <a:lnTo>
                  <a:pt x="1483" y="105"/>
                </a:lnTo>
                <a:lnTo>
                  <a:pt x="1447" y="105"/>
                </a:lnTo>
                <a:lnTo>
                  <a:pt x="1447" y="142"/>
                </a:lnTo>
                <a:lnTo>
                  <a:pt x="1483" y="142"/>
                </a:lnTo>
                <a:lnTo>
                  <a:pt x="1483" y="315"/>
                </a:lnTo>
                <a:lnTo>
                  <a:pt x="1530" y="315"/>
                </a:lnTo>
                <a:lnTo>
                  <a:pt x="1530" y="142"/>
                </a:lnTo>
                <a:lnTo>
                  <a:pt x="1577" y="142"/>
                </a:lnTo>
                <a:lnTo>
                  <a:pt x="1579" y="142"/>
                </a:lnTo>
                <a:lnTo>
                  <a:pt x="1613" y="142"/>
                </a:lnTo>
                <a:lnTo>
                  <a:pt x="1613" y="261"/>
                </a:lnTo>
                <a:cubicBezTo>
                  <a:pt x="1613" y="300"/>
                  <a:pt x="1633" y="319"/>
                  <a:pt x="1674" y="319"/>
                </a:cubicBezTo>
                <a:cubicBezTo>
                  <a:pt x="1689" y="319"/>
                  <a:pt x="1701" y="317"/>
                  <a:pt x="1710" y="312"/>
                </a:cubicBezTo>
                <a:lnTo>
                  <a:pt x="1710" y="275"/>
                </a:lnTo>
                <a:cubicBezTo>
                  <a:pt x="1705" y="279"/>
                  <a:pt x="1698" y="282"/>
                  <a:pt x="1689" y="282"/>
                </a:cubicBezTo>
                <a:cubicBezTo>
                  <a:pt x="1679" y="282"/>
                  <a:pt x="1671" y="279"/>
                  <a:pt x="1667" y="274"/>
                </a:cubicBezTo>
                <a:cubicBezTo>
                  <a:pt x="1662" y="268"/>
                  <a:pt x="1660" y="259"/>
                  <a:pt x="1660" y="247"/>
                </a:cubicBezTo>
                <a:lnTo>
                  <a:pt x="1660" y="142"/>
                </a:lnTo>
                <a:lnTo>
                  <a:pt x="1710" y="142"/>
                </a:lnTo>
                <a:close/>
                <a:moveTo>
                  <a:pt x="1383" y="210"/>
                </a:moveTo>
                <a:lnTo>
                  <a:pt x="1383" y="210"/>
                </a:lnTo>
                <a:cubicBezTo>
                  <a:pt x="1383" y="187"/>
                  <a:pt x="1378" y="169"/>
                  <a:pt x="1368" y="157"/>
                </a:cubicBezTo>
                <a:cubicBezTo>
                  <a:pt x="1358" y="144"/>
                  <a:pt x="1343" y="138"/>
                  <a:pt x="1325" y="138"/>
                </a:cubicBezTo>
                <a:cubicBezTo>
                  <a:pt x="1306" y="138"/>
                  <a:pt x="1291" y="144"/>
                  <a:pt x="1281" y="157"/>
                </a:cubicBezTo>
                <a:cubicBezTo>
                  <a:pt x="1270" y="170"/>
                  <a:pt x="1264" y="188"/>
                  <a:pt x="1264" y="211"/>
                </a:cubicBezTo>
                <a:cubicBezTo>
                  <a:pt x="1264" y="233"/>
                  <a:pt x="1270" y="250"/>
                  <a:pt x="1281" y="263"/>
                </a:cubicBezTo>
                <a:cubicBezTo>
                  <a:pt x="1292" y="276"/>
                  <a:pt x="1306" y="282"/>
                  <a:pt x="1325" y="282"/>
                </a:cubicBezTo>
                <a:cubicBezTo>
                  <a:pt x="1343" y="282"/>
                  <a:pt x="1358" y="276"/>
                  <a:pt x="1368" y="263"/>
                </a:cubicBezTo>
                <a:cubicBezTo>
                  <a:pt x="1378" y="251"/>
                  <a:pt x="1383" y="233"/>
                  <a:pt x="1383" y="210"/>
                </a:cubicBezTo>
                <a:close/>
                <a:moveTo>
                  <a:pt x="1404" y="129"/>
                </a:moveTo>
                <a:lnTo>
                  <a:pt x="1404" y="129"/>
                </a:lnTo>
                <a:cubicBezTo>
                  <a:pt x="1423" y="148"/>
                  <a:pt x="1432" y="175"/>
                  <a:pt x="1432" y="209"/>
                </a:cubicBezTo>
                <a:cubicBezTo>
                  <a:pt x="1432" y="242"/>
                  <a:pt x="1422" y="269"/>
                  <a:pt x="1402" y="289"/>
                </a:cubicBezTo>
                <a:cubicBezTo>
                  <a:pt x="1382" y="310"/>
                  <a:pt x="1356" y="320"/>
                  <a:pt x="1322" y="320"/>
                </a:cubicBezTo>
                <a:cubicBezTo>
                  <a:pt x="1290" y="320"/>
                  <a:pt x="1264" y="310"/>
                  <a:pt x="1245" y="290"/>
                </a:cubicBezTo>
                <a:cubicBezTo>
                  <a:pt x="1225" y="271"/>
                  <a:pt x="1216" y="245"/>
                  <a:pt x="1216" y="212"/>
                </a:cubicBezTo>
                <a:cubicBezTo>
                  <a:pt x="1216" y="177"/>
                  <a:pt x="1226" y="149"/>
                  <a:pt x="1246" y="129"/>
                </a:cubicBezTo>
                <a:cubicBezTo>
                  <a:pt x="1266" y="110"/>
                  <a:pt x="1293" y="100"/>
                  <a:pt x="1327" y="100"/>
                </a:cubicBezTo>
                <a:cubicBezTo>
                  <a:pt x="1360" y="100"/>
                  <a:pt x="1386" y="109"/>
                  <a:pt x="1404" y="129"/>
                </a:cubicBezTo>
                <a:close/>
                <a:moveTo>
                  <a:pt x="1172" y="217"/>
                </a:moveTo>
                <a:lnTo>
                  <a:pt x="1172" y="217"/>
                </a:lnTo>
                <a:cubicBezTo>
                  <a:pt x="1167" y="212"/>
                  <a:pt x="1161" y="208"/>
                  <a:pt x="1154" y="204"/>
                </a:cubicBezTo>
                <a:cubicBezTo>
                  <a:pt x="1147" y="200"/>
                  <a:pt x="1139" y="197"/>
                  <a:pt x="1129" y="193"/>
                </a:cubicBezTo>
                <a:cubicBezTo>
                  <a:pt x="1123" y="191"/>
                  <a:pt x="1117" y="188"/>
                  <a:pt x="1111" y="186"/>
                </a:cubicBezTo>
                <a:cubicBezTo>
                  <a:pt x="1106" y="184"/>
                  <a:pt x="1102" y="182"/>
                  <a:pt x="1098" y="180"/>
                </a:cubicBezTo>
                <a:cubicBezTo>
                  <a:pt x="1094" y="177"/>
                  <a:pt x="1091" y="175"/>
                  <a:pt x="1089" y="172"/>
                </a:cubicBezTo>
                <a:cubicBezTo>
                  <a:pt x="1087" y="168"/>
                  <a:pt x="1086" y="165"/>
                  <a:pt x="1086" y="160"/>
                </a:cubicBezTo>
                <a:cubicBezTo>
                  <a:pt x="1086" y="156"/>
                  <a:pt x="1087" y="153"/>
                  <a:pt x="1089" y="150"/>
                </a:cubicBezTo>
                <a:cubicBezTo>
                  <a:pt x="1091" y="147"/>
                  <a:pt x="1094" y="144"/>
                  <a:pt x="1097" y="142"/>
                </a:cubicBezTo>
                <a:cubicBezTo>
                  <a:pt x="1101" y="140"/>
                  <a:pt x="1105" y="138"/>
                  <a:pt x="1110" y="137"/>
                </a:cubicBezTo>
                <a:cubicBezTo>
                  <a:pt x="1115" y="136"/>
                  <a:pt x="1120" y="135"/>
                  <a:pt x="1126" y="135"/>
                </a:cubicBezTo>
                <a:cubicBezTo>
                  <a:pt x="1145" y="135"/>
                  <a:pt x="1162" y="140"/>
                  <a:pt x="1177" y="150"/>
                </a:cubicBezTo>
                <a:lnTo>
                  <a:pt x="1177" y="109"/>
                </a:lnTo>
                <a:cubicBezTo>
                  <a:pt x="1162" y="103"/>
                  <a:pt x="1144" y="100"/>
                  <a:pt x="1125" y="100"/>
                </a:cubicBezTo>
                <a:cubicBezTo>
                  <a:pt x="1114" y="100"/>
                  <a:pt x="1103" y="101"/>
                  <a:pt x="1093" y="104"/>
                </a:cubicBezTo>
                <a:cubicBezTo>
                  <a:pt x="1083" y="106"/>
                  <a:pt x="1074" y="110"/>
                  <a:pt x="1065" y="116"/>
                </a:cubicBezTo>
                <a:cubicBezTo>
                  <a:pt x="1057" y="121"/>
                  <a:pt x="1051" y="127"/>
                  <a:pt x="1046" y="135"/>
                </a:cubicBezTo>
                <a:cubicBezTo>
                  <a:pt x="1041" y="143"/>
                  <a:pt x="1039" y="152"/>
                  <a:pt x="1039" y="162"/>
                </a:cubicBezTo>
                <a:cubicBezTo>
                  <a:pt x="1039" y="170"/>
                  <a:pt x="1040" y="177"/>
                  <a:pt x="1043" y="183"/>
                </a:cubicBezTo>
                <a:cubicBezTo>
                  <a:pt x="1045" y="190"/>
                  <a:pt x="1048" y="195"/>
                  <a:pt x="1053" y="200"/>
                </a:cubicBezTo>
                <a:cubicBezTo>
                  <a:pt x="1057" y="205"/>
                  <a:pt x="1063" y="209"/>
                  <a:pt x="1070" y="213"/>
                </a:cubicBezTo>
                <a:cubicBezTo>
                  <a:pt x="1077" y="217"/>
                  <a:pt x="1085" y="220"/>
                  <a:pt x="1093" y="224"/>
                </a:cubicBezTo>
                <a:cubicBezTo>
                  <a:pt x="1100" y="226"/>
                  <a:pt x="1107" y="229"/>
                  <a:pt x="1112" y="231"/>
                </a:cubicBezTo>
                <a:cubicBezTo>
                  <a:pt x="1118" y="233"/>
                  <a:pt x="1123" y="235"/>
                  <a:pt x="1127" y="238"/>
                </a:cubicBezTo>
                <a:cubicBezTo>
                  <a:pt x="1131" y="240"/>
                  <a:pt x="1135" y="243"/>
                  <a:pt x="1137" y="247"/>
                </a:cubicBezTo>
                <a:cubicBezTo>
                  <a:pt x="1140" y="250"/>
                  <a:pt x="1141" y="254"/>
                  <a:pt x="1141" y="259"/>
                </a:cubicBezTo>
                <a:cubicBezTo>
                  <a:pt x="1141" y="276"/>
                  <a:pt x="1126" y="284"/>
                  <a:pt x="1098" y="284"/>
                </a:cubicBezTo>
                <a:cubicBezTo>
                  <a:pt x="1076" y="284"/>
                  <a:pt x="1057" y="278"/>
                  <a:pt x="1039" y="264"/>
                </a:cubicBezTo>
                <a:lnTo>
                  <a:pt x="1039" y="308"/>
                </a:lnTo>
                <a:cubicBezTo>
                  <a:pt x="1056" y="316"/>
                  <a:pt x="1076" y="320"/>
                  <a:pt x="1099" y="320"/>
                </a:cubicBezTo>
                <a:cubicBezTo>
                  <a:pt x="1110" y="320"/>
                  <a:pt x="1122" y="318"/>
                  <a:pt x="1132" y="316"/>
                </a:cubicBezTo>
                <a:cubicBezTo>
                  <a:pt x="1143" y="313"/>
                  <a:pt x="1153" y="309"/>
                  <a:pt x="1161" y="304"/>
                </a:cubicBezTo>
                <a:cubicBezTo>
                  <a:pt x="1169" y="299"/>
                  <a:pt x="1176" y="292"/>
                  <a:pt x="1181" y="285"/>
                </a:cubicBezTo>
                <a:cubicBezTo>
                  <a:pt x="1185" y="277"/>
                  <a:pt x="1188" y="267"/>
                  <a:pt x="1188" y="257"/>
                </a:cubicBezTo>
                <a:cubicBezTo>
                  <a:pt x="1188" y="248"/>
                  <a:pt x="1187" y="240"/>
                  <a:pt x="1184" y="234"/>
                </a:cubicBezTo>
                <a:cubicBezTo>
                  <a:pt x="1181" y="228"/>
                  <a:pt x="1177" y="222"/>
                  <a:pt x="1172" y="217"/>
                </a:cubicBezTo>
                <a:close/>
                <a:moveTo>
                  <a:pt x="840" y="211"/>
                </a:moveTo>
                <a:lnTo>
                  <a:pt x="840" y="211"/>
                </a:lnTo>
                <a:cubicBezTo>
                  <a:pt x="840" y="233"/>
                  <a:pt x="845" y="250"/>
                  <a:pt x="856" y="263"/>
                </a:cubicBezTo>
                <a:cubicBezTo>
                  <a:pt x="867" y="276"/>
                  <a:pt x="882" y="282"/>
                  <a:pt x="900" y="282"/>
                </a:cubicBezTo>
                <a:cubicBezTo>
                  <a:pt x="919" y="282"/>
                  <a:pt x="933" y="276"/>
                  <a:pt x="943" y="263"/>
                </a:cubicBezTo>
                <a:cubicBezTo>
                  <a:pt x="954" y="251"/>
                  <a:pt x="959" y="233"/>
                  <a:pt x="959" y="210"/>
                </a:cubicBezTo>
                <a:cubicBezTo>
                  <a:pt x="959" y="187"/>
                  <a:pt x="954" y="169"/>
                  <a:pt x="943" y="157"/>
                </a:cubicBezTo>
                <a:cubicBezTo>
                  <a:pt x="933" y="144"/>
                  <a:pt x="919" y="138"/>
                  <a:pt x="900" y="138"/>
                </a:cubicBezTo>
                <a:cubicBezTo>
                  <a:pt x="882" y="138"/>
                  <a:pt x="867" y="144"/>
                  <a:pt x="856" y="157"/>
                </a:cubicBezTo>
                <a:cubicBezTo>
                  <a:pt x="845" y="170"/>
                  <a:pt x="840" y="188"/>
                  <a:pt x="840" y="211"/>
                </a:cubicBezTo>
                <a:close/>
                <a:moveTo>
                  <a:pt x="820" y="290"/>
                </a:moveTo>
                <a:lnTo>
                  <a:pt x="820" y="290"/>
                </a:lnTo>
                <a:cubicBezTo>
                  <a:pt x="801" y="271"/>
                  <a:pt x="791" y="245"/>
                  <a:pt x="791" y="212"/>
                </a:cubicBezTo>
                <a:cubicBezTo>
                  <a:pt x="791" y="177"/>
                  <a:pt x="801" y="149"/>
                  <a:pt x="822" y="129"/>
                </a:cubicBezTo>
                <a:cubicBezTo>
                  <a:pt x="842" y="110"/>
                  <a:pt x="869" y="100"/>
                  <a:pt x="903" y="100"/>
                </a:cubicBezTo>
                <a:cubicBezTo>
                  <a:pt x="936" y="100"/>
                  <a:pt x="962" y="109"/>
                  <a:pt x="980" y="129"/>
                </a:cubicBezTo>
                <a:cubicBezTo>
                  <a:pt x="998" y="148"/>
                  <a:pt x="1007" y="175"/>
                  <a:pt x="1007" y="209"/>
                </a:cubicBezTo>
                <a:cubicBezTo>
                  <a:pt x="1007" y="242"/>
                  <a:pt x="997" y="269"/>
                  <a:pt x="978" y="289"/>
                </a:cubicBezTo>
                <a:cubicBezTo>
                  <a:pt x="958" y="310"/>
                  <a:pt x="931" y="320"/>
                  <a:pt x="898" y="320"/>
                </a:cubicBezTo>
                <a:cubicBezTo>
                  <a:pt x="866" y="320"/>
                  <a:pt x="840" y="310"/>
                  <a:pt x="820" y="290"/>
                </a:cubicBezTo>
                <a:close/>
                <a:moveTo>
                  <a:pt x="701" y="214"/>
                </a:moveTo>
                <a:lnTo>
                  <a:pt x="701" y="214"/>
                </a:lnTo>
                <a:cubicBezTo>
                  <a:pt x="701" y="192"/>
                  <a:pt x="706" y="175"/>
                  <a:pt x="715" y="162"/>
                </a:cubicBezTo>
                <a:cubicBezTo>
                  <a:pt x="724" y="150"/>
                  <a:pt x="736" y="143"/>
                  <a:pt x="750" y="143"/>
                </a:cubicBezTo>
                <a:cubicBezTo>
                  <a:pt x="761" y="143"/>
                  <a:pt x="769" y="145"/>
                  <a:pt x="775" y="150"/>
                </a:cubicBezTo>
                <a:lnTo>
                  <a:pt x="775" y="105"/>
                </a:lnTo>
                <a:cubicBezTo>
                  <a:pt x="771" y="102"/>
                  <a:pt x="764" y="101"/>
                  <a:pt x="755" y="101"/>
                </a:cubicBezTo>
                <a:cubicBezTo>
                  <a:pt x="743" y="101"/>
                  <a:pt x="733" y="105"/>
                  <a:pt x="723" y="113"/>
                </a:cubicBezTo>
                <a:cubicBezTo>
                  <a:pt x="713" y="122"/>
                  <a:pt x="706" y="133"/>
                  <a:pt x="702" y="148"/>
                </a:cubicBezTo>
                <a:lnTo>
                  <a:pt x="701" y="148"/>
                </a:lnTo>
                <a:lnTo>
                  <a:pt x="701" y="105"/>
                </a:lnTo>
                <a:lnTo>
                  <a:pt x="653" y="105"/>
                </a:lnTo>
                <a:lnTo>
                  <a:pt x="653" y="315"/>
                </a:lnTo>
                <a:lnTo>
                  <a:pt x="701" y="315"/>
                </a:lnTo>
                <a:lnTo>
                  <a:pt x="701" y="214"/>
                </a:lnTo>
                <a:close/>
                <a:moveTo>
                  <a:pt x="610" y="264"/>
                </a:moveTo>
                <a:lnTo>
                  <a:pt x="610" y="264"/>
                </a:lnTo>
                <a:cubicBezTo>
                  <a:pt x="595" y="276"/>
                  <a:pt x="579" y="282"/>
                  <a:pt x="561" y="282"/>
                </a:cubicBezTo>
                <a:cubicBezTo>
                  <a:pt x="541" y="282"/>
                  <a:pt x="525" y="276"/>
                  <a:pt x="513" y="263"/>
                </a:cubicBezTo>
                <a:cubicBezTo>
                  <a:pt x="501" y="250"/>
                  <a:pt x="495" y="233"/>
                  <a:pt x="495" y="212"/>
                </a:cubicBezTo>
                <a:cubicBezTo>
                  <a:pt x="495" y="189"/>
                  <a:pt x="501" y="172"/>
                  <a:pt x="514" y="158"/>
                </a:cubicBezTo>
                <a:cubicBezTo>
                  <a:pt x="527" y="144"/>
                  <a:pt x="543" y="138"/>
                  <a:pt x="563" y="138"/>
                </a:cubicBezTo>
                <a:cubicBezTo>
                  <a:pt x="580" y="138"/>
                  <a:pt x="595" y="143"/>
                  <a:pt x="610" y="154"/>
                </a:cubicBezTo>
                <a:lnTo>
                  <a:pt x="610" y="110"/>
                </a:lnTo>
                <a:cubicBezTo>
                  <a:pt x="595" y="103"/>
                  <a:pt x="579" y="100"/>
                  <a:pt x="559" y="100"/>
                </a:cubicBezTo>
                <a:cubicBezTo>
                  <a:pt x="525" y="100"/>
                  <a:pt x="497" y="110"/>
                  <a:pt x="477" y="131"/>
                </a:cubicBezTo>
                <a:cubicBezTo>
                  <a:pt x="456" y="152"/>
                  <a:pt x="446" y="180"/>
                  <a:pt x="446" y="215"/>
                </a:cubicBezTo>
                <a:cubicBezTo>
                  <a:pt x="446" y="246"/>
                  <a:pt x="456" y="271"/>
                  <a:pt x="475" y="290"/>
                </a:cubicBezTo>
                <a:cubicBezTo>
                  <a:pt x="494" y="310"/>
                  <a:pt x="519" y="320"/>
                  <a:pt x="550" y="320"/>
                </a:cubicBezTo>
                <a:cubicBezTo>
                  <a:pt x="573" y="320"/>
                  <a:pt x="593" y="315"/>
                  <a:pt x="610" y="305"/>
                </a:cubicBezTo>
                <a:lnTo>
                  <a:pt x="610" y="264"/>
                </a:lnTo>
                <a:close/>
                <a:moveTo>
                  <a:pt x="386" y="61"/>
                </a:moveTo>
                <a:lnTo>
                  <a:pt x="386" y="61"/>
                </a:lnTo>
                <a:cubicBezTo>
                  <a:pt x="394" y="61"/>
                  <a:pt x="401" y="58"/>
                  <a:pt x="407" y="53"/>
                </a:cubicBezTo>
                <a:cubicBezTo>
                  <a:pt x="412" y="47"/>
                  <a:pt x="415" y="41"/>
                  <a:pt x="415" y="34"/>
                </a:cubicBezTo>
                <a:cubicBezTo>
                  <a:pt x="415" y="26"/>
                  <a:pt x="412" y="19"/>
                  <a:pt x="407" y="14"/>
                </a:cubicBezTo>
                <a:cubicBezTo>
                  <a:pt x="401" y="9"/>
                  <a:pt x="394" y="7"/>
                  <a:pt x="386" y="7"/>
                </a:cubicBezTo>
                <a:cubicBezTo>
                  <a:pt x="378" y="7"/>
                  <a:pt x="372" y="9"/>
                  <a:pt x="366" y="14"/>
                </a:cubicBezTo>
                <a:cubicBezTo>
                  <a:pt x="360" y="19"/>
                  <a:pt x="358" y="26"/>
                  <a:pt x="358" y="34"/>
                </a:cubicBezTo>
                <a:cubicBezTo>
                  <a:pt x="358" y="41"/>
                  <a:pt x="360" y="48"/>
                  <a:pt x="366" y="53"/>
                </a:cubicBezTo>
                <a:cubicBezTo>
                  <a:pt x="372" y="58"/>
                  <a:pt x="378" y="61"/>
                  <a:pt x="386" y="61"/>
                </a:cubicBezTo>
                <a:close/>
                <a:moveTo>
                  <a:pt x="362" y="315"/>
                </a:moveTo>
                <a:lnTo>
                  <a:pt x="362" y="315"/>
                </a:lnTo>
                <a:lnTo>
                  <a:pt x="410" y="315"/>
                </a:lnTo>
                <a:lnTo>
                  <a:pt x="410" y="105"/>
                </a:lnTo>
                <a:lnTo>
                  <a:pt x="362" y="105"/>
                </a:lnTo>
                <a:lnTo>
                  <a:pt x="362" y="315"/>
                </a:lnTo>
                <a:close/>
                <a:moveTo>
                  <a:pt x="249" y="21"/>
                </a:moveTo>
                <a:lnTo>
                  <a:pt x="249" y="21"/>
                </a:lnTo>
                <a:lnTo>
                  <a:pt x="316" y="21"/>
                </a:lnTo>
                <a:lnTo>
                  <a:pt x="316" y="315"/>
                </a:lnTo>
                <a:lnTo>
                  <a:pt x="267" y="315"/>
                </a:lnTo>
                <a:lnTo>
                  <a:pt x="267" y="124"/>
                </a:lnTo>
                <a:cubicBezTo>
                  <a:pt x="267" y="109"/>
                  <a:pt x="268" y="90"/>
                  <a:pt x="270" y="67"/>
                </a:cubicBezTo>
                <a:lnTo>
                  <a:pt x="269" y="67"/>
                </a:lnTo>
                <a:cubicBezTo>
                  <a:pt x="266" y="80"/>
                  <a:pt x="264" y="89"/>
                  <a:pt x="261" y="95"/>
                </a:cubicBezTo>
                <a:lnTo>
                  <a:pt x="173" y="315"/>
                </a:lnTo>
                <a:lnTo>
                  <a:pt x="140" y="315"/>
                </a:lnTo>
                <a:lnTo>
                  <a:pt x="52" y="96"/>
                </a:lnTo>
                <a:cubicBezTo>
                  <a:pt x="49" y="90"/>
                  <a:pt x="47" y="80"/>
                  <a:pt x="44" y="67"/>
                </a:cubicBezTo>
                <a:lnTo>
                  <a:pt x="43" y="67"/>
                </a:lnTo>
                <a:cubicBezTo>
                  <a:pt x="44" y="79"/>
                  <a:pt x="45" y="98"/>
                  <a:pt x="45" y="125"/>
                </a:cubicBezTo>
                <a:lnTo>
                  <a:pt x="45" y="315"/>
                </a:lnTo>
                <a:lnTo>
                  <a:pt x="0" y="315"/>
                </a:lnTo>
                <a:lnTo>
                  <a:pt x="0" y="21"/>
                </a:lnTo>
                <a:lnTo>
                  <a:pt x="68" y="21"/>
                </a:lnTo>
                <a:lnTo>
                  <a:pt x="146" y="216"/>
                </a:lnTo>
                <a:cubicBezTo>
                  <a:pt x="152" y="231"/>
                  <a:pt x="155" y="243"/>
                  <a:pt x="157" y="250"/>
                </a:cubicBezTo>
                <a:lnTo>
                  <a:pt x="158" y="250"/>
                </a:lnTo>
                <a:cubicBezTo>
                  <a:pt x="163" y="235"/>
                  <a:pt x="167" y="223"/>
                  <a:pt x="171" y="216"/>
                </a:cubicBezTo>
                <a:lnTo>
                  <a:pt x="249" y="21"/>
                </a:lnTo>
                <a:close/>
              </a:path>
            </a:pathLst>
          </a:custGeom>
          <a:solidFill>
            <a:srgbClr val="D7312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10571916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nchor="ct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9/8/2021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43581519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D83B0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F28077D6-7EB1-4B7E-84A0-48374B645BA8}"/>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69648410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0213" cy="1107996"/>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021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Picture 6" descr="Microsoft Ignite cube graphic">
            <a:extLst>
              <a:ext uri="{FF2B5EF4-FFF2-40B4-BE49-F238E27FC236}">
                <a16:creationId xmlns:a16="http://schemas.microsoft.com/office/drawing/2014/main" id="{401D67D2-C1F9-48BE-931F-741D00A15B06}"/>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091552" y="0"/>
            <a:ext cx="8100447"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41478505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p15:clr>
            <a:srgbClr val="5ACBF0"/>
          </p15:clr>
        </p15:guide>
        <p15:guide id="4" orient="horz" pos="216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0213" cy="1107996"/>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021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8" name="Picture 7" descr="Microsoft Ignite cube graphic">
            <a:extLst>
              <a:ext uri="{FF2B5EF4-FFF2-40B4-BE49-F238E27FC236}">
                <a16:creationId xmlns:a16="http://schemas.microsoft.com/office/drawing/2014/main" id="{1F0180E0-8AEF-4805-B05D-B6A240DA0D30}"/>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8074617" y="-1"/>
            <a:ext cx="4117383" cy="6858001"/>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84350534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p15:clr>
            <a:srgbClr val="5ACBF0"/>
          </p15:clr>
        </p15:guide>
        <p15:guide id="4" orient="horz" pos="216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Picture 5" descr="A person sitting at a table using a computer&#10;&#10;Description automatically generated">
            <a:extLst>
              <a:ext uri="{FF2B5EF4-FFF2-40B4-BE49-F238E27FC236}">
                <a16:creationId xmlns:a16="http://schemas.microsoft.com/office/drawing/2014/main" id="{1B5497F1-768F-45ED-85F1-D14B37BE1F76}"/>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5334000" y="0"/>
            <a:ext cx="6858000" cy="6858000"/>
          </a:xfrm>
          <a:prstGeom prst="rect">
            <a:avLst/>
          </a:prstGeom>
        </p:spPr>
      </p:pic>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32354944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08333362"/>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3094626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1481832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3583606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7589387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41383718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dirty="0"/>
              <a:t>Click to edit Master title style</a:t>
            </a:r>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00391407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7" name="Picture Placeholder" descr="This photo is a 'placeholder' only. Drag or drop your photo here, or click and tap the center to insert a photo.">
            <a:extLst>
              <a:ext uri="{FF2B5EF4-FFF2-40B4-BE49-F238E27FC236}">
                <a16:creationId xmlns:a16="http://schemas.microsoft.com/office/drawing/2014/main" id="{CC6E92E5-E859-445F-856B-33F974FA3AC2}"/>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Tree>
    <p:extLst>
      <p:ext uri="{BB962C8B-B14F-4D97-AF65-F5344CB8AC3E}">
        <p14:creationId xmlns:p14="http://schemas.microsoft.com/office/powerpoint/2010/main" val="385812785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2DBE4BB-02BC-403B-BD4E-F269E8077083}"/>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79880824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5" name="Picture Placeholder" descr="This photo is a 'placeholder' only. Drag or drop your photo here, or click and tap the center to insert a photo.">
            <a:extLst>
              <a:ext uri="{FF2B5EF4-FFF2-40B4-BE49-F238E27FC236}">
                <a16:creationId xmlns:a16="http://schemas.microsoft.com/office/drawing/2014/main" id="{AB7A8995-AE4E-430B-AF29-B4D106F867E8}"/>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245463122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975012520"/>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91369648"/>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771418907"/>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640733200"/>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132897348"/>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3634460077"/>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7702613"/>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9/8/2021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79180213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3150414"/>
            <a:ext cx="3183637" cy="553998"/>
          </a:xfrm>
          <a:noFill/>
        </p:spPr>
        <p:txBody>
          <a:bodyPr anchor="ctr"/>
          <a:lstStyle>
            <a:lvl1pPr>
              <a:defRPr>
                <a:solidFill>
                  <a:schemeClr val="bg1"/>
                </a:solidFill>
              </a:defRPr>
            </a:lvl1pPr>
          </a:lstStyle>
          <a:p>
            <a:r>
              <a:rPr lang="en-US" dirty="0"/>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3816636028"/>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87242931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4339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E924359-C8C2-4219-A048-2F8283969105}"/>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417017" y="-10886"/>
            <a:ext cx="7787832" cy="6881400"/>
          </a:xfrm>
          <a:prstGeom prst="rect">
            <a:avLst/>
          </a:prstGeom>
        </p:spPr>
      </p:pic>
      <p:sp>
        <p:nvSpPr>
          <p:cNvPr id="2" name="Title 1"/>
          <p:cNvSpPr>
            <a:spLocks noGrp="1"/>
          </p:cNvSpPr>
          <p:nvPr>
            <p:ph type="title" hasCustomPrompt="1"/>
          </p:nvPr>
        </p:nvSpPr>
        <p:spPr>
          <a:xfrm>
            <a:off x="585216" y="3033223"/>
            <a:ext cx="55107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5510784" cy="338554"/>
          </a:xfrm>
          <a:noFill/>
        </p:spPr>
        <p:txBody>
          <a:bodyPr wrap="square"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85329137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3" orient="horz" pos="1910">
          <p15:clr>
            <a:srgbClr val="5ACBF0"/>
          </p15:clr>
        </p15:guide>
        <p15:guide id="4" orient="horz" pos="2505">
          <p15:clr>
            <a:srgbClr val="5ACBF0"/>
          </p15:clr>
        </p15:guide>
        <p15:guide id="5" pos="3840">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55107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pic>
        <p:nvPicPr>
          <p:cNvPr id="4" name="Picture 3" descr="Microsoft Ignite cube graphic">
            <a:extLst>
              <a:ext uri="{FF2B5EF4-FFF2-40B4-BE49-F238E27FC236}">
                <a16:creationId xmlns:a16="http://schemas.microsoft.com/office/drawing/2014/main" id="{30EEB0D1-1E0C-44AC-A84C-4B781152A448}"/>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8074617" y="-1"/>
            <a:ext cx="4117383" cy="6858001"/>
          </a:xfrm>
          <a:prstGeom prst="rect">
            <a:avLst/>
          </a:prstGeom>
        </p:spPr>
      </p:pic>
    </p:spTree>
    <p:extLst>
      <p:ext uri="{BB962C8B-B14F-4D97-AF65-F5344CB8AC3E}">
        <p14:creationId xmlns:p14="http://schemas.microsoft.com/office/powerpoint/2010/main" val="16840983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5ACBF0"/>
          </p15:clr>
        </p15:guide>
        <p15:guide id="3" orient="horz" pos="1911">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6152524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lank 2">
    <p:spTree>
      <p:nvGrpSpPr>
        <p:cNvPr id="1" name=""/>
        <p:cNvGrpSpPr/>
        <p:nvPr/>
      </p:nvGrpSpPr>
      <p:grpSpPr>
        <a:xfrm>
          <a:off x="0" y="0"/>
          <a:ext cx="0" cy="0"/>
          <a:chOff x="0" y="0"/>
          <a:chExt cx="0" cy="0"/>
        </a:xfrm>
      </p:grpSpPr>
    </p:spTree>
    <p:extLst>
      <p:ext uri="{BB962C8B-B14F-4D97-AF65-F5344CB8AC3E}">
        <p14:creationId xmlns:p14="http://schemas.microsoft.com/office/powerpoint/2010/main" val="166393816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4027290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AC1A7617-8539-46AF-B383-CACBD8B22E1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54835069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Black Notes slide Layout">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2122286861"/>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9/8/2021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9783999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9/8/2021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2366278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0389947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dirty="0"/>
              <a:t>Click to edit Master title style</a:t>
            </a:r>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6883964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dirty="0"/>
              <a:t>Click to edit Master title style</a:t>
            </a:r>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262055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31.xml"/><Relationship Id="rId18" Type="http://schemas.openxmlformats.org/officeDocument/2006/relationships/slideLayout" Target="../slideLayouts/slideLayout36.xml"/><Relationship Id="rId26" Type="http://schemas.openxmlformats.org/officeDocument/2006/relationships/slideLayout" Target="../slideLayouts/slideLayout44.xml"/><Relationship Id="rId3" Type="http://schemas.openxmlformats.org/officeDocument/2006/relationships/slideLayout" Target="../slideLayouts/slideLayout21.xml"/><Relationship Id="rId21" Type="http://schemas.openxmlformats.org/officeDocument/2006/relationships/slideLayout" Target="../slideLayouts/slideLayout39.xml"/><Relationship Id="rId7" Type="http://schemas.openxmlformats.org/officeDocument/2006/relationships/slideLayout" Target="../slideLayouts/slideLayout25.xml"/><Relationship Id="rId12" Type="http://schemas.openxmlformats.org/officeDocument/2006/relationships/slideLayout" Target="../slideLayouts/slideLayout30.xml"/><Relationship Id="rId17" Type="http://schemas.openxmlformats.org/officeDocument/2006/relationships/slideLayout" Target="../slideLayouts/slideLayout35.xml"/><Relationship Id="rId25" Type="http://schemas.openxmlformats.org/officeDocument/2006/relationships/slideLayout" Target="../slideLayouts/slideLayout43.xml"/><Relationship Id="rId33" Type="http://schemas.openxmlformats.org/officeDocument/2006/relationships/image" Target="../media/image1.emf"/><Relationship Id="rId2" Type="http://schemas.openxmlformats.org/officeDocument/2006/relationships/slideLayout" Target="../slideLayouts/slideLayout20.xml"/><Relationship Id="rId16" Type="http://schemas.openxmlformats.org/officeDocument/2006/relationships/slideLayout" Target="../slideLayouts/slideLayout34.xml"/><Relationship Id="rId20" Type="http://schemas.openxmlformats.org/officeDocument/2006/relationships/slideLayout" Target="../slideLayouts/slideLayout38.xml"/><Relationship Id="rId29" Type="http://schemas.openxmlformats.org/officeDocument/2006/relationships/slideLayout" Target="../slideLayouts/slideLayout47.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24" Type="http://schemas.openxmlformats.org/officeDocument/2006/relationships/slideLayout" Target="../slideLayouts/slideLayout42.xml"/><Relationship Id="rId32" Type="http://schemas.openxmlformats.org/officeDocument/2006/relationships/theme" Target="../theme/theme2.xml"/><Relationship Id="rId5" Type="http://schemas.openxmlformats.org/officeDocument/2006/relationships/slideLayout" Target="../slideLayouts/slideLayout23.xml"/><Relationship Id="rId15" Type="http://schemas.openxmlformats.org/officeDocument/2006/relationships/slideLayout" Target="../slideLayouts/slideLayout33.xml"/><Relationship Id="rId23" Type="http://schemas.openxmlformats.org/officeDocument/2006/relationships/slideLayout" Target="../slideLayouts/slideLayout41.xml"/><Relationship Id="rId28" Type="http://schemas.openxmlformats.org/officeDocument/2006/relationships/slideLayout" Target="../slideLayouts/slideLayout46.xml"/><Relationship Id="rId10" Type="http://schemas.openxmlformats.org/officeDocument/2006/relationships/slideLayout" Target="../slideLayouts/slideLayout28.xml"/><Relationship Id="rId19" Type="http://schemas.openxmlformats.org/officeDocument/2006/relationships/slideLayout" Target="../slideLayouts/slideLayout37.xml"/><Relationship Id="rId31" Type="http://schemas.openxmlformats.org/officeDocument/2006/relationships/slideLayout" Target="../slideLayouts/slideLayout49.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slideLayout" Target="../slideLayouts/slideLayout32.xml"/><Relationship Id="rId22" Type="http://schemas.openxmlformats.org/officeDocument/2006/relationships/slideLayout" Target="../slideLayouts/slideLayout40.xml"/><Relationship Id="rId27" Type="http://schemas.openxmlformats.org/officeDocument/2006/relationships/slideLayout" Target="../slideLayouts/slideLayout45.xml"/><Relationship Id="rId30" Type="http://schemas.openxmlformats.org/officeDocument/2006/relationships/slideLayout" Target="../slideLayouts/slideLayout48.xml"/><Relationship Id="rId8"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1000">
              <a:schemeClr val="tx2">
                <a:lumMod val="20000"/>
                <a:lumOff val="80000"/>
              </a:schemeClr>
            </a:gs>
            <a:gs pos="100000">
              <a:schemeClr val="bg2">
                <a:shade val="96000"/>
                <a:satMod val="120000"/>
                <a:lumMod val="90000"/>
              </a:schemeClr>
            </a:gs>
          </a:gsLst>
          <a:lin ang="2700000" scaled="1"/>
          <a:tileRect/>
        </a:gradFill>
        <a:effectLst/>
      </p:bgPr>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9/8/2021</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4150193321"/>
      </p:ext>
    </p:extLst>
  </p:cSld>
  <p:clrMap bg1="dk1" tx1="lt1" bg2="dk2" tx2="lt2" accent1="accent1" accent2="accent2" accent3="accent3" accent4="accent4" accent5="accent5" accent6="accent6" hlink="hlink" folHlink="folHlink"/>
  <p:sldLayoutIdLst>
    <p:sldLayoutId id="2147483730" r:id="rId1"/>
    <p:sldLayoutId id="2147483731" r:id="rId2"/>
    <p:sldLayoutId id="2147483732" r:id="rId3"/>
    <p:sldLayoutId id="2147483733" r:id="rId4"/>
    <p:sldLayoutId id="2147483734" r:id="rId5"/>
    <p:sldLayoutId id="2147483735" r:id="rId6"/>
    <p:sldLayoutId id="2147483736" r:id="rId7"/>
    <p:sldLayoutId id="2147483737" r:id="rId8"/>
    <p:sldLayoutId id="2147483738" r:id="rId9"/>
    <p:sldLayoutId id="2147483739" r:id="rId10"/>
    <p:sldLayoutId id="2147483740" r:id="rId11"/>
    <p:sldLayoutId id="2147483741" r:id="rId12"/>
    <p:sldLayoutId id="2147483742" r:id="rId13"/>
    <p:sldLayoutId id="2147483743" r:id="rId14"/>
    <p:sldLayoutId id="2147483744" r:id="rId15"/>
    <p:sldLayoutId id="2147483745" r:id="rId16"/>
    <p:sldLayoutId id="2147483746" r:id="rId17"/>
    <p:sldLayoutId id="2147483747" r:id="rId18"/>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1000">
              <a:schemeClr val="tx2">
                <a:lumMod val="20000"/>
                <a:lumOff val="80000"/>
              </a:schemeClr>
            </a:gs>
            <a:gs pos="100000">
              <a:schemeClr val="bg2">
                <a:shade val="96000"/>
                <a:satMod val="120000"/>
                <a:lumMod val="90000"/>
              </a:schemeClr>
            </a:gs>
          </a:gsLst>
          <a:lin ang="27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3"/>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047439130"/>
      </p:ext>
    </p:extLst>
  </p:cSld>
  <p:clrMap bg1="lt1" tx1="dk1" bg2="lt2" tx2="dk2" accent1="accent1" accent2="accent2" accent3="accent3" accent4="accent4" accent5="accent5" accent6="accent6" hlink="hlink" folHlink="folHlink"/>
  <p:sldLayoutIdLst>
    <p:sldLayoutId id="2147483749" r:id="rId1"/>
    <p:sldLayoutId id="2147483750" r:id="rId2"/>
    <p:sldLayoutId id="2147483751" r:id="rId3"/>
    <p:sldLayoutId id="2147483752" r:id="rId4"/>
    <p:sldLayoutId id="2147483753" r:id="rId5"/>
    <p:sldLayoutId id="2147483754" r:id="rId6"/>
    <p:sldLayoutId id="2147483755" r:id="rId7"/>
    <p:sldLayoutId id="2147483756" r:id="rId8"/>
    <p:sldLayoutId id="2147483757" r:id="rId9"/>
    <p:sldLayoutId id="2147483758" r:id="rId10"/>
    <p:sldLayoutId id="2147483759" r:id="rId11"/>
    <p:sldLayoutId id="2147483760" r:id="rId12"/>
    <p:sldLayoutId id="2147483761" r:id="rId13"/>
    <p:sldLayoutId id="2147483762" r:id="rId14"/>
    <p:sldLayoutId id="2147483763" r:id="rId15"/>
    <p:sldLayoutId id="2147483764" r:id="rId16"/>
    <p:sldLayoutId id="2147483765" r:id="rId17"/>
    <p:sldLayoutId id="2147483766" r:id="rId18"/>
    <p:sldLayoutId id="2147483767" r:id="rId19"/>
    <p:sldLayoutId id="2147483768" r:id="rId20"/>
    <p:sldLayoutId id="2147483769" r:id="rId21"/>
    <p:sldLayoutId id="2147483770" r:id="rId22"/>
    <p:sldLayoutId id="2147483771" r:id="rId23"/>
    <p:sldLayoutId id="2147483772" r:id="rId24"/>
    <p:sldLayoutId id="2147483773" r:id="rId25"/>
    <p:sldLayoutId id="2147483774" r:id="rId26"/>
    <p:sldLayoutId id="2147483775" r:id="rId27"/>
    <p:sldLayoutId id="2147483776" r:id="rId28"/>
    <p:sldLayoutId id="2147483777" r:id="rId29"/>
    <p:sldLayoutId id="2147483778" r:id="rId30"/>
    <p:sldLayoutId id="2147483779" r:id="rId31"/>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azure-ad-b2c/samples/blob/master/policies/username-signup-or-signin" TargetMode="External"/><Relationship Id="rId2" Type="http://schemas.openxmlformats.org/officeDocument/2006/relationships/hyperlink" Target="https://github.com/azure-ad-b2c/samples/blob/master/policies/mfa-email-or-phone" TargetMode="External"/><Relationship Id="rId1" Type="http://schemas.openxmlformats.org/officeDocument/2006/relationships/slideLayout" Target="../slideLayouts/slideLayout7.xml"/><Relationship Id="rId4" Type="http://schemas.openxmlformats.org/officeDocument/2006/relationships/hyperlink" Target="https://github.com/azure-ad-b2c/samples/blob/master/policies/sign-in-with-authenticator" TargetMode="External"/></Relationships>
</file>

<file path=ppt/slides/_rels/slide13.xml.rels><?xml version="1.0" encoding="UTF-8" standalone="yes"?>
<Relationships xmlns="http://schemas.openxmlformats.org/package/2006/relationships"><Relationship Id="rId2" Type="http://schemas.openxmlformats.org/officeDocument/2006/relationships/hyperlink" Target="https://www.microsoft.com/en-nz/security/business/identity-access-management/decentralized-identity-blockchain" TargetMode="Externa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4111" y="1245092"/>
            <a:ext cx="8001000" cy="2323731"/>
          </a:xfrm>
        </p:spPr>
        <p:txBody>
          <a:bodyPr>
            <a:normAutofit/>
          </a:bodyPr>
          <a:lstStyle/>
          <a:p>
            <a:r>
              <a:rPr lang="en-US" cap="none" dirty="0">
                <a:solidFill>
                  <a:schemeClr val="accent1">
                    <a:lumMod val="60000"/>
                    <a:lumOff val="40000"/>
                  </a:schemeClr>
                </a:solidFill>
                <a:latin typeface="Calibri" panose="020F0502020204030204" pitchFamily="34" charset="0"/>
                <a:cs typeface="Calibri" panose="020F0502020204030204" pitchFamily="34" charset="0"/>
              </a:rPr>
              <a:t>AMA about Azure AD B2C</a:t>
            </a:r>
            <a:br>
              <a:rPr lang="en-US" cap="none" dirty="0">
                <a:solidFill>
                  <a:schemeClr val="bg2">
                    <a:lumMod val="60000"/>
                    <a:lumOff val="40000"/>
                  </a:schemeClr>
                </a:solidFill>
                <a:latin typeface="Calibri" panose="020F0502020204030204" pitchFamily="34" charset="0"/>
                <a:cs typeface="Calibri" panose="020F0502020204030204" pitchFamily="34" charset="0"/>
              </a:rPr>
            </a:br>
            <a:endParaRPr lang="en-US" cap="none" dirty="0">
              <a:solidFill>
                <a:schemeClr val="bg2">
                  <a:lumMod val="60000"/>
                  <a:lumOff val="40000"/>
                </a:schemeClr>
              </a:solidFill>
              <a:latin typeface="Calibri" panose="020F0502020204030204" pitchFamily="34" charset="0"/>
              <a:cs typeface="Calibri" panose="020F0502020204030204" pitchFamily="34" charset="0"/>
            </a:endParaRPr>
          </a:p>
        </p:txBody>
      </p:sp>
      <p:sp>
        <p:nvSpPr>
          <p:cNvPr id="3" name="Subtitle 2"/>
          <p:cNvSpPr>
            <a:spLocks noGrp="1"/>
          </p:cNvSpPr>
          <p:nvPr>
            <p:ph type="subTitle" idx="1"/>
          </p:nvPr>
        </p:nvSpPr>
        <p:spPr>
          <a:xfrm>
            <a:off x="684212" y="3429001"/>
            <a:ext cx="6400800" cy="2743200"/>
          </a:xfrm>
        </p:spPr>
        <p:txBody>
          <a:bodyPr>
            <a:noAutofit/>
          </a:bodyPr>
          <a:lstStyle/>
          <a:p>
            <a:endParaRPr lang="en-US" sz="2000" dirty="0"/>
          </a:p>
          <a:p>
            <a:r>
              <a:rPr lang="en-US" sz="2000" dirty="0">
                <a:latin typeface="Calibri" panose="020F0502020204030204" pitchFamily="34" charset="0"/>
                <a:cs typeface="Calibri" panose="020F0502020204030204" pitchFamily="34" charset="0"/>
              </a:rPr>
              <a:t>Rory Braybrook</a:t>
            </a:r>
          </a:p>
          <a:p>
            <a:r>
              <a:rPr lang="en-US" sz="2000" dirty="0">
                <a:latin typeface="Calibri" panose="020F0502020204030204" pitchFamily="34" charset="0"/>
                <a:cs typeface="Calibri" panose="020F0502020204030204" pitchFamily="34" charset="0"/>
              </a:rPr>
              <a:t>Microsoft Identity Architect</a:t>
            </a:r>
          </a:p>
          <a:p>
            <a:r>
              <a:rPr lang="en-US" sz="2000" dirty="0">
                <a:latin typeface="Calibri" panose="020F0502020204030204" pitchFamily="34" charset="0"/>
                <a:cs typeface="Calibri" panose="020F0502020204030204" pitchFamily="34" charset="0"/>
              </a:rPr>
              <a:t>Microsoft MVP (Enterprise Mobility) </a:t>
            </a:r>
          </a:p>
          <a:p>
            <a:r>
              <a:rPr lang="en-US" sz="2000" dirty="0">
                <a:latin typeface="Calibri" panose="020F0502020204030204" pitchFamily="34" charset="0"/>
                <a:cs typeface="Calibri" panose="020F0502020204030204" pitchFamily="34" charset="0"/>
              </a:rPr>
              <a:t>@rbrayb</a:t>
            </a:r>
          </a:p>
          <a:p>
            <a:r>
              <a:rPr lang="en-US" sz="2000" dirty="0">
                <a:solidFill>
                  <a:schemeClr val="accent1">
                    <a:lumMod val="60000"/>
                    <a:lumOff val="40000"/>
                  </a:schemeClr>
                </a:solidFill>
                <a:latin typeface="Calibri" panose="020F0502020204030204" pitchFamily="34" charset="0"/>
                <a:cs typeface="Calibri" panose="020F0502020204030204" pitchFamily="34" charset="0"/>
              </a:rPr>
              <a:t>https://authory.com/RoryBraybrook</a:t>
            </a:r>
            <a:endParaRPr lang="en-US" sz="2000" dirty="0"/>
          </a:p>
        </p:txBody>
      </p:sp>
    </p:spTree>
    <p:extLst>
      <p:ext uri="{BB962C8B-B14F-4D97-AF65-F5344CB8AC3E}">
        <p14:creationId xmlns:p14="http://schemas.microsoft.com/office/powerpoint/2010/main" val="22928471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59C7D80-A9DC-44AC-9CF9-617E886EF7A3}"/>
              </a:ext>
            </a:extLst>
          </p:cNvPr>
          <p:cNvSpPr txBox="1"/>
          <p:nvPr/>
        </p:nvSpPr>
        <p:spPr>
          <a:xfrm>
            <a:off x="701335" y="284085"/>
            <a:ext cx="7013359" cy="707886"/>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schemeClr val="accent1">
                    <a:lumMod val="60000"/>
                    <a:lumOff val="40000"/>
                  </a:schemeClr>
                </a:solidFill>
                <a:effectLst/>
                <a:uLnTx/>
                <a:uFillTx/>
                <a:latin typeface="Calibri" panose="020F0502020204030204" pitchFamily="34" charset="0"/>
                <a:ea typeface="+mn-ea"/>
                <a:cs typeface="Calibri" panose="020F0502020204030204" pitchFamily="34" charset="0"/>
              </a:rPr>
              <a:t>Custom policy starter pack</a:t>
            </a:r>
            <a:endParaRPr kumimoji="0" lang="en-NZ" sz="4000" b="0" i="0" u="none" strike="noStrike" kern="1200" cap="none" spc="0" normalizeH="0" baseline="0" noProof="0" dirty="0">
              <a:ln>
                <a:noFill/>
              </a:ln>
              <a:solidFill>
                <a:schemeClr val="accent1">
                  <a:lumMod val="60000"/>
                  <a:lumOff val="40000"/>
                </a:schemeClr>
              </a:solidFill>
              <a:effectLst/>
              <a:uLnTx/>
              <a:uFillTx/>
              <a:latin typeface="Calibri" panose="020F0502020204030204" pitchFamily="34" charset="0"/>
              <a:ea typeface="+mn-ea"/>
              <a:cs typeface="Calibri" panose="020F0502020204030204" pitchFamily="34" charset="0"/>
            </a:endParaRPr>
          </a:p>
        </p:txBody>
      </p:sp>
      <p:pic>
        <p:nvPicPr>
          <p:cNvPr id="3" name="Picture 2">
            <a:extLst>
              <a:ext uri="{FF2B5EF4-FFF2-40B4-BE49-F238E27FC236}">
                <a16:creationId xmlns:a16="http://schemas.microsoft.com/office/drawing/2014/main" id="{0B063911-52AB-4B09-85FD-5ADBC3248BD1}"/>
              </a:ext>
            </a:extLst>
          </p:cNvPr>
          <p:cNvPicPr>
            <a:picLocks noChangeAspect="1"/>
          </p:cNvPicPr>
          <p:nvPr/>
        </p:nvPicPr>
        <p:blipFill>
          <a:blip r:embed="rId2"/>
          <a:stretch>
            <a:fillRect/>
          </a:stretch>
        </p:blipFill>
        <p:spPr>
          <a:xfrm>
            <a:off x="2428875" y="2057400"/>
            <a:ext cx="7334250" cy="2743200"/>
          </a:xfrm>
          <a:prstGeom prst="rect">
            <a:avLst/>
          </a:prstGeom>
        </p:spPr>
      </p:pic>
    </p:spTree>
    <p:extLst>
      <p:ext uri="{BB962C8B-B14F-4D97-AF65-F5344CB8AC3E}">
        <p14:creationId xmlns:p14="http://schemas.microsoft.com/office/powerpoint/2010/main" val="3362707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59C7D80-A9DC-44AC-9CF9-617E886EF7A3}"/>
              </a:ext>
            </a:extLst>
          </p:cNvPr>
          <p:cNvSpPr txBox="1"/>
          <p:nvPr/>
        </p:nvSpPr>
        <p:spPr>
          <a:xfrm>
            <a:off x="701335" y="284085"/>
            <a:ext cx="8495931" cy="707886"/>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schemeClr val="accent1">
                    <a:lumMod val="60000"/>
                    <a:lumOff val="40000"/>
                  </a:schemeClr>
                </a:solidFill>
                <a:effectLst/>
                <a:uLnTx/>
                <a:uFillTx/>
                <a:latin typeface="Calibri" panose="020F0502020204030204" pitchFamily="34" charset="0"/>
                <a:ea typeface="+mn-ea"/>
                <a:cs typeface="Calibri" panose="020F0502020204030204" pitchFamily="34" charset="0"/>
              </a:rPr>
              <a:t>Custom policy starter pack contents</a:t>
            </a:r>
            <a:endParaRPr kumimoji="0" lang="en-NZ" sz="4000" b="0" i="0" u="none" strike="noStrike" kern="1200" cap="none" spc="0" normalizeH="0" baseline="0" noProof="0" dirty="0">
              <a:ln>
                <a:noFill/>
              </a:ln>
              <a:solidFill>
                <a:schemeClr val="accent1">
                  <a:lumMod val="60000"/>
                  <a:lumOff val="40000"/>
                </a:schemeClr>
              </a:solidFill>
              <a:effectLst/>
              <a:uLnTx/>
              <a:uFillTx/>
              <a:latin typeface="Calibri" panose="020F0502020204030204" pitchFamily="34" charset="0"/>
              <a:ea typeface="+mn-ea"/>
              <a:cs typeface="Calibri" panose="020F0502020204030204" pitchFamily="34" charset="0"/>
            </a:endParaRPr>
          </a:p>
        </p:txBody>
      </p:sp>
      <p:pic>
        <p:nvPicPr>
          <p:cNvPr id="4" name="Picture 3">
            <a:extLst>
              <a:ext uri="{FF2B5EF4-FFF2-40B4-BE49-F238E27FC236}">
                <a16:creationId xmlns:a16="http://schemas.microsoft.com/office/drawing/2014/main" id="{D19F5C56-ABA3-4C9F-ABFA-BC2F6A24C208}"/>
              </a:ext>
            </a:extLst>
          </p:cNvPr>
          <p:cNvPicPr>
            <a:picLocks noChangeAspect="1"/>
          </p:cNvPicPr>
          <p:nvPr/>
        </p:nvPicPr>
        <p:blipFill>
          <a:blip r:embed="rId2"/>
          <a:stretch>
            <a:fillRect/>
          </a:stretch>
        </p:blipFill>
        <p:spPr>
          <a:xfrm>
            <a:off x="3497802" y="2286878"/>
            <a:ext cx="4963033" cy="3110745"/>
          </a:xfrm>
          <a:prstGeom prst="rect">
            <a:avLst/>
          </a:prstGeom>
        </p:spPr>
      </p:pic>
    </p:spTree>
    <p:extLst>
      <p:ext uri="{BB962C8B-B14F-4D97-AF65-F5344CB8AC3E}">
        <p14:creationId xmlns:p14="http://schemas.microsoft.com/office/powerpoint/2010/main" val="37737539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59C7D80-A9DC-44AC-9CF9-617E886EF7A3}"/>
              </a:ext>
            </a:extLst>
          </p:cNvPr>
          <p:cNvSpPr txBox="1"/>
          <p:nvPr/>
        </p:nvSpPr>
        <p:spPr>
          <a:xfrm>
            <a:off x="701336" y="284085"/>
            <a:ext cx="5149048" cy="707886"/>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srgbClr val="052F61">
                    <a:lumMod val="60000"/>
                    <a:lumOff val="40000"/>
                  </a:srgbClr>
                </a:solidFill>
                <a:effectLst/>
                <a:uLnTx/>
                <a:uFillTx/>
                <a:latin typeface="Calibri" panose="020F0502020204030204" pitchFamily="34" charset="0"/>
                <a:ea typeface="+mn-ea"/>
                <a:cs typeface="Calibri" panose="020F0502020204030204" pitchFamily="34" charset="0"/>
              </a:rPr>
              <a:t>Custom policies</a:t>
            </a:r>
            <a:endParaRPr kumimoji="0" lang="en-NZ" sz="4000" b="0" i="0" u="none" strike="noStrike" kern="1200" cap="none" spc="0" normalizeH="0" baseline="0" noProof="0" dirty="0">
              <a:ln>
                <a:noFill/>
              </a:ln>
              <a:solidFill>
                <a:srgbClr val="052F61">
                  <a:lumMod val="60000"/>
                  <a:lumOff val="40000"/>
                </a:srgbClr>
              </a:solidFill>
              <a:effectLst/>
              <a:uLnTx/>
              <a:uFillTx/>
              <a:latin typeface="Calibri" panose="020F0502020204030204" pitchFamily="34" charset="0"/>
              <a:ea typeface="+mn-ea"/>
              <a:cs typeface="Calibri" panose="020F0502020204030204" pitchFamily="34" charset="0"/>
            </a:endParaRPr>
          </a:p>
        </p:txBody>
      </p:sp>
      <p:sp>
        <p:nvSpPr>
          <p:cNvPr id="6" name="TextBox 5">
            <a:extLst>
              <a:ext uri="{FF2B5EF4-FFF2-40B4-BE49-F238E27FC236}">
                <a16:creationId xmlns:a16="http://schemas.microsoft.com/office/drawing/2014/main" id="{36342C2B-AF5A-47EF-8D5A-234A62C40541}"/>
              </a:ext>
            </a:extLst>
          </p:cNvPr>
          <p:cNvSpPr txBox="1"/>
          <p:nvPr/>
        </p:nvSpPr>
        <p:spPr>
          <a:xfrm>
            <a:off x="701336" y="1760399"/>
            <a:ext cx="11310151" cy="2246769"/>
          </a:xfrm>
          <a:prstGeom prst="rect">
            <a:avLst/>
          </a:prstGeom>
          <a:noFill/>
        </p:spPr>
        <p:txBody>
          <a:bodyPr wrap="square">
            <a:spAutoFit/>
          </a:bodyPr>
          <a:lstStyle/>
          <a:p>
            <a:pPr marL="457200" marR="0" lvl="0" indent="-4572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A) </a:t>
            </a:r>
            <a:r>
              <a:rPr lang="en-US" sz="2800" dirty="0">
                <a:hlinkClick r:id="rId2"/>
              </a:rPr>
              <a:t>MFA with either Phone (Call/SMS) or Email verification</a:t>
            </a:r>
            <a:endParaRPr lang="en-US" sz="2800" dirty="0"/>
          </a:p>
          <a:p>
            <a:pPr marR="0" lvl="0" algn="l" defTabSz="457200" rtl="0" eaLnBrk="1" fontAlgn="auto" latinLnBrk="0" hangingPunct="1">
              <a:lnSpc>
                <a:spcPct val="100000"/>
              </a:lnSpc>
              <a:spcBef>
                <a:spcPts val="0"/>
              </a:spcBef>
              <a:spcAft>
                <a:spcPts val="0"/>
              </a:spcAft>
              <a:buClrTx/>
              <a:buSzTx/>
              <a:tabLst/>
              <a:defRPr/>
            </a:pPr>
            <a:r>
              <a:rPr lang="en-US" sz="2800" dirty="0"/>
              <a:t> </a:t>
            </a:r>
            <a:endParaRPr kumimoji="0" lang="en-US" sz="28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endParaRPr>
          </a:p>
          <a:p>
            <a:pPr marL="457200" marR="0" lvl="0" indent="-4572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800" dirty="0">
                <a:solidFill>
                  <a:prstClr val="black"/>
                </a:solidFill>
                <a:latin typeface="Calibri" panose="020F0502020204030204" pitchFamily="34" charset="0"/>
                <a:cs typeface="Calibri" panose="020F0502020204030204" pitchFamily="34" charset="0"/>
              </a:rPr>
              <a:t>B) </a:t>
            </a:r>
            <a:r>
              <a:rPr lang="en-NZ" sz="2800" dirty="0">
                <a:hlinkClick r:id="rId3"/>
              </a:rPr>
              <a:t>Username based journey</a:t>
            </a:r>
            <a:endParaRPr lang="en-NZ" sz="2800" dirty="0"/>
          </a:p>
          <a:p>
            <a:pPr marL="457200" marR="0" lvl="0" indent="-4572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2800" dirty="0">
              <a:solidFill>
                <a:prstClr val="black"/>
              </a:solidFill>
              <a:latin typeface="Calibri" panose="020F0502020204030204" pitchFamily="34" charset="0"/>
              <a:cs typeface="Calibri" panose="020F0502020204030204" pitchFamily="34" charset="0"/>
            </a:endParaRPr>
          </a:p>
          <a:p>
            <a:pPr marL="457200" marR="0" lvl="0" indent="-4572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C) </a:t>
            </a:r>
            <a:r>
              <a:rPr lang="en-NZ" sz="2800" dirty="0">
                <a:hlinkClick r:id="rId4"/>
              </a:rPr>
              <a:t>Sign In With Authenticator</a:t>
            </a:r>
            <a:endParaRPr kumimoji="0" lang="en-NZ" sz="28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endParaRPr>
          </a:p>
        </p:txBody>
      </p:sp>
    </p:spTree>
    <p:extLst>
      <p:ext uri="{BB962C8B-B14F-4D97-AF65-F5344CB8AC3E}">
        <p14:creationId xmlns:p14="http://schemas.microsoft.com/office/powerpoint/2010/main" val="35753548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9841" y="387924"/>
            <a:ext cx="8382000" cy="941796"/>
          </a:xfrm>
        </p:spPr>
        <p:txBody>
          <a:bodyPr>
            <a:normAutofit/>
          </a:bodyPr>
          <a:lstStyle/>
          <a:p>
            <a:r>
              <a:rPr lang="en-US" sz="4000" cap="none" dirty="0">
                <a:ln>
                  <a:noFill/>
                </a:ln>
                <a:solidFill>
                  <a:srgbClr val="0070C0"/>
                </a:solidFill>
                <a:latin typeface="Calibri" panose="020F0502020204030204" pitchFamily="34" charset="0"/>
                <a:cs typeface="Calibri" panose="020F0502020204030204" pitchFamily="34" charset="0"/>
              </a:rPr>
              <a:t>References</a:t>
            </a:r>
          </a:p>
        </p:txBody>
      </p:sp>
      <p:sp>
        <p:nvSpPr>
          <p:cNvPr id="5" name="Title 1">
            <a:extLst>
              <a:ext uri="{FF2B5EF4-FFF2-40B4-BE49-F238E27FC236}">
                <a16:creationId xmlns:a16="http://schemas.microsoft.com/office/drawing/2014/main" id="{63757989-3904-482E-AF8B-22DD8877834F}"/>
              </a:ext>
            </a:extLst>
          </p:cNvPr>
          <p:cNvSpPr txBox="1">
            <a:spLocks/>
          </p:cNvSpPr>
          <p:nvPr/>
        </p:nvSpPr>
        <p:spPr>
          <a:xfrm>
            <a:off x="1259841" y="1329720"/>
            <a:ext cx="8382000" cy="941796"/>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marR="0" lvl="0" indent="0" algn="l" defTabSz="457200" rtl="0" eaLnBrk="1" fontAlgn="auto" latinLnBrk="0" hangingPunct="1">
              <a:lnSpc>
                <a:spcPct val="100000"/>
              </a:lnSpc>
              <a:spcBef>
                <a:spcPct val="0"/>
              </a:spcBef>
              <a:spcAft>
                <a:spcPts val="0"/>
              </a:spcAft>
              <a:buClrTx/>
              <a:buSzTx/>
              <a:buFontTx/>
              <a:buNone/>
              <a:tabLst/>
              <a:defRPr/>
            </a:pPr>
            <a:endParaRPr kumimoji="0" lang="en-US" sz="4000" b="0" i="0" u="none" strike="noStrike" kern="1200" cap="none" spc="0" normalizeH="0" baseline="0" noProof="0" dirty="0">
              <a:ln>
                <a:noFill/>
              </a:ln>
              <a:solidFill>
                <a:srgbClr val="00B050"/>
              </a:solidFill>
              <a:effectLst/>
              <a:uLnTx/>
              <a:uFillTx/>
              <a:latin typeface="Calibri" panose="020F0502020204030204" pitchFamily="34" charset="0"/>
              <a:ea typeface="+mj-ea"/>
              <a:cs typeface="Calibri" panose="020F0502020204030204" pitchFamily="34" charset="0"/>
            </a:endParaRPr>
          </a:p>
        </p:txBody>
      </p:sp>
      <p:sp>
        <p:nvSpPr>
          <p:cNvPr id="6" name="Title 1">
            <a:extLst>
              <a:ext uri="{FF2B5EF4-FFF2-40B4-BE49-F238E27FC236}">
                <a16:creationId xmlns:a16="http://schemas.microsoft.com/office/drawing/2014/main" id="{F39088B4-7003-4D56-AD1B-17BEF553C283}"/>
              </a:ext>
            </a:extLst>
          </p:cNvPr>
          <p:cNvSpPr txBox="1">
            <a:spLocks/>
          </p:cNvSpPr>
          <p:nvPr/>
        </p:nvSpPr>
        <p:spPr>
          <a:xfrm>
            <a:off x="1259841" y="1404867"/>
            <a:ext cx="8382000" cy="5182363"/>
          </a:xfrm>
          <a:prstGeom prst="rect">
            <a:avLst/>
          </a:prstGeom>
          <a:effectLst/>
        </p:spPr>
        <p:txBody>
          <a:bodyPr vert="horz" lIns="91440" tIns="45720" rIns="91440" bIns="45720" rtlCol="0" anchor="ctr">
            <a:normAutofit fontScale="47500" lnSpcReduction="200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marR="0" lvl="0" indent="0" algn="l" defTabSz="457200" rtl="0" eaLnBrk="1" fontAlgn="auto" latinLnBrk="0" hangingPunct="1">
              <a:lnSpc>
                <a:spcPct val="100000"/>
              </a:lnSpc>
              <a:spcBef>
                <a:spcPct val="0"/>
              </a:spcBef>
              <a:spcAft>
                <a:spcPts val="0"/>
              </a:spcAft>
              <a:buClrTx/>
              <a:buSzTx/>
              <a:buFontTx/>
              <a:buNone/>
              <a:tabLst/>
              <a:defRPr/>
            </a:pPr>
            <a:endParaRPr lang="en-US" sz="4000" cap="none" dirty="0">
              <a:ln>
                <a:noFill/>
              </a:ln>
              <a:solidFill>
                <a:schemeClr val="accent1">
                  <a:lumMod val="60000"/>
                  <a:lumOff val="40000"/>
                </a:schemeClr>
              </a:solidFill>
              <a:latin typeface="Calibri" panose="020F0502020204030204" pitchFamily="34" charset="0"/>
              <a:cs typeface="Calibri" panose="020F0502020204030204" pitchFamily="34" charset="0"/>
            </a:endParaRPr>
          </a:p>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4000" b="0" i="0" u="none" strike="noStrike" kern="1200" cap="none" spc="0" normalizeH="0" baseline="0" noProof="0" dirty="0">
                <a:ln>
                  <a:noFill/>
                </a:ln>
                <a:solidFill>
                  <a:schemeClr val="accent1">
                    <a:lumMod val="60000"/>
                    <a:lumOff val="40000"/>
                  </a:schemeClr>
                </a:solidFill>
                <a:effectLst/>
                <a:uLnTx/>
                <a:uFillTx/>
                <a:latin typeface="Calibri" panose="020F0502020204030204" pitchFamily="34" charset="0"/>
                <a:ea typeface="+mj-ea"/>
                <a:cs typeface="Calibri" panose="020F0502020204030204" pitchFamily="34" charset="0"/>
              </a:rPr>
              <a:t>Starter pack - https://github.com/Azure-Samples/active-directory-b2c-custom-policy-starterpack</a:t>
            </a:r>
          </a:p>
          <a:p>
            <a:pPr marL="0" marR="0" lvl="0" indent="0" algn="l" defTabSz="457200" rtl="0" eaLnBrk="1" fontAlgn="auto" latinLnBrk="0" hangingPunct="1">
              <a:lnSpc>
                <a:spcPct val="100000"/>
              </a:lnSpc>
              <a:spcBef>
                <a:spcPct val="0"/>
              </a:spcBef>
              <a:spcAft>
                <a:spcPts val="0"/>
              </a:spcAft>
              <a:buClrTx/>
              <a:buSzTx/>
              <a:buFontTx/>
              <a:buNone/>
              <a:tabLst/>
              <a:defRPr/>
            </a:pPr>
            <a:endParaRPr lang="en-US" sz="4000" cap="none" dirty="0">
              <a:ln>
                <a:noFill/>
              </a:ln>
              <a:solidFill>
                <a:schemeClr val="accent1">
                  <a:lumMod val="60000"/>
                  <a:lumOff val="40000"/>
                </a:schemeClr>
              </a:solidFill>
              <a:latin typeface="Calibri" panose="020F0502020204030204" pitchFamily="34" charset="0"/>
              <a:cs typeface="Calibri" panose="020F0502020204030204" pitchFamily="34" charset="0"/>
            </a:endParaRPr>
          </a:p>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4000" b="0" i="0" u="none" strike="noStrike" kern="1200" cap="none" spc="0" normalizeH="0" baseline="0" noProof="0" dirty="0">
                <a:ln>
                  <a:noFill/>
                </a:ln>
                <a:solidFill>
                  <a:schemeClr val="accent1">
                    <a:lumMod val="60000"/>
                    <a:lumOff val="40000"/>
                  </a:schemeClr>
                </a:solidFill>
                <a:effectLst/>
                <a:uLnTx/>
                <a:uFillTx/>
                <a:latin typeface="Calibri" panose="020F0502020204030204" pitchFamily="34" charset="0"/>
                <a:ea typeface="+mj-ea"/>
                <a:cs typeface="Calibri" panose="020F0502020204030204" pitchFamily="34" charset="0"/>
                <a:hlinkClick r:id="rId2">
                  <a:extLst>
                    <a:ext uri="{A12FA001-AC4F-418D-AE19-62706E023703}">
                      <ahyp:hlinkClr xmlns:ahyp="http://schemas.microsoft.com/office/drawing/2018/hyperlinkcolor" val="tx"/>
                    </a:ext>
                  </a:extLst>
                </a:hlinkClick>
              </a:rPr>
              <a:t>CIAM custom policies - https://github.com/azure-ad-b2c/samples</a:t>
            </a:r>
          </a:p>
          <a:p>
            <a:pPr marL="0" marR="0" lvl="0" indent="0" algn="l" defTabSz="457200" rtl="0" eaLnBrk="1" fontAlgn="auto" latinLnBrk="0" hangingPunct="1">
              <a:lnSpc>
                <a:spcPct val="100000"/>
              </a:lnSpc>
              <a:spcBef>
                <a:spcPct val="0"/>
              </a:spcBef>
              <a:spcAft>
                <a:spcPts val="0"/>
              </a:spcAft>
              <a:buClrTx/>
              <a:buSzTx/>
              <a:buFontTx/>
              <a:buNone/>
              <a:tabLst/>
              <a:defRPr/>
            </a:pPr>
            <a:endParaRPr kumimoji="0" lang="en-US" sz="4000" b="0" i="0" u="none" strike="noStrike" kern="1200" cap="none" spc="0" normalizeH="0" baseline="0" noProof="0" dirty="0">
              <a:ln>
                <a:noFill/>
              </a:ln>
              <a:solidFill>
                <a:schemeClr val="accent1">
                  <a:lumMod val="60000"/>
                  <a:lumOff val="40000"/>
                </a:schemeClr>
              </a:solidFill>
              <a:effectLst/>
              <a:uLnTx/>
              <a:uFillTx/>
              <a:latin typeface="Calibri" panose="020F0502020204030204" pitchFamily="34" charset="0"/>
              <a:ea typeface="+mj-ea"/>
              <a:cs typeface="Calibri" panose="020F0502020204030204" pitchFamily="34" charset="0"/>
              <a:hlinkClick r:id="rId2">
                <a:extLst>
                  <a:ext uri="{A12FA001-AC4F-418D-AE19-62706E023703}">
                    <ahyp:hlinkClr xmlns:ahyp="http://schemas.microsoft.com/office/drawing/2018/hyperlinkcolor" val="tx"/>
                  </a:ext>
                </a:extLst>
              </a:hlinkClick>
            </a:endParaRPr>
          </a:p>
          <a:p>
            <a:pPr marL="0" marR="0" lvl="0" indent="0" algn="l" defTabSz="457200" rtl="0" eaLnBrk="1" fontAlgn="auto" latinLnBrk="0" hangingPunct="1">
              <a:lnSpc>
                <a:spcPct val="100000"/>
              </a:lnSpc>
              <a:spcBef>
                <a:spcPct val="0"/>
              </a:spcBef>
              <a:spcAft>
                <a:spcPts val="0"/>
              </a:spcAft>
              <a:buClrTx/>
              <a:buSzTx/>
              <a:buFontTx/>
              <a:buNone/>
              <a:tabLst/>
              <a:defRPr/>
            </a:pPr>
            <a:r>
              <a:rPr lang="en-US" sz="4000" cap="none" dirty="0">
                <a:ln>
                  <a:noFill/>
                </a:ln>
                <a:solidFill>
                  <a:schemeClr val="accent1">
                    <a:lumMod val="60000"/>
                    <a:lumOff val="40000"/>
                  </a:schemeClr>
                </a:solidFill>
                <a:latin typeface="Calibri" panose="020F0502020204030204" pitchFamily="34" charset="0"/>
                <a:cs typeface="Calibri" panose="020F0502020204030204" pitchFamily="34" charset="0"/>
                <a:hlinkClick r:id="rId2">
                  <a:extLst>
                    <a:ext uri="{A12FA001-AC4F-418D-AE19-62706E023703}">
                      <ahyp:hlinkClr xmlns:ahyp="http://schemas.microsoft.com/office/drawing/2018/hyperlinkcolor" val="tx"/>
                    </a:ext>
                  </a:extLst>
                </a:hlinkClick>
              </a:rPr>
              <a:t>All the CIAM policies - https://medium.com/the-new-control-plane/everything-you-wanted-to-know-about-azure-ad-b2c-custom-policy-samples-but-were-afraid-to-ask-96fa561f1e4d</a:t>
            </a:r>
            <a:endParaRPr kumimoji="0" lang="en-US" sz="4000" b="0" i="0" u="none" strike="noStrike" kern="1200" cap="none" spc="0" normalizeH="0" baseline="0" noProof="0" dirty="0">
              <a:ln>
                <a:noFill/>
              </a:ln>
              <a:solidFill>
                <a:schemeClr val="accent1">
                  <a:lumMod val="60000"/>
                  <a:lumOff val="40000"/>
                </a:schemeClr>
              </a:solidFill>
              <a:effectLst/>
              <a:uLnTx/>
              <a:uFillTx/>
              <a:latin typeface="Calibri" panose="020F0502020204030204" pitchFamily="34" charset="0"/>
              <a:ea typeface="+mj-ea"/>
              <a:cs typeface="Calibri" panose="020F0502020204030204" pitchFamily="34" charset="0"/>
              <a:hlinkClick r:id="rId2">
                <a:extLst>
                  <a:ext uri="{A12FA001-AC4F-418D-AE19-62706E023703}">
                    <ahyp:hlinkClr xmlns:ahyp="http://schemas.microsoft.com/office/drawing/2018/hyperlinkcolor" val="tx"/>
                  </a:ext>
                </a:extLst>
              </a:hlinkClick>
            </a:endParaRPr>
          </a:p>
          <a:p>
            <a:pPr marL="0" marR="0" lvl="0" indent="0" algn="l" defTabSz="457200" rtl="0" eaLnBrk="1" fontAlgn="auto" latinLnBrk="0" hangingPunct="1">
              <a:lnSpc>
                <a:spcPct val="100000"/>
              </a:lnSpc>
              <a:spcBef>
                <a:spcPct val="0"/>
              </a:spcBef>
              <a:spcAft>
                <a:spcPts val="0"/>
              </a:spcAft>
              <a:buClrTx/>
              <a:buSzTx/>
              <a:buFontTx/>
              <a:buNone/>
              <a:tabLst/>
              <a:defRPr/>
            </a:pPr>
            <a:endParaRPr kumimoji="0" lang="en-US" sz="4000" b="0" i="0" u="none" strike="noStrike" kern="1200" cap="none" spc="0" normalizeH="0" baseline="0" noProof="0" dirty="0">
              <a:ln>
                <a:noFill/>
              </a:ln>
              <a:solidFill>
                <a:schemeClr val="accent1">
                  <a:lumMod val="60000"/>
                  <a:lumOff val="40000"/>
                </a:schemeClr>
              </a:solidFill>
              <a:effectLst/>
              <a:uLnTx/>
              <a:uFillTx/>
              <a:latin typeface="Calibri" panose="020F0502020204030204" pitchFamily="34" charset="0"/>
              <a:ea typeface="+mj-ea"/>
              <a:cs typeface="Calibri" panose="020F0502020204030204" pitchFamily="34" charset="0"/>
              <a:hlinkClick r:id="rId2">
                <a:extLst>
                  <a:ext uri="{A12FA001-AC4F-418D-AE19-62706E023703}">
                    <ahyp:hlinkClr xmlns:ahyp="http://schemas.microsoft.com/office/drawing/2018/hyperlinkcolor" val="tx"/>
                  </a:ext>
                </a:extLst>
              </a:hlinkClick>
            </a:endParaRPr>
          </a:p>
          <a:p>
            <a:pPr marL="0" marR="0" lvl="0" indent="0" algn="l" defTabSz="457200" rtl="0" eaLnBrk="1" fontAlgn="auto" latinLnBrk="0" hangingPunct="1">
              <a:lnSpc>
                <a:spcPct val="100000"/>
              </a:lnSpc>
              <a:spcBef>
                <a:spcPct val="0"/>
              </a:spcBef>
              <a:spcAft>
                <a:spcPts val="0"/>
              </a:spcAft>
              <a:buClrTx/>
              <a:buSzTx/>
              <a:buFontTx/>
              <a:buNone/>
              <a:tabLst/>
              <a:defRPr/>
            </a:pPr>
            <a:r>
              <a:rPr lang="en-US" sz="4000" cap="none" dirty="0">
                <a:ln>
                  <a:noFill/>
                </a:ln>
                <a:solidFill>
                  <a:schemeClr val="accent1">
                    <a:lumMod val="60000"/>
                    <a:lumOff val="40000"/>
                  </a:schemeClr>
                </a:solidFill>
                <a:latin typeface="Calibri" panose="020F0502020204030204" pitchFamily="34" charset="0"/>
                <a:cs typeface="Calibri" panose="020F0502020204030204" pitchFamily="34" charset="0"/>
                <a:hlinkClick r:id="rId2">
                  <a:extLst>
                    <a:ext uri="{A12FA001-AC4F-418D-AE19-62706E023703}">
                      <ahyp:hlinkClr xmlns:ahyp="http://schemas.microsoft.com/office/drawing/2018/hyperlinkcolor" val="tx"/>
                    </a:ext>
                  </a:extLst>
                </a:hlinkClick>
              </a:rPr>
              <a:t>B2C MSAL samples - https://docs.microsoft.com/en-us/azure/active-directory-b2c/integrate-with-app-code-samples</a:t>
            </a:r>
            <a:endParaRPr kumimoji="0" lang="en-US" sz="4000" b="0" i="0" u="none" strike="noStrike" kern="1200" cap="none" spc="0" normalizeH="0" baseline="0" noProof="0" dirty="0">
              <a:ln>
                <a:noFill/>
              </a:ln>
              <a:solidFill>
                <a:schemeClr val="accent1">
                  <a:lumMod val="60000"/>
                  <a:lumOff val="40000"/>
                </a:schemeClr>
              </a:solidFill>
              <a:effectLst/>
              <a:uLnTx/>
              <a:uFillTx/>
              <a:latin typeface="Calibri" panose="020F0502020204030204" pitchFamily="34" charset="0"/>
              <a:ea typeface="+mj-ea"/>
              <a:cs typeface="Calibri" panose="020F0502020204030204" pitchFamily="34" charset="0"/>
              <a:hlinkClick r:id="rId2">
                <a:extLst>
                  <a:ext uri="{A12FA001-AC4F-418D-AE19-62706E023703}">
                    <ahyp:hlinkClr xmlns:ahyp="http://schemas.microsoft.com/office/drawing/2018/hyperlinkcolor" val="tx"/>
                  </a:ext>
                </a:extLst>
              </a:hlinkClick>
            </a:endParaRPr>
          </a:p>
          <a:p>
            <a:pPr marL="0" marR="0" lvl="0" indent="0" algn="l" defTabSz="457200" rtl="0" eaLnBrk="1" fontAlgn="auto" latinLnBrk="0" hangingPunct="1">
              <a:lnSpc>
                <a:spcPct val="100000"/>
              </a:lnSpc>
              <a:spcBef>
                <a:spcPct val="0"/>
              </a:spcBef>
              <a:spcAft>
                <a:spcPts val="0"/>
              </a:spcAft>
              <a:buClrTx/>
              <a:buSzTx/>
              <a:buFontTx/>
              <a:buNone/>
              <a:tabLst/>
              <a:defRPr/>
            </a:pPr>
            <a:endParaRPr lang="en-US" sz="4000" cap="none" dirty="0">
              <a:ln>
                <a:noFill/>
              </a:ln>
              <a:solidFill>
                <a:schemeClr val="accent1">
                  <a:lumMod val="60000"/>
                  <a:lumOff val="40000"/>
                </a:schemeClr>
              </a:solidFill>
              <a:latin typeface="Calibri" panose="020F0502020204030204" pitchFamily="34" charset="0"/>
              <a:cs typeface="Calibri" panose="020F0502020204030204" pitchFamily="34" charset="0"/>
            </a:endParaRPr>
          </a:p>
          <a:p>
            <a:pPr marL="0" marR="0" lvl="0" indent="0" algn="l" defTabSz="457200" rtl="0" eaLnBrk="1" fontAlgn="auto" latinLnBrk="0" hangingPunct="1">
              <a:lnSpc>
                <a:spcPct val="100000"/>
              </a:lnSpc>
              <a:spcBef>
                <a:spcPct val="0"/>
              </a:spcBef>
              <a:spcAft>
                <a:spcPts val="0"/>
              </a:spcAft>
              <a:buClrTx/>
              <a:buSzTx/>
              <a:buFontTx/>
              <a:buNone/>
              <a:tabLst/>
              <a:defRPr/>
            </a:pPr>
            <a:r>
              <a:rPr lang="en-US" sz="4000" cap="none" dirty="0">
                <a:ln>
                  <a:noFill/>
                </a:ln>
                <a:solidFill>
                  <a:schemeClr val="accent1">
                    <a:lumMod val="60000"/>
                    <a:lumOff val="40000"/>
                  </a:schemeClr>
                </a:solidFill>
                <a:latin typeface="Calibri" panose="020F0502020204030204" pitchFamily="34" charset="0"/>
                <a:cs typeface="Calibri" panose="020F0502020204030204" pitchFamily="34" charset="0"/>
              </a:rPr>
              <a:t>MSAL ASP.NET B2C project - https://docs.microsoft.com/en-us/azure/active-directory-b2c/configure-authentication-sample-web-app?tabs=visual-studio</a:t>
            </a:r>
          </a:p>
          <a:p>
            <a:pPr marL="0" marR="0" lvl="0" indent="0" algn="l" defTabSz="457200" rtl="0" eaLnBrk="1" fontAlgn="auto" latinLnBrk="0" hangingPunct="1">
              <a:lnSpc>
                <a:spcPct val="100000"/>
              </a:lnSpc>
              <a:spcBef>
                <a:spcPct val="0"/>
              </a:spcBef>
              <a:spcAft>
                <a:spcPts val="0"/>
              </a:spcAft>
              <a:buClrTx/>
              <a:buSzTx/>
              <a:buFontTx/>
              <a:buNone/>
              <a:tabLst/>
              <a:defRPr/>
            </a:pPr>
            <a:endParaRPr lang="en-US" sz="4000" cap="none" dirty="0">
              <a:ln>
                <a:noFill/>
              </a:ln>
              <a:solidFill>
                <a:schemeClr val="accent1">
                  <a:lumMod val="60000"/>
                  <a:lumOff val="40000"/>
                </a:schemeClr>
              </a:solidFill>
              <a:latin typeface="Calibri" panose="020F0502020204030204" pitchFamily="34" charset="0"/>
              <a:cs typeface="Calibri" panose="020F0502020204030204" pitchFamily="34" charset="0"/>
            </a:endParaRPr>
          </a:p>
          <a:p>
            <a:pPr marL="0" marR="0" lvl="0" indent="0" algn="l" defTabSz="457200" rtl="0" eaLnBrk="1" fontAlgn="auto" latinLnBrk="0" hangingPunct="1">
              <a:lnSpc>
                <a:spcPct val="100000"/>
              </a:lnSpc>
              <a:spcBef>
                <a:spcPct val="0"/>
              </a:spcBef>
              <a:spcAft>
                <a:spcPts val="0"/>
              </a:spcAft>
              <a:buClrTx/>
              <a:buSzTx/>
              <a:buFontTx/>
              <a:buNone/>
              <a:tabLst/>
              <a:defRPr/>
            </a:pPr>
            <a:r>
              <a:rPr lang="en-US" sz="4000" cap="none" dirty="0">
                <a:ln>
                  <a:noFill/>
                </a:ln>
                <a:solidFill>
                  <a:schemeClr val="accent1">
                    <a:lumMod val="60000"/>
                    <a:lumOff val="40000"/>
                  </a:schemeClr>
                </a:solidFill>
                <a:latin typeface="Calibri" panose="020F0502020204030204" pitchFamily="34" charset="0"/>
                <a:cs typeface="Calibri" panose="020F0502020204030204" pitchFamily="34" charset="0"/>
              </a:rPr>
              <a:t>Microsoft.Identity.Web - https://github.com/AzureAD/microsoft-identity-web/wiki</a:t>
            </a:r>
          </a:p>
          <a:p>
            <a:pPr marL="0" marR="0" lvl="0" indent="0" algn="l" defTabSz="457200" rtl="0" eaLnBrk="1" fontAlgn="auto" latinLnBrk="0" hangingPunct="1">
              <a:lnSpc>
                <a:spcPct val="100000"/>
              </a:lnSpc>
              <a:spcBef>
                <a:spcPct val="0"/>
              </a:spcBef>
              <a:spcAft>
                <a:spcPts val="0"/>
              </a:spcAft>
              <a:buClrTx/>
              <a:buSzTx/>
              <a:buFontTx/>
              <a:buNone/>
              <a:tabLst/>
              <a:defRPr/>
            </a:pPr>
            <a:endParaRPr lang="en-US" sz="4000" cap="none" dirty="0">
              <a:ln>
                <a:noFill/>
              </a:ln>
              <a:solidFill>
                <a:schemeClr val="accent1">
                  <a:lumMod val="60000"/>
                  <a:lumOff val="40000"/>
                </a:schemeClr>
              </a:solidFill>
              <a:latin typeface="Calibri" panose="020F0502020204030204" pitchFamily="34" charset="0"/>
              <a:cs typeface="Calibri" panose="020F0502020204030204" pitchFamily="34" charset="0"/>
            </a:endParaRPr>
          </a:p>
          <a:p>
            <a:pPr>
              <a:defRPr/>
            </a:pPr>
            <a:r>
              <a:rPr lang="en-US" sz="4000" cap="none" dirty="0">
                <a:ln>
                  <a:noFill/>
                </a:ln>
                <a:solidFill>
                  <a:schemeClr val="accent1">
                    <a:lumMod val="60000"/>
                    <a:lumOff val="40000"/>
                  </a:schemeClr>
                </a:solidFill>
                <a:latin typeface="Calibri" panose="020F0502020204030204" pitchFamily="34" charset="0"/>
                <a:cs typeface="Calibri" panose="020F0502020204030204" pitchFamily="34" charset="0"/>
              </a:rPr>
              <a:t>Useful B2C utility - https://b2ciefsetupapp.azurewebsites.net/</a:t>
            </a:r>
          </a:p>
          <a:p>
            <a:pPr marL="0" marR="0" lvl="0" indent="0" algn="l" defTabSz="457200" rtl="0" eaLnBrk="1" fontAlgn="auto" latinLnBrk="0" hangingPunct="1">
              <a:lnSpc>
                <a:spcPct val="100000"/>
              </a:lnSpc>
              <a:spcBef>
                <a:spcPct val="0"/>
              </a:spcBef>
              <a:spcAft>
                <a:spcPts val="0"/>
              </a:spcAft>
              <a:buClrTx/>
              <a:buSzTx/>
              <a:buFontTx/>
              <a:buNone/>
              <a:tabLst/>
              <a:defRPr/>
            </a:pPr>
            <a:endParaRPr lang="en-US" sz="4000" cap="none" dirty="0">
              <a:ln>
                <a:noFill/>
              </a:ln>
              <a:solidFill>
                <a:schemeClr val="accent1">
                  <a:lumMod val="60000"/>
                  <a:lumOff val="40000"/>
                </a:schemeClr>
              </a:solidFill>
              <a:latin typeface="Calibri" panose="020F0502020204030204" pitchFamily="34" charset="0"/>
              <a:cs typeface="Calibri" panose="020F0502020204030204" pitchFamily="34" charset="0"/>
            </a:endParaRPr>
          </a:p>
          <a:p>
            <a:pPr marL="0" marR="0" lvl="0" indent="0" algn="l" defTabSz="457200" rtl="0" eaLnBrk="1" fontAlgn="auto" latinLnBrk="0" hangingPunct="1">
              <a:lnSpc>
                <a:spcPct val="100000"/>
              </a:lnSpc>
              <a:spcBef>
                <a:spcPct val="0"/>
              </a:spcBef>
              <a:spcAft>
                <a:spcPts val="0"/>
              </a:spcAft>
              <a:buClrTx/>
              <a:buSzTx/>
              <a:buFontTx/>
              <a:buNone/>
              <a:tabLst/>
              <a:defRPr/>
            </a:pPr>
            <a:endParaRPr lang="en-US" sz="4000" cap="none" dirty="0">
              <a:ln>
                <a:noFill/>
              </a:ln>
              <a:solidFill>
                <a:schemeClr val="accent1">
                  <a:lumMod val="60000"/>
                  <a:lumOff val="40000"/>
                </a:schemeClr>
              </a:solidFill>
              <a:latin typeface="Calibri" panose="020F0502020204030204" pitchFamily="34" charset="0"/>
              <a:cs typeface="Calibri" panose="020F0502020204030204" pitchFamily="34" charset="0"/>
            </a:endParaRPr>
          </a:p>
          <a:p>
            <a:pPr marL="0" marR="0" lvl="0" indent="0" algn="l" defTabSz="457200" rtl="0" eaLnBrk="1" fontAlgn="auto" latinLnBrk="0" hangingPunct="1">
              <a:lnSpc>
                <a:spcPct val="100000"/>
              </a:lnSpc>
              <a:spcBef>
                <a:spcPct val="0"/>
              </a:spcBef>
              <a:spcAft>
                <a:spcPts val="0"/>
              </a:spcAft>
              <a:buClrTx/>
              <a:buSzTx/>
              <a:buFontTx/>
              <a:buNone/>
              <a:tabLst/>
              <a:defRPr/>
            </a:pPr>
            <a:endParaRPr lang="en-US" sz="4000" cap="none" dirty="0">
              <a:ln>
                <a:noFill/>
              </a:ln>
              <a:solidFill>
                <a:schemeClr val="accent1">
                  <a:lumMod val="60000"/>
                  <a:lumOff val="40000"/>
                </a:schemeClr>
              </a:solidFill>
              <a:latin typeface="Calibri" panose="020F0502020204030204" pitchFamily="34" charset="0"/>
              <a:cs typeface="Calibri" panose="020F0502020204030204" pitchFamily="34" charset="0"/>
            </a:endParaRPr>
          </a:p>
          <a:p>
            <a:pPr marL="0" marR="0" lvl="0" indent="0" algn="l" defTabSz="457200" rtl="0" eaLnBrk="1" fontAlgn="auto" latinLnBrk="0" hangingPunct="1">
              <a:lnSpc>
                <a:spcPct val="100000"/>
              </a:lnSpc>
              <a:spcBef>
                <a:spcPct val="0"/>
              </a:spcBef>
              <a:spcAft>
                <a:spcPts val="0"/>
              </a:spcAft>
              <a:buClrTx/>
              <a:buSzTx/>
              <a:buFontTx/>
              <a:buNone/>
              <a:tabLst/>
              <a:defRPr/>
            </a:pPr>
            <a:endParaRPr lang="en-US" sz="4000" cap="none" dirty="0">
              <a:ln>
                <a:noFill/>
              </a:ln>
              <a:solidFill>
                <a:schemeClr val="accent1">
                  <a:lumMod val="60000"/>
                  <a:lumOff val="40000"/>
                </a:schemeClr>
              </a:solidFill>
              <a:latin typeface="Calibri" panose="020F0502020204030204" pitchFamily="34" charset="0"/>
              <a:cs typeface="Calibri" panose="020F0502020204030204" pitchFamily="34" charset="0"/>
            </a:endParaRPr>
          </a:p>
          <a:p>
            <a:pPr marL="0" marR="0" lvl="0" indent="0" algn="l" defTabSz="457200" rtl="0" eaLnBrk="1" fontAlgn="auto" latinLnBrk="0" hangingPunct="1">
              <a:lnSpc>
                <a:spcPct val="100000"/>
              </a:lnSpc>
              <a:spcBef>
                <a:spcPct val="0"/>
              </a:spcBef>
              <a:spcAft>
                <a:spcPts val="0"/>
              </a:spcAft>
              <a:buClrTx/>
              <a:buSzTx/>
              <a:buFontTx/>
              <a:buNone/>
              <a:tabLst/>
              <a:defRPr/>
            </a:pPr>
            <a:endParaRPr lang="en-US" sz="4000" cap="none" dirty="0">
              <a:ln>
                <a:noFill/>
              </a:ln>
              <a:solidFill>
                <a:schemeClr val="accent1">
                  <a:lumMod val="60000"/>
                  <a:lumOff val="4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516848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9841" y="387924"/>
            <a:ext cx="8382000" cy="941796"/>
          </a:xfrm>
        </p:spPr>
        <p:txBody>
          <a:bodyPr>
            <a:normAutofit/>
          </a:bodyPr>
          <a:lstStyle/>
          <a:p>
            <a:r>
              <a:rPr lang="en-US" sz="4000" cap="none" dirty="0">
                <a:ln>
                  <a:noFill/>
                </a:ln>
                <a:solidFill>
                  <a:srgbClr val="0070C0"/>
                </a:solidFill>
                <a:latin typeface="Calibri" panose="020F0502020204030204" pitchFamily="34" charset="0"/>
                <a:cs typeface="Calibri" panose="020F0502020204030204" pitchFamily="34" charset="0"/>
              </a:rPr>
              <a:t>References - samples</a:t>
            </a:r>
          </a:p>
        </p:txBody>
      </p:sp>
      <p:sp>
        <p:nvSpPr>
          <p:cNvPr id="5" name="Title 1">
            <a:extLst>
              <a:ext uri="{FF2B5EF4-FFF2-40B4-BE49-F238E27FC236}">
                <a16:creationId xmlns:a16="http://schemas.microsoft.com/office/drawing/2014/main" id="{63757989-3904-482E-AF8B-22DD8877834F}"/>
              </a:ext>
            </a:extLst>
          </p:cNvPr>
          <p:cNvSpPr txBox="1">
            <a:spLocks/>
          </p:cNvSpPr>
          <p:nvPr/>
        </p:nvSpPr>
        <p:spPr>
          <a:xfrm>
            <a:off x="1259841" y="1329720"/>
            <a:ext cx="8382000" cy="941796"/>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marR="0" lvl="0" indent="0" algn="l" defTabSz="457200" rtl="0" eaLnBrk="1" fontAlgn="auto" latinLnBrk="0" hangingPunct="1">
              <a:lnSpc>
                <a:spcPct val="100000"/>
              </a:lnSpc>
              <a:spcBef>
                <a:spcPct val="0"/>
              </a:spcBef>
              <a:spcAft>
                <a:spcPts val="0"/>
              </a:spcAft>
              <a:buClrTx/>
              <a:buSzTx/>
              <a:buFontTx/>
              <a:buNone/>
              <a:tabLst/>
              <a:defRPr/>
            </a:pPr>
            <a:endParaRPr kumimoji="0" lang="en-US" sz="4000" b="0" i="0" u="none" strike="noStrike" kern="1200" cap="none" spc="0" normalizeH="0" baseline="0" noProof="0" dirty="0">
              <a:ln>
                <a:noFill/>
              </a:ln>
              <a:solidFill>
                <a:srgbClr val="00B050"/>
              </a:solidFill>
              <a:effectLst/>
              <a:uLnTx/>
              <a:uFillTx/>
              <a:latin typeface="Calibri" panose="020F0502020204030204" pitchFamily="34" charset="0"/>
              <a:ea typeface="+mj-ea"/>
              <a:cs typeface="Calibri" panose="020F0502020204030204" pitchFamily="34" charset="0"/>
            </a:endParaRPr>
          </a:p>
        </p:txBody>
      </p:sp>
      <p:sp>
        <p:nvSpPr>
          <p:cNvPr id="6" name="Title 1">
            <a:extLst>
              <a:ext uri="{FF2B5EF4-FFF2-40B4-BE49-F238E27FC236}">
                <a16:creationId xmlns:a16="http://schemas.microsoft.com/office/drawing/2014/main" id="{F39088B4-7003-4D56-AD1B-17BEF553C283}"/>
              </a:ext>
            </a:extLst>
          </p:cNvPr>
          <p:cNvSpPr txBox="1">
            <a:spLocks/>
          </p:cNvSpPr>
          <p:nvPr/>
        </p:nvSpPr>
        <p:spPr>
          <a:xfrm>
            <a:off x="1259841" y="1800618"/>
            <a:ext cx="8382000" cy="4330484"/>
          </a:xfrm>
          <a:prstGeom prst="rect">
            <a:avLst/>
          </a:prstGeom>
          <a:effectLst/>
        </p:spPr>
        <p:txBody>
          <a:bodyPr vert="horz" lIns="91440" tIns="45720" rIns="91440" bIns="45720" rtlCol="0" anchor="ctr">
            <a:normAutofit lnSpcReduction="100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2800" b="0" i="0" u="none" strike="noStrike" kern="1200" cap="none" spc="0" normalizeH="0" baseline="0" noProof="0" dirty="0">
                <a:ln>
                  <a:noFill/>
                </a:ln>
                <a:solidFill>
                  <a:schemeClr val="accent1">
                    <a:lumMod val="60000"/>
                    <a:lumOff val="40000"/>
                  </a:schemeClr>
                </a:solidFill>
                <a:effectLst/>
                <a:uLnTx/>
                <a:uFillTx/>
                <a:latin typeface="Calibri" panose="020F0502020204030204" pitchFamily="34" charset="0"/>
                <a:ea typeface="+mj-ea"/>
                <a:cs typeface="Calibri" panose="020F0502020204030204" pitchFamily="34" charset="0"/>
              </a:rPr>
              <a:t>https://github.com/azure-ad-b2c/samples/tree/master/policies/mfa-email-or-phone</a:t>
            </a:r>
          </a:p>
          <a:p>
            <a:pPr marL="0" marR="0" lvl="0" indent="0" algn="l" defTabSz="457200" rtl="0" eaLnBrk="1" fontAlgn="auto" latinLnBrk="0" hangingPunct="1">
              <a:lnSpc>
                <a:spcPct val="100000"/>
              </a:lnSpc>
              <a:spcBef>
                <a:spcPct val="0"/>
              </a:spcBef>
              <a:spcAft>
                <a:spcPts val="0"/>
              </a:spcAft>
              <a:buClrTx/>
              <a:buSzTx/>
              <a:buFontTx/>
              <a:buNone/>
              <a:tabLst/>
              <a:defRPr/>
            </a:pPr>
            <a:endParaRPr kumimoji="0" lang="en-US" sz="2800" b="0" i="0" u="none" strike="noStrike" kern="1200" cap="none" spc="0" normalizeH="0" baseline="0" noProof="0" dirty="0">
              <a:ln>
                <a:noFill/>
              </a:ln>
              <a:solidFill>
                <a:schemeClr val="accent1">
                  <a:lumMod val="60000"/>
                  <a:lumOff val="40000"/>
                </a:schemeClr>
              </a:solidFill>
              <a:effectLst/>
              <a:uLnTx/>
              <a:uFillTx/>
              <a:latin typeface="Calibri" panose="020F0502020204030204" pitchFamily="34" charset="0"/>
              <a:ea typeface="+mj-ea"/>
              <a:cs typeface="Calibri" panose="020F0502020204030204" pitchFamily="34" charset="0"/>
            </a:endParaRPr>
          </a:p>
          <a:p>
            <a:pPr marL="0" marR="0" lvl="0" indent="0" algn="l" defTabSz="457200" rtl="0" eaLnBrk="1" fontAlgn="auto" latinLnBrk="0" hangingPunct="1">
              <a:lnSpc>
                <a:spcPct val="100000"/>
              </a:lnSpc>
              <a:spcBef>
                <a:spcPct val="0"/>
              </a:spcBef>
              <a:spcAft>
                <a:spcPts val="0"/>
              </a:spcAft>
              <a:buClrTx/>
              <a:buSzTx/>
              <a:buFontTx/>
              <a:buNone/>
              <a:tabLst/>
              <a:defRPr/>
            </a:pPr>
            <a:r>
              <a:rPr lang="en-US" sz="2800" cap="none" dirty="0">
                <a:ln>
                  <a:noFill/>
                </a:ln>
                <a:solidFill>
                  <a:schemeClr val="accent1">
                    <a:lumMod val="60000"/>
                    <a:lumOff val="40000"/>
                  </a:schemeClr>
                </a:solidFill>
                <a:latin typeface="Calibri" panose="020F0502020204030204" pitchFamily="34" charset="0"/>
                <a:cs typeface="Calibri" panose="020F0502020204030204" pitchFamily="34" charset="0"/>
              </a:rPr>
              <a:t>https://github.com/azure-ad-b2c/samples/tree/master/policies/username-signup-or-signin</a:t>
            </a:r>
          </a:p>
          <a:p>
            <a:pPr marL="0" marR="0" lvl="0" indent="0" algn="l" defTabSz="457200" rtl="0" eaLnBrk="1" fontAlgn="auto" latinLnBrk="0" hangingPunct="1">
              <a:lnSpc>
                <a:spcPct val="100000"/>
              </a:lnSpc>
              <a:spcBef>
                <a:spcPct val="0"/>
              </a:spcBef>
              <a:spcAft>
                <a:spcPts val="0"/>
              </a:spcAft>
              <a:buClrTx/>
              <a:buSzTx/>
              <a:buFontTx/>
              <a:buNone/>
              <a:tabLst/>
              <a:defRPr/>
            </a:pPr>
            <a:endParaRPr kumimoji="0" lang="en-US" sz="2800" b="0" i="0" u="none" strike="noStrike" kern="1200" cap="none" spc="0" normalizeH="0" baseline="0" noProof="0" dirty="0">
              <a:ln>
                <a:noFill/>
              </a:ln>
              <a:solidFill>
                <a:schemeClr val="accent1">
                  <a:lumMod val="60000"/>
                  <a:lumOff val="40000"/>
                </a:schemeClr>
              </a:solidFill>
              <a:effectLst/>
              <a:uLnTx/>
              <a:uFillTx/>
              <a:latin typeface="Calibri" panose="020F0502020204030204" pitchFamily="34" charset="0"/>
              <a:ea typeface="+mj-ea"/>
              <a:cs typeface="Calibri" panose="020F0502020204030204" pitchFamily="34" charset="0"/>
            </a:endParaRPr>
          </a:p>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2800" b="0" i="0" u="none" strike="noStrike" kern="1200" cap="none" spc="0" normalizeH="0" baseline="0" noProof="0" dirty="0">
                <a:ln>
                  <a:noFill/>
                </a:ln>
                <a:solidFill>
                  <a:schemeClr val="accent1">
                    <a:lumMod val="60000"/>
                    <a:lumOff val="40000"/>
                  </a:schemeClr>
                </a:solidFill>
                <a:effectLst/>
                <a:uLnTx/>
                <a:uFillTx/>
                <a:latin typeface="Calibri" panose="020F0502020204030204" pitchFamily="34" charset="0"/>
                <a:ea typeface="+mj-ea"/>
                <a:cs typeface="Calibri" panose="020F0502020204030204" pitchFamily="34" charset="0"/>
              </a:rPr>
              <a:t>https://github.com/azure-ad-b2c/samples/tree/master/policies/sign-in-with-authenticator</a:t>
            </a:r>
          </a:p>
          <a:p>
            <a:pPr marL="0" marR="0" lvl="0" indent="0" algn="l" defTabSz="457200" rtl="0" eaLnBrk="1" fontAlgn="auto" latinLnBrk="0" hangingPunct="1">
              <a:lnSpc>
                <a:spcPct val="100000"/>
              </a:lnSpc>
              <a:spcBef>
                <a:spcPct val="0"/>
              </a:spcBef>
              <a:spcAft>
                <a:spcPts val="0"/>
              </a:spcAft>
              <a:buClrTx/>
              <a:buSzTx/>
              <a:buFontTx/>
              <a:buNone/>
              <a:tabLst/>
              <a:defRPr/>
            </a:pPr>
            <a:endParaRPr kumimoji="0" lang="en-US" sz="2800" b="0" i="0" u="none" strike="noStrike" kern="1200" cap="none" spc="0" normalizeH="0" baseline="0" noProof="0" dirty="0">
              <a:ln>
                <a:noFill/>
              </a:ln>
              <a:solidFill>
                <a:schemeClr val="accent1">
                  <a:lumMod val="60000"/>
                  <a:lumOff val="40000"/>
                </a:schemeClr>
              </a:solidFill>
              <a:effectLst/>
              <a:uLnTx/>
              <a:uFillTx/>
              <a:latin typeface="Calibri" panose="020F0502020204030204" pitchFamily="34" charset="0"/>
              <a:ea typeface="+mj-ea"/>
              <a:cs typeface="Calibri" panose="020F0502020204030204" pitchFamily="34" charset="0"/>
            </a:endParaRPr>
          </a:p>
          <a:p>
            <a:pPr marL="0" marR="0" lvl="0" indent="0" algn="l" defTabSz="457200" rtl="0" eaLnBrk="1" fontAlgn="auto" latinLnBrk="0" hangingPunct="1">
              <a:lnSpc>
                <a:spcPct val="100000"/>
              </a:lnSpc>
              <a:spcBef>
                <a:spcPct val="0"/>
              </a:spcBef>
              <a:spcAft>
                <a:spcPts val="0"/>
              </a:spcAft>
              <a:buClrTx/>
              <a:buSzTx/>
              <a:buFontTx/>
              <a:buNone/>
              <a:tabLst/>
              <a:defRPr/>
            </a:pPr>
            <a:endParaRPr kumimoji="0" lang="en-US" sz="2800" b="0" i="0" u="none" strike="noStrike" kern="1200" cap="none" spc="0" normalizeH="0" baseline="0" noProof="0" dirty="0">
              <a:ln>
                <a:noFill/>
              </a:ln>
              <a:solidFill>
                <a:schemeClr val="accent1">
                  <a:lumMod val="60000"/>
                  <a:lumOff val="40000"/>
                </a:schemeClr>
              </a:solidFill>
              <a:effectLst/>
              <a:uLnTx/>
              <a:uFillTx/>
              <a:latin typeface="Calibri" panose="020F0502020204030204" pitchFamily="34" charset="0"/>
              <a:ea typeface="+mj-ea"/>
              <a:cs typeface="Calibri" panose="020F0502020204030204" pitchFamily="34" charset="0"/>
            </a:endParaRPr>
          </a:p>
          <a:p>
            <a:pPr marL="0" marR="0" lvl="0" indent="0" algn="l" defTabSz="457200" rtl="0" eaLnBrk="1" fontAlgn="auto" latinLnBrk="0" hangingPunct="1">
              <a:lnSpc>
                <a:spcPct val="100000"/>
              </a:lnSpc>
              <a:spcBef>
                <a:spcPct val="0"/>
              </a:spcBef>
              <a:spcAft>
                <a:spcPts val="0"/>
              </a:spcAft>
              <a:buClrTx/>
              <a:buSzTx/>
              <a:buFontTx/>
              <a:buNone/>
              <a:tabLst/>
              <a:defRPr/>
            </a:pPr>
            <a:endParaRPr lang="en-US" sz="2800" cap="none" dirty="0">
              <a:ln>
                <a:noFill/>
              </a:ln>
              <a:solidFill>
                <a:schemeClr val="accent1">
                  <a:lumMod val="60000"/>
                  <a:lumOff val="40000"/>
                </a:schemeClr>
              </a:solidFill>
              <a:latin typeface="Calibri" panose="020F0502020204030204" pitchFamily="34" charset="0"/>
              <a:cs typeface="Calibri" panose="020F0502020204030204" pitchFamily="34" charset="0"/>
            </a:endParaRPr>
          </a:p>
          <a:p>
            <a:pPr marL="0" marR="0" lvl="0" indent="0" algn="l" defTabSz="457200" rtl="0" eaLnBrk="1" fontAlgn="auto" latinLnBrk="0" hangingPunct="1">
              <a:lnSpc>
                <a:spcPct val="100000"/>
              </a:lnSpc>
              <a:spcBef>
                <a:spcPct val="0"/>
              </a:spcBef>
              <a:spcAft>
                <a:spcPts val="0"/>
              </a:spcAft>
              <a:buClrTx/>
              <a:buSzTx/>
              <a:buFontTx/>
              <a:buNone/>
              <a:tabLst/>
              <a:defRPr/>
            </a:pPr>
            <a:endParaRPr kumimoji="0" lang="en-US" sz="2800" b="0" i="0" u="none" strike="noStrike" kern="1200" cap="none" spc="0" normalizeH="0" baseline="0" noProof="0" dirty="0">
              <a:ln>
                <a:noFill/>
              </a:ln>
              <a:solidFill>
                <a:schemeClr val="accent1">
                  <a:lumMod val="60000"/>
                  <a:lumOff val="40000"/>
                </a:schemeClr>
              </a:solidFill>
              <a:effectLst/>
              <a:uLnTx/>
              <a:uFillTx/>
              <a:latin typeface="Calibri" panose="020F0502020204030204" pitchFamily="34" charset="0"/>
              <a:ea typeface="+mj-ea"/>
              <a:cs typeface="Calibri" panose="020F0502020204030204" pitchFamily="34" charset="0"/>
            </a:endParaRPr>
          </a:p>
        </p:txBody>
      </p:sp>
    </p:spTree>
    <p:extLst>
      <p:ext uri="{BB962C8B-B14F-4D97-AF65-F5344CB8AC3E}">
        <p14:creationId xmlns:p14="http://schemas.microsoft.com/office/powerpoint/2010/main" val="14103422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59C7D80-A9DC-44AC-9CF9-617E886EF7A3}"/>
              </a:ext>
            </a:extLst>
          </p:cNvPr>
          <p:cNvSpPr txBox="1"/>
          <p:nvPr/>
        </p:nvSpPr>
        <p:spPr>
          <a:xfrm>
            <a:off x="701336" y="284085"/>
            <a:ext cx="3009530" cy="707886"/>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srgbClr val="052F61">
                    <a:lumMod val="60000"/>
                    <a:lumOff val="40000"/>
                  </a:srgbClr>
                </a:solidFill>
                <a:effectLst/>
                <a:uLnTx/>
                <a:uFillTx/>
                <a:latin typeface="Calibri" panose="020F0502020204030204" pitchFamily="34" charset="0"/>
                <a:ea typeface="+mn-ea"/>
                <a:cs typeface="Calibri" panose="020F0502020204030204" pitchFamily="34" charset="0"/>
              </a:rPr>
              <a:t>Notes</a:t>
            </a:r>
            <a:endParaRPr kumimoji="0" lang="en-NZ" sz="4000" b="0" i="0" u="none" strike="noStrike" kern="1200" cap="none" spc="0" normalizeH="0" baseline="0" noProof="0" dirty="0">
              <a:ln>
                <a:noFill/>
              </a:ln>
              <a:solidFill>
                <a:srgbClr val="052F61">
                  <a:lumMod val="60000"/>
                  <a:lumOff val="40000"/>
                </a:srgbClr>
              </a:solidFill>
              <a:effectLst/>
              <a:uLnTx/>
              <a:uFillTx/>
              <a:latin typeface="Calibri" panose="020F0502020204030204" pitchFamily="34" charset="0"/>
              <a:ea typeface="+mn-ea"/>
              <a:cs typeface="Calibri" panose="020F0502020204030204" pitchFamily="34" charset="0"/>
            </a:endParaRPr>
          </a:p>
        </p:txBody>
      </p:sp>
      <p:sp>
        <p:nvSpPr>
          <p:cNvPr id="6" name="TextBox 5">
            <a:extLst>
              <a:ext uri="{FF2B5EF4-FFF2-40B4-BE49-F238E27FC236}">
                <a16:creationId xmlns:a16="http://schemas.microsoft.com/office/drawing/2014/main" id="{36342C2B-AF5A-47EF-8D5A-234A62C40541}"/>
              </a:ext>
            </a:extLst>
          </p:cNvPr>
          <p:cNvSpPr txBox="1"/>
          <p:nvPr/>
        </p:nvSpPr>
        <p:spPr>
          <a:xfrm>
            <a:off x="701336" y="1760399"/>
            <a:ext cx="9365941" cy="3539430"/>
          </a:xfrm>
          <a:prstGeom prst="rect">
            <a:avLst/>
          </a:prstGeom>
          <a:noFill/>
        </p:spPr>
        <p:txBody>
          <a:bodyPr wrap="square">
            <a:spAutoFit/>
          </a:bodyPr>
          <a:lstStyle/>
          <a:p>
            <a:pPr marL="457200" marR="0" lvl="0" indent="-4572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Experiment!</a:t>
            </a:r>
          </a:p>
          <a:p>
            <a:pPr marL="457200" marR="0" lvl="0" indent="-4572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800" dirty="0">
                <a:solidFill>
                  <a:prstClr val="black"/>
                </a:solidFill>
                <a:latin typeface="Calibri" panose="020F0502020204030204" pitchFamily="34" charset="0"/>
                <a:cs typeface="Calibri" panose="020F0502020204030204" pitchFamily="34" charset="0"/>
              </a:rPr>
              <a:t>Mute yourself</a:t>
            </a:r>
            <a:endParaRPr kumimoji="0" lang="en-US" sz="28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endParaRPr>
          </a:p>
          <a:p>
            <a:pPr marL="457200" marR="0" lvl="0" indent="-4572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800" dirty="0">
                <a:solidFill>
                  <a:prstClr val="black"/>
                </a:solidFill>
                <a:latin typeface="Calibri" panose="020F0502020204030204" pitchFamily="34" charset="0"/>
                <a:cs typeface="Calibri" panose="020F0502020204030204" pitchFamily="34" charset="0"/>
              </a:rPr>
              <a:t>Use “hands up” in Teams – will be asked to come off mute</a:t>
            </a:r>
          </a:p>
          <a:p>
            <a:pPr marL="457200" marR="0" lvl="0" indent="-4572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800" dirty="0">
                <a:solidFill>
                  <a:prstClr val="black"/>
                </a:solidFill>
                <a:latin typeface="Calibri" panose="020F0502020204030204" pitchFamily="34" charset="0"/>
                <a:cs typeface="Calibri" panose="020F0502020204030204" pitchFamily="34" charset="0"/>
              </a:rPr>
              <a:t>Or ask questions in the chat</a:t>
            </a:r>
          </a:p>
          <a:p>
            <a:pPr marL="457200" marR="0" lvl="0" indent="-4572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Slides will be uploaded to UG with links</a:t>
            </a:r>
          </a:p>
          <a:p>
            <a:pPr marL="457200" marR="0" lvl="0" indent="-4572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endParaRPr>
          </a:p>
          <a:p>
            <a:pPr marR="0" lvl="0" algn="l" defTabSz="457200" rtl="0" eaLnBrk="1" fontAlgn="auto" latinLnBrk="0" hangingPunct="1">
              <a:lnSpc>
                <a:spcPct val="100000"/>
              </a:lnSpc>
              <a:spcBef>
                <a:spcPts val="0"/>
              </a:spcBef>
              <a:spcAft>
                <a:spcPts val="0"/>
              </a:spcAft>
              <a:buClrTx/>
              <a:buSzTx/>
              <a:tabLst/>
              <a:defRPr/>
            </a:pPr>
            <a:endParaRPr lang="en-US" sz="2800" dirty="0">
              <a:solidFill>
                <a:prstClr val="black"/>
              </a:solidFill>
              <a:latin typeface="Calibri" panose="020F0502020204030204" pitchFamily="34" charset="0"/>
              <a:cs typeface="Calibri" panose="020F0502020204030204" pitchFamily="34" charset="0"/>
            </a:endParaRPr>
          </a:p>
          <a:p>
            <a:pPr marL="457200" marR="0" lvl="0" indent="-4572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NZ" sz="28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endParaRPr>
          </a:p>
        </p:txBody>
      </p:sp>
    </p:spTree>
    <p:extLst>
      <p:ext uri="{BB962C8B-B14F-4D97-AF65-F5344CB8AC3E}">
        <p14:creationId xmlns:p14="http://schemas.microsoft.com/office/powerpoint/2010/main" val="30364819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59C7D80-A9DC-44AC-9CF9-617E886EF7A3}"/>
              </a:ext>
            </a:extLst>
          </p:cNvPr>
          <p:cNvSpPr txBox="1"/>
          <p:nvPr/>
        </p:nvSpPr>
        <p:spPr>
          <a:xfrm>
            <a:off x="701336" y="284085"/>
            <a:ext cx="3009530" cy="707886"/>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srgbClr val="052F61">
                    <a:lumMod val="60000"/>
                    <a:lumOff val="40000"/>
                  </a:srgbClr>
                </a:solidFill>
                <a:effectLst/>
                <a:uLnTx/>
                <a:uFillTx/>
                <a:latin typeface="Calibri" panose="020F0502020204030204" pitchFamily="34" charset="0"/>
                <a:ea typeface="+mn-ea"/>
                <a:cs typeface="Calibri" panose="020F0502020204030204" pitchFamily="34" charset="0"/>
              </a:rPr>
              <a:t>What is B2C?</a:t>
            </a:r>
            <a:endParaRPr kumimoji="0" lang="en-NZ" sz="4000" b="0" i="0" u="none" strike="noStrike" kern="1200" cap="none" spc="0" normalizeH="0" baseline="0" noProof="0" dirty="0">
              <a:ln>
                <a:noFill/>
              </a:ln>
              <a:solidFill>
                <a:srgbClr val="052F61">
                  <a:lumMod val="60000"/>
                  <a:lumOff val="40000"/>
                </a:srgbClr>
              </a:solidFill>
              <a:effectLst/>
              <a:uLnTx/>
              <a:uFillTx/>
              <a:latin typeface="Calibri" panose="020F0502020204030204" pitchFamily="34" charset="0"/>
              <a:ea typeface="+mn-ea"/>
              <a:cs typeface="Calibri" panose="020F0502020204030204" pitchFamily="34" charset="0"/>
            </a:endParaRPr>
          </a:p>
        </p:txBody>
      </p:sp>
      <p:sp>
        <p:nvSpPr>
          <p:cNvPr id="6" name="TextBox 5">
            <a:extLst>
              <a:ext uri="{FF2B5EF4-FFF2-40B4-BE49-F238E27FC236}">
                <a16:creationId xmlns:a16="http://schemas.microsoft.com/office/drawing/2014/main" id="{36342C2B-AF5A-47EF-8D5A-234A62C40541}"/>
              </a:ext>
            </a:extLst>
          </p:cNvPr>
          <p:cNvSpPr txBox="1"/>
          <p:nvPr/>
        </p:nvSpPr>
        <p:spPr>
          <a:xfrm>
            <a:off x="701336" y="1760399"/>
            <a:ext cx="9365941" cy="3108543"/>
          </a:xfrm>
          <a:prstGeom prst="rect">
            <a:avLst/>
          </a:prstGeom>
          <a:noFill/>
        </p:spPr>
        <p:txBody>
          <a:bodyPr wrap="square">
            <a:spAutoFit/>
          </a:bodyPr>
          <a:lstStyle/>
          <a:p>
            <a:pPr marL="457200" marR="0" lvl="0" indent="-4572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Azure AD – Corporate, domain joined, company employees </a:t>
            </a:r>
          </a:p>
          <a:p>
            <a:pPr marL="457200" marR="0" lvl="0" indent="-4572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Azure AD B2B – Company partners, mainly corporate</a:t>
            </a:r>
            <a:endParaRPr lang="en-US" sz="2800" dirty="0">
              <a:solidFill>
                <a:prstClr val="black"/>
              </a:solidFill>
              <a:latin typeface="Calibri" panose="020F0502020204030204" pitchFamily="34" charset="0"/>
              <a:cs typeface="Calibri" panose="020F0502020204030204" pitchFamily="34" charset="0"/>
            </a:endParaRPr>
          </a:p>
          <a:p>
            <a:pPr marL="457200" marR="0" lvl="0" indent="-4572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Azure AD B2C – Company customers, not domain joined</a:t>
            </a:r>
          </a:p>
          <a:p>
            <a:pPr marL="457200" marR="0" lvl="0" indent="-4572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800" dirty="0">
                <a:solidFill>
                  <a:prstClr val="black"/>
                </a:solidFill>
                <a:latin typeface="Calibri" panose="020F0502020204030204" pitchFamily="34" charset="0"/>
                <a:cs typeface="Calibri" panose="020F0502020204030204" pitchFamily="34" charset="0"/>
              </a:rPr>
              <a:t>Flows - SUSI, profile edit, password reset</a:t>
            </a:r>
          </a:p>
          <a:p>
            <a:pPr marL="457200" marR="0" lvl="0" indent="-4572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800" dirty="0">
                <a:solidFill>
                  <a:prstClr val="black"/>
                </a:solidFill>
                <a:latin typeface="Calibri" panose="020F0502020204030204" pitchFamily="34" charset="0"/>
                <a:cs typeface="Calibri" panose="020F0502020204030204" pitchFamily="34" charset="0"/>
              </a:rPr>
              <a:t>Policies – built-in and custom</a:t>
            </a:r>
          </a:p>
          <a:p>
            <a:pPr marR="0" lvl="0" algn="l" defTabSz="457200" rtl="0" eaLnBrk="1" fontAlgn="auto" latinLnBrk="0" hangingPunct="1">
              <a:lnSpc>
                <a:spcPct val="100000"/>
              </a:lnSpc>
              <a:spcBef>
                <a:spcPts val="0"/>
              </a:spcBef>
              <a:spcAft>
                <a:spcPts val="0"/>
              </a:spcAft>
              <a:buClrTx/>
              <a:buSzTx/>
              <a:tabLst/>
              <a:defRPr/>
            </a:pPr>
            <a:endParaRPr lang="en-US" sz="2800" dirty="0">
              <a:solidFill>
                <a:prstClr val="black"/>
              </a:solidFill>
              <a:latin typeface="Calibri" panose="020F0502020204030204" pitchFamily="34" charset="0"/>
              <a:cs typeface="Calibri" panose="020F0502020204030204" pitchFamily="34" charset="0"/>
            </a:endParaRPr>
          </a:p>
          <a:p>
            <a:pPr marL="457200" marR="0" lvl="0" indent="-4572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NZ" sz="28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endParaRPr>
          </a:p>
        </p:txBody>
      </p:sp>
    </p:spTree>
    <p:extLst>
      <p:ext uri="{BB962C8B-B14F-4D97-AF65-F5344CB8AC3E}">
        <p14:creationId xmlns:p14="http://schemas.microsoft.com/office/powerpoint/2010/main" val="34322902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59C7D80-A9DC-44AC-9CF9-617E886EF7A3}"/>
              </a:ext>
            </a:extLst>
          </p:cNvPr>
          <p:cNvSpPr txBox="1"/>
          <p:nvPr/>
        </p:nvSpPr>
        <p:spPr>
          <a:xfrm>
            <a:off x="701336" y="284085"/>
            <a:ext cx="3009530" cy="707886"/>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srgbClr val="052F61">
                    <a:lumMod val="60000"/>
                    <a:lumOff val="40000"/>
                  </a:srgbClr>
                </a:solidFill>
                <a:effectLst/>
                <a:uLnTx/>
                <a:uFillTx/>
                <a:latin typeface="Calibri" panose="020F0502020204030204" pitchFamily="34" charset="0"/>
                <a:ea typeface="+mn-ea"/>
                <a:cs typeface="Calibri" panose="020F0502020204030204" pitchFamily="34" charset="0"/>
              </a:rPr>
              <a:t>Question?</a:t>
            </a:r>
            <a:endParaRPr kumimoji="0" lang="en-NZ" sz="4000" b="0" i="0" u="none" strike="noStrike" kern="1200" cap="none" spc="0" normalizeH="0" baseline="0" noProof="0" dirty="0">
              <a:ln>
                <a:noFill/>
              </a:ln>
              <a:solidFill>
                <a:srgbClr val="052F61">
                  <a:lumMod val="60000"/>
                  <a:lumOff val="40000"/>
                </a:srgbClr>
              </a:solidFill>
              <a:effectLst/>
              <a:uLnTx/>
              <a:uFillTx/>
              <a:latin typeface="Calibri" panose="020F0502020204030204" pitchFamily="34" charset="0"/>
              <a:ea typeface="+mn-ea"/>
              <a:cs typeface="Calibri" panose="020F0502020204030204" pitchFamily="34" charset="0"/>
            </a:endParaRPr>
          </a:p>
        </p:txBody>
      </p:sp>
      <p:sp>
        <p:nvSpPr>
          <p:cNvPr id="6" name="TextBox 5">
            <a:extLst>
              <a:ext uri="{FF2B5EF4-FFF2-40B4-BE49-F238E27FC236}">
                <a16:creationId xmlns:a16="http://schemas.microsoft.com/office/drawing/2014/main" id="{36342C2B-AF5A-47EF-8D5A-234A62C40541}"/>
              </a:ext>
            </a:extLst>
          </p:cNvPr>
          <p:cNvSpPr txBox="1"/>
          <p:nvPr/>
        </p:nvSpPr>
        <p:spPr>
          <a:xfrm>
            <a:off x="701336" y="1760399"/>
            <a:ext cx="9365941" cy="2677656"/>
          </a:xfrm>
          <a:prstGeom prst="rect">
            <a:avLst/>
          </a:prstGeom>
          <a:noFill/>
        </p:spPr>
        <p:txBody>
          <a:bodyPr wrap="square">
            <a:spAutoFit/>
          </a:bodyPr>
          <a:lstStyle/>
          <a:p>
            <a:pPr marL="457200" marR="0" lvl="0" indent="-4572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We have an application </a:t>
            </a:r>
          </a:p>
          <a:p>
            <a:pPr marL="457200" marR="0" lvl="0" indent="-4572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800" dirty="0">
                <a:solidFill>
                  <a:prstClr val="black"/>
                </a:solidFill>
                <a:latin typeface="Calibri" panose="020F0502020204030204" pitchFamily="34" charset="0"/>
                <a:cs typeface="Calibri" panose="020F0502020204030204" pitchFamily="34" charset="0"/>
              </a:rPr>
              <a:t>It needs to be secure</a:t>
            </a:r>
          </a:p>
          <a:p>
            <a:pPr marL="457200" marR="0" lvl="0" indent="-4572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800" dirty="0">
                <a:solidFill>
                  <a:prstClr val="black"/>
                </a:solidFill>
                <a:latin typeface="Calibri" panose="020F0502020204030204" pitchFamily="34" charset="0"/>
                <a:cs typeface="Calibri" panose="020F0502020204030204" pitchFamily="34" charset="0"/>
              </a:rPr>
              <a:t>B2C is an option</a:t>
            </a:r>
          </a:p>
          <a:p>
            <a:pPr marL="457200" marR="0" lvl="0" indent="-4572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How do we start?</a:t>
            </a:r>
          </a:p>
          <a:p>
            <a:pPr marL="457200" marR="0" lvl="0" indent="-4572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800" dirty="0">
                <a:solidFill>
                  <a:prstClr val="black"/>
                </a:solidFill>
                <a:latin typeface="Calibri" panose="020F0502020204030204" pitchFamily="34" charset="0"/>
                <a:cs typeface="Calibri" panose="020F0502020204030204" pitchFamily="34" charset="0"/>
              </a:rPr>
              <a:t>How do we add MFA, password reset etc.</a:t>
            </a:r>
          </a:p>
          <a:p>
            <a:pPr marL="457200" marR="0" lvl="0" indent="-4572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NZ" sz="28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endParaRPr>
          </a:p>
        </p:txBody>
      </p:sp>
    </p:spTree>
    <p:extLst>
      <p:ext uri="{BB962C8B-B14F-4D97-AF65-F5344CB8AC3E}">
        <p14:creationId xmlns:p14="http://schemas.microsoft.com/office/powerpoint/2010/main" val="10491219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59C7D80-A9DC-44AC-9CF9-617E886EF7A3}"/>
              </a:ext>
            </a:extLst>
          </p:cNvPr>
          <p:cNvSpPr txBox="1"/>
          <p:nvPr/>
        </p:nvSpPr>
        <p:spPr>
          <a:xfrm>
            <a:off x="701335" y="284085"/>
            <a:ext cx="3941685" cy="707886"/>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srgbClr val="052F61">
                    <a:lumMod val="60000"/>
                    <a:lumOff val="40000"/>
                  </a:srgbClr>
                </a:solidFill>
                <a:effectLst/>
                <a:uLnTx/>
                <a:uFillTx/>
                <a:latin typeface="Calibri" panose="020F0502020204030204" pitchFamily="34" charset="0"/>
                <a:ea typeface="+mn-ea"/>
                <a:cs typeface="Calibri" panose="020F0502020204030204" pitchFamily="34" charset="0"/>
              </a:rPr>
              <a:t>B2C approach</a:t>
            </a:r>
            <a:endParaRPr kumimoji="0" lang="en-NZ" sz="4000" b="0" i="0" u="none" strike="noStrike" kern="1200" cap="none" spc="0" normalizeH="0" baseline="0" noProof="0" dirty="0">
              <a:ln>
                <a:noFill/>
              </a:ln>
              <a:solidFill>
                <a:srgbClr val="052F61">
                  <a:lumMod val="60000"/>
                  <a:lumOff val="40000"/>
                </a:srgbClr>
              </a:solidFill>
              <a:effectLst/>
              <a:uLnTx/>
              <a:uFillTx/>
              <a:latin typeface="Calibri" panose="020F0502020204030204" pitchFamily="34" charset="0"/>
              <a:ea typeface="+mn-ea"/>
              <a:cs typeface="Calibri" panose="020F0502020204030204" pitchFamily="34" charset="0"/>
            </a:endParaRPr>
          </a:p>
        </p:txBody>
      </p:sp>
      <p:sp>
        <p:nvSpPr>
          <p:cNvPr id="6" name="TextBox 5">
            <a:extLst>
              <a:ext uri="{FF2B5EF4-FFF2-40B4-BE49-F238E27FC236}">
                <a16:creationId xmlns:a16="http://schemas.microsoft.com/office/drawing/2014/main" id="{36342C2B-AF5A-47EF-8D5A-234A62C40541}"/>
              </a:ext>
            </a:extLst>
          </p:cNvPr>
          <p:cNvSpPr txBox="1"/>
          <p:nvPr/>
        </p:nvSpPr>
        <p:spPr>
          <a:xfrm>
            <a:off x="701336" y="1760399"/>
            <a:ext cx="9365941" cy="2246769"/>
          </a:xfrm>
          <a:prstGeom prst="rect">
            <a:avLst/>
          </a:prstGeom>
          <a:noFill/>
        </p:spPr>
        <p:txBody>
          <a:bodyPr wrap="square">
            <a:spAutoFit/>
          </a:bodyPr>
          <a:lstStyle/>
          <a:p>
            <a:pPr marR="0" lvl="0" algn="l" defTabSz="457200" rtl="0" eaLnBrk="1" fontAlgn="auto" latinLnBrk="0" hangingPunct="1">
              <a:lnSpc>
                <a:spcPct val="100000"/>
              </a:lnSpc>
              <a:spcBef>
                <a:spcPts val="0"/>
              </a:spcBef>
              <a:spcAft>
                <a:spcPts val="0"/>
              </a:spcAft>
              <a:buClrTx/>
              <a:buSzTx/>
              <a:tabLst/>
              <a:defRPr/>
            </a:pPr>
            <a:r>
              <a:rPr kumimoji="0" lang="en-US" sz="28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Two options:</a:t>
            </a:r>
          </a:p>
          <a:p>
            <a:pPr marR="0" lvl="0" algn="l" defTabSz="457200" rtl="0" eaLnBrk="1" fontAlgn="auto" latinLnBrk="0" hangingPunct="1">
              <a:lnSpc>
                <a:spcPct val="100000"/>
              </a:lnSpc>
              <a:spcBef>
                <a:spcPts val="0"/>
              </a:spcBef>
              <a:spcAft>
                <a:spcPts val="0"/>
              </a:spcAft>
              <a:buClrTx/>
              <a:buSzTx/>
              <a:tabLst/>
              <a:defRPr/>
            </a:pPr>
            <a:r>
              <a:rPr kumimoji="0" lang="en-US" sz="28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 </a:t>
            </a:r>
          </a:p>
          <a:p>
            <a:pPr marL="457200" marR="0" lvl="0" indent="-4572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800" dirty="0">
                <a:solidFill>
                  <a:prstClr val="black"/>
                </a:solidFill>
                <a:latin typeface="Calibri" panose="020F0502020204030204" pitchFamily="34" charset="0"/>
                <a:cs typeface="Calibri" panose="020F0502020204030204" pitchFamily="34" charset="0"/>
              </a:rPr>
              <a:t>MSAL libraries</a:t>
            </a:r>
          </a:p>
          <a:p>
            <a:pPr marL="457200" marR="0" lvl="0" indent="-4572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800" dirty="0">
                <a:solidFill>
                  <a:prstClr val="black"/>
                </a:solidFill>
                <a:latin typeface="Calibri" panose="020F0502020204030204" pitchFamily="34" charset="0"/>
                <a:cs typeface="Calibri" panose="020F0502020204030204" pitchFamily="34" charset="0"/>
              </a:rPr>
              <a:t>Microsoft.Identity.Web</a:t>
            </a:r>
          </a:p>
          <a:p>
            <a:pPr marL="457200" marR="0" lvl="0" indent="-4572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NZ" sz="28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endParaRPr>
          </a:p>
        </p:txBody>
      </p:sp>
    </p:spTree>
    <p:extLst>
      <p:ext uri="{BB962C8B-B14F-4D97-AF65-F5344CB8AC3E}">
        <p14:creationId xmlns:p14="http://schemas.microsoft.com/office/powerpoint/2010/main" val="36461014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59C7D80-A9DC-44AC-9CF9-617E886EF7A3}"/>
              </a:ext>
            </a:extLst>
          </p:cNvPr>
          <p:cNvSpPr txBox="1"/>
          <p:nvPr/>
        </p:nvSpPr>
        <p:spPr>
          <a:xfrm>
            <a:off x="701335" y="284085"/>
            <a:ext cx="7767961" cy="707886"/>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srgbClr val="052F61">
                    <a:lumMod val="60000"/>
                    <a:lumOff val="40000"/>
                  </a:srgbClr>
                </a:solidFill>
                <a:effectLst/>
                <a:uLnTx/>
                <a:uFillTx/>
                <a:latin typeface="Calibri" panose="020F0502020204030204" pitchFamily="34" charset="0"/>
                <a:ea typeface="+mn-ea"/>
                <a:cs typeface="Calibri" panose="020F0502020204030204" pitchFamily="34" charset="0"/>
              </a:rPr>
              <a:t>Identity.Web dotnet new</a:t>
            </a:r>
            <a:endParaRPr kumimoji="0" lang="en-NZ" sz="4000" b="0" i="0" u="none" strike="noStrike" kern="1200" cap="none" spc="0" normalizeH="0" baseline="0" noProof="0" dirty="0">
              <a:ln>
                <a:noFill/>
              </a:ln>
              <a:solidFill>
                <a:srgbClr val="052F61">
                  <a:lumMod val="60000"/>
                  <a:lumOff val="40000"/>
                </a:srgbClr>
              </a:solidFill>
              <a:effectLst/>
              <a:uLnTx/>
              <a:uFillTx/>
              <a:latin typeface="Calibri" panose="020F0502020204030204" pitchFamily="34" charset="0"/>
              <a:ea typeface="+mn-ea"/>
              <a:cs typeface="Calibri" panose="020F0502020204030204" pitchFamily="34" charset="0"/>
            </a:endParaRPr>
          </a:p>
        </p:txBody>
      </p:sp>
      <p:sp>
        <p:nvSpPr>
          <p:cNvPr id="6" name="TextBox 5">
            <a:extLst>
              <a:ext uri="{FF2B5EF4-FFF2-40B4-BE49-F238E27FC236}">
                <a16:creationId xmlns:a16="http://schemas.microsoft.com/office/drawing/2014/main" id="{36342C2B-AF5A-47EF-8D5A-234A62C40541}"/>
              </a:ext>
            </a:extLst>
          </p:cNvPr>
          <p:cNvSpPr txBox="1"/>
          <p:nvPr/>
        </p:nvSpPr>
        <p:spPr>
          <a:xfrm>
            <a:off x="701336" y="1431925"/>
            <a:ext cx="11319029" cy="5262979"/>
          </a:xfrm>
          <a:prstGeom prst="rect">
            <a:avLst/>
          </a:prstGeom>
          <a:noFill/>
        </p:spPr>
        <p:txBody>
          <a:bodyPr wrap="square">
            <a:spAutoFit/>
          </a:bodyPr>
          <a:lstStyle/>
          <a:p>
            <a:pPr marR="0" lvl="0" algn="l" defTabSz="457200" rtl="0" eaLnBrk="1" fontAlgn="auto" latinLnBrk="0" hangingPunct="1">
              <a:lnSpc>
                <a:spcPct val="100000"/>
              </a:lnSpc>
              <a:spcBef>
                <a:spcPts val="0"/>
              </a:spcBef>
              <a:spcAft>
                <a:spcPts val="0"/>
              </a:spcAft>
              <a:buClrTx/>
              <a:buSzTx/>
              <a:tabLst/>
              <a:defRPr/>
            </a:pPr>
            <a:endParaRPr kumimoji="0" lang="en-US" sz="24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endParaRPr>
          </a:p>
          <a:p>
            <a:pPr marR="0" lvl="0" algn="l" defTabSz="457200" rtl="0" eaLnBrk="1" fontAlgn="auto" latinLnBrk="0" hangingPunct="1">
              <a:lnSpc>
                <a:spcPct val="100000"/>
              </a:lnSpc>
              <a:spcBef>
                <a:spcPts val="0"/>
              </a:spcBef>
              <a:spcAft>
                <a:spcPts val="0"/>
              </a:spcAft>
              <a:buClrTx/>
              <a:buSzTx/>
              <a:tabLst/>
              <a:defRPr/>
            </a:pPr>
            <a:r>
              <a:rPr kumimoji="0" lang="en-US" sz="24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Blazor Server App (Microsoft identity platf...      		blazorserver2</a:t>
            </a:r>
          </a:p>
          <a:p>
            <a:pPr marR="0" lvl="0" algn="l" defTabSz="457200" rtl="0" eaLnBrk="1" fontAlgn="auto" latinLnBrk="0" hangingPunct="1">
              <a:lnSpc>
                <a:spcPct val="100000"/>
              </a:lnSpc>
              <a:spcBef>
                <a:spcPts val="0"/>
              </a:spcBef>
              <a:spcAft>
                <a:spcPts val="0"/>
              </a:spcAft>
              <a:buClrTx/>
              <a:buSzTx/>
              <a:tabLst/>
              <a:defRPr/>
            </a:pPr>
            <a:r>
              <a:rPr kumimoji="0" lang="en-US" sz="24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Blazor Server App                                   				blazorserver  </a:t>
            </a:r>
          </a:p>
          <a:p>
            <a:pPr marR="0" lvl="0" algn="l" defTabSz="457200" rtl="0" eaLnBrk="1" fontAlgn="auto" latinLnBrk="0" hangingPunct="1">
              <a:lnSpc>
                <a:spcPct val="100000"/>
              </a:lnSpc>
              <a:spcBef>
                <a:spcPts val="0"/>
              </a:spcBef>
              <a:spcAft>
                <a:spcPts val="0"/>
              </a:spcAft>
              <a:buClrTx/>
              <a:buSzTx/>
              <a:tabLst/>
              <a:defRPr/>
            </a:pPr>
            <a:r>
              <a:rPr kumimoji="0" lang="en-US" sz="24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Blazor WebAssembly App                              			blazorwasm2</a:t>
            </a:r>
          </a:p>
          <a:p>
            <a:pPr marR="0" lvl="0" algn="l" defTabSz="457200" rtl="0" eaLnBrk="1" fontAlgn="auto" latinLnBrk="0" hangingPunct="1">
              <a:lnSpc>
                <a:spcPct val="100000"/>
              </a:lnSpc>
              <a:spcBef>
                <a:spcPts val="0"/>
              </a:spcBef>
              <a:spcAft>
                <a:spcPts val="0"/>
              </a:spcAft>
              <a:buClrTx/>
              <a:buSzTx/>
              <a:tabLst/>
              <a:defRPr/>
            </a:pPr>
            <a:r>
              <a:rPr kumimoji="0" lang="en-US" sz="24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Blazor WebAssembly App                             	 		blazorwasm</a:t>
            </a:r>
          </a:p>
          <a:p>
            <a:pPr marR="0" lvl="0" algn="l" defTabSz="457200" rtl="0" eaLnBrk="1" fontAlgn="auto" latinLnBrk="0" hangingPunct="1">
              <a:lnSpc>
                <a:spcPct val="100000"/>
              </a:lnSpc>
              <a:spcBef>
                <a:spcPts val="0"/>
              </a:spcBef>
              <a:spcAft>
                <a:spcPts val="0"/>
              </a:spcAft>
              <a:buClrTx/>
              <a:buSzTx/>
              <a:tabLst/>
              <a:defRPr/>
            </a:pPr>
            <a:r>
              <a:rPr kumimoji="0" lang="en-US" sz="24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ASP.NET Core Empty                                  				web</a:t>
            </a:r>
          </a:p>
          <a:p>
            <a:pPr marR="0" lvl="0" algn="l" defTabSz="457200" rtl="0" eaLnBrk="1" fontAlgn="auto" latinLnBrk="0" hangingPunct="1">
              <a:lnSpc>
                <a:spcPct val="100000"/>
              </a:lnSpc>
              <a:spcBef>
                <a:spcPts val="0"/>
              </a:spcBef>
              <a:spcAft>
                <a:spcPts val="0"/>
              </a:spcAft>
              <a:buClrTx/>
              <a:buSzTx/>
              <a:tabLst/>
              <a:defRPr/>
            </a:pPr>
            <a:r>
              <a:rPr kumimoji="0" lang="en-US" sz="24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ASP.NET Core Web App (Model-View-Controller...     	mvc2 </a:t>
            </a:r>
          </a:p>
          <a:p>
            <a:pPr marR="0" lvl="0" algn="l" defTabSz="457200" rtl="0" eaLnBrk="1" fontAlgn="auto" latinLnBrk="0" hangingPunct="1">
              <a:lnSpc>
                <a:spcPct val="100000"/>
              </a:lnSpc>
              <a:spcBef>
                <a:spcPts val="0"/>
              </a:spcBef>
              <a:spcAft>
                <a:spcPts val="0"/>
              </a:spcAft>
              <a:buClrTx/>
              <a:buSzTx/>
              <a:tabLst/>
              <a:defRPr/>
            </a:pPr>
            <a:r>
              <a:rPr kumimoji="0" lang="en-US" sz="24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ASP.NET Core Web App (Model-View-Controller)       mvc </a:t>
            </a:r>
          </a:p>
          <a:p>
            <a:pPr marR="0" lvl="0" algn="l" defTabSz="457200" rtl="0" eaLnBrk="1" fontAlgn="auto" latinLnBrk="0" hangingPunct="1">
              <a:lnSpc>
                <a:spcPct val="100000"/>
              </a:lnSpc>
              <a:spcBef>
                <a:spcPts val="0"/>
              </a:spcBef>
              <a:spcAft>
                <a:spcPts val="0"/>
              </a:spcAft>
              <a:buClrTx/>
              <a:buSzTx/>
              <a:tabLst/>
              <a:defRPr/>
            </a:pPr>
            <a:r>
              <a:rPr kumimoji="0" lang="en-US" sz="24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ASP.NET Core Web App (Microsoft identity pl...      	webapp2   </a:t>
            </a:r>
          </a:p>
          <a:p>
            <a:pPr marR="0" lvl="0" algn="l" defTabSz="457200" rtl="0" eaLnBrk="1" fontAlgn="auto" latinLnBrk="0" hangingPunct="1">
              <a:lnSpc>
                <a:spcPct val="100000"/>
              </a:lnSpc>
              <a:spcBef>
                <a:spcPts val="0"/>
              </a:spcBef>
              <a:spcAft>
                <a:spcPts val="0"/>
              </a:spcAft>
              <a:buClrTx/>
              <a:buSzTx/>
              <a:tabLst/>
              <a:defRPr/>
            </a:pPr>
            <a:r>
              <a:rPr kumimoji="0" lang="en-US" sz="24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ASP.NET Core Web App                                			webapp</a:t>
            </a:r>
          </a:p>
          <a:p>
            <a:pPr marR="0" lvl="0" algn="l" defTabSz="457200" rtl="0" eaLnBrk="1" fontAlgn="auto" latinLnBrk="0" hangingPunct="1">
              <a:lnSpc>
                <a:spcPct val="100000"/>
              </a:lnSpc>
              <a:spcBef>
                <a:spcPts val="0"/>
              </a:spcBef>
              <a:spcAft>
                <a:spcPts val="0"/>
              </a:spcAft>
              <a:buClrTx/>
              <a:buSzTx/>
              <a:tabLst/>
              <a:defRPr/>
            </a:pPr>
            <a:r>
              <a:rPr kumimoji="0" lang="en-US" sz="24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ASP.NET Core with Angular                           			angular </a:t>
            </a:r>
          </a:p>
          <a:p>
            <a:pPr marR="0" lvl="0" algn="l" defTabSz="457200" rtl="0" eaLnBrk="1" fontAlgn="auto" latinLnBrk="0" hangingPunct="1">
              <a:lnSpc>
                <a:spcPct val="100000"/>
              </a:lnSpc>
              <a:spcBef>
                <a:spcPts val="0"/>
              </a:spcBef>
              <a:spcAft>
                <a:spcPts val="0"/>
              </a:spcAft>
              <a:buClrTx/>
              <a:buSzTx/>
              <a:tabLst/>
              <a:defRPr/>
            </a:pPr>
            <a:r>
              <a:rPr kumimoji="0" lang="en-US" sz="24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ASP.NET Core with React.js                          			react</a:t>
            </a:r>
          </a:p>
          <a:p>
            <a:pPr marR="0" lvl="0" algn="l" defTabSz="457200" rtl="0" eaLnBrk="1" fontAlgn="auto" latinLnBrk="0" hangingPunct="1">
              <a:lnSpc>
                <a:spcPct val="100000"/>
              </a:lnSpc>
              <a:spcBef>
                <a:spcPts val="0"/>
              </a:spcBef>
              <a:spcAft>
                <a:spcPts val="0"/>
              </a:spcAft>
              <a:buClrTx/>
              <a:buSzTx/>
              <a:tabLst/>
              <a:defRPr/>
            </a:pPr>
            <a:r>
              <a:rPr kumimoji="0" lang="en-US" sz="24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ASP.NET Core with React.js and Redux                		reactredux </a:t>
            </a:r>
          </a:p>
          <a:p>
            <a:pPr marR="0" lvl="0" algn="l" defTabSz="457200" rtl="0" eaLnBrk="1" fontAlgn="auto" latinLnBrk="0" hangingPunct="1">
              <a:lnSpc>
                <a:spcPct val="100000"/>
              </a:lnSpc>
              <a:spcBef>
                <a:spcPts val="0"/>
              </a:spcBef>
              <a:spcAft>
                <a:spcPts val="0"/>
              </a:spcAft>
              <a:buClrTx/>
              <a:buSzTx/>
              <a:tabLst/>
              <a:defRPr/>
            </a:pPr>
            <a:r>
              <a:rPr kumimoji="0" lang="en-US" sz="24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Razor Class Library                                 					razorclasslib</a:t>
            </a:r>
            <a:endParaRPr kumimoji="0" lang="en-NZ" sz="24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endParaRPr>
          </a:p>
        </p:txBody>
      </p:sp>
    </p:spTree>
    <p:extLst>
      <p:ext uri="{BB962C8B-B14F-4D97-AF65-F5344CB8AC3E}">
        <p14:creationId xmlns:p14="http://schemas.microsoft.com/office/powerpoint/2010/main" val="20334042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59C7D80-A9DC-44AC-9CF9-617E886EF7A3}"/>
              </a:ext>
            </a:extLst>
          </p:cNvPr>
          <p:cNvSpPr txBox="1"/>
          <p:nvPr/>
        </p:nvSpPr>
        <p:spPr>
          <a:xfrm>
            <a:off x="701336" y="284085"/>
            <a:ext cx="3009530" cy="707886"/>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srgbClr val="052F61">
                    <a:lumMod val="60000"/>
                    <a:lumOff val="40000"/>
                  </a:srgbClr>
                </a:solidFill>
                <a:effectLst/>
                <a:uLnTx/>
                <a:uFillTx/>
                <a:latin typeface="Calibri" panose="020F0502020204030204" pitchFamily="34" charset="0"/>
                <a:ea typeface="+mn-ea"/>
                <a:cs typeface="Calibri" panose="020F0502020204030204" pitchFamily="34" charset="0"/>
              </a:rPr>
              <a:t>Auth</a:t>
            </a:r>
            <a:endParaRPr kumimoji="0" lang="en-NZ" sz="4000" b="0" i="0" u="none" strike="noStrike" kern="1200" cap="none" spc="0" normalizeH="0" baseline="0" noProof="0" dirty="0">
              <a:ln>
                <a:noFill/>
              </a:ln>
              <a:solidFill>
                <a:srgbClr val="052F61">
                  <a:lumMod val="60000"/>
                  <a:lumOff val="40000"/>
                </a:srgbClr>
              </a:solidFill>
              <a:effectLst/>
              <a:uLnTx/>
              <a:uFillTx/>
              <a:latin typeface="Calibri" panose="020F0502020204030204" pitchFamily="34" charset="0"/>
              <a:ea typeface="+mn-ea"/>
              <a:cs typeface="Calibri" panose="020F0502020204030204" pitchFamily="34" charset="0"/>
            </a:endParaRPr>
          </a:p>
        </p:txBody>
      </p:sp>
      <p:sp>
        <p:nvSpPr>
          <p:cNvPr id="6" name="TextBox 5">
            <a:extLst>
              <a:ext uri="{FF2B5EF4-FFF2-40B4-BE49-F238E27FC236}">
                <a16:creationId xmlns:a16="http://schemas.microsoft.com/office/drawing/2014/main" id="{36342C2B-AF5A-47EF-8D5A-234A62C40541}"/>
              </a:ext>
            </a:extLst>
          </p:cNvPr>
          <p:cNvSpPr txBox="1"/>
          <p:nvPr/>
        </p:nvSpPr>
        <p:spPr>
          <a:xfrm>
            <a:off x="701336" y="1431925"/>
            <a:ext cx="11319029" cy="4893647"/>
          </a:xfrm>
          <a:prstGeom prst="rect">
            <a:avLst/>
          </a:prstGeom>
          <a:noFill/>
        </p:spPr>
        <p:txBody>
          <a:bodyPr wrap="square">
            <a:spAutoFit/>
          </a:bodyPr>
          <a:lstStyle/>
          <a:p>
            <a:pPr marR="0" lvl="0" algn="l" defTabSz="457200" rtl="0" eaLnBrk="1" fontAlgn="auto" latinLnBrk="0" hangingPunct="1">
              <a:lnSpc>
                <a:spcPct val="100000"/>
              </a:lnSpc>
              <a:spcBef>
                <a:spcPts val="0"/>
              </a:spcBef>
              <a:spcAft>
                <a:spcPts val="0"/>
              </a:spcAft>
              <a:buClrTx/>
              <a:buSzTx/>
              <a:tabLst/>
              <a:defRPr/>
            </a:pPr>
            <a:endParaRPr kumimoji="0" lang="en-US" sz="26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endParaRPr>
          </a:p>
          <a:p>
            <a:pPr marR="0" lvl="0" algn="l" defTabSz="457200" rtl="0" eaLnBrk="1" fontAlgn="auto" latinLnBrk="0" hangingPunct="1">
              <a:lnSpc>
                <a:spcPct val="100000"/>
              </a:lnSpc>
              <a:spcBef>
                <a:spcPts val="0"/>
              </a:spcBef>
              <a:spcAft>
                <a:spcPts val="0"/>
              </a:spcAft>
              <a:buClrTx/>
              <a:buSzTx/>
              <a:tabLst/>
              <a:defRPr/>
            </a:pPr>
            <a:r>
              <a:rPr kumimoji="0" lang="en-US" sz="26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  -au|--auth                   The type of authentication to use                                                   </a:t>
            </a:r>
          </a:p>
          <a:p>
            <a:pPr marR="0" lvl="0" algn="l" defTabSz="457200" rtl="0" eaLnBrk="1" fontAlgn="auto" latinLnBrk="0" hangingPunct="1">
              <a:lnSpc>
                <a:spcPct val="100000"/>
              </a:lnSpc>
              <a:spcBef>
                <a:spcPts val="0"/>
              </a:spcBef>
              <a:spcAft>
                <a:spcPts val="0"/>
              </a:spcAft>
              <a:buClrTx/>
              <a:buSzTx/>
              <a:tabLst/>
              <a:defRPr/>
            </a:pPr>
            <a:r>
              <a:rPr kumimoji="0" lang="en-US" sz="26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                                        None             - No authentication                                            </a:t>
            </a:r>
          </a:p>
          <a:p>
            <a:pPr marR="0" lvl="0" algn="l" defTabSz="457200" rtl="0" eaLnBrk="1" fontAlgn="auto" latinLnBrk="0" hangingPunct="1">
              <a:lnSpc>
                <a:spcPct val="100000"/>
              </a:lnSpc>
              <a:spcBef>
                <a:spcPts val="0"/>
              </a:spcBef>
              <a:spcAft>
                <a:spcPts val="0"/>
              </a:spcAft>
              <a:buClrTx/>
              <a:buSzTx/>
              <a:tabLst/>
              <a:defRPr/>
            </a:pPr>
            <a:r>
              <a:rPr kumimoji="0" lang="en-US" sz="26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                                        Individual       - Individual authentication                                    </a:t>
            </a:r>
          </a:p>
          <a:p>
            <a:pPr marR="0" lvl="0" algn="l" defTabSz="457200" rtl="0" eaLnBrk="1" fontAlgn="auto" latinLnBrk="0" hangingPunct="1">
              <a:lnSpc>
                <a:spcPct val="100000"/>
              </a:lnSpc>
              <a:spcBef>
                <a:spcPts val="0"/>
              </a:spcBef>
              <a:spcAft>
                <a:spcPts val="0"/>
              </a:spcAft>
              <a:buClrTx/>
              <a:buSzTx/>
              <a:tabLst/>
              <a:defRPr/>
            </a:pPr>
            <a:r>
              <a:rPr kumimoji="0" lang="en-US" sz="26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                                        IndividualB2C    - Individual authentication with Azure AD 							   B2C                  </a:t>
            </a:r>
          </a:p>
          <a:p>
            <a:pPr marR="0" lvl="0" algn="l" defTabSz="457200" rtl="0" eaLnBrk="1" fontAlgn="auto" latinLnBrk="0" hangingPunct="1">
              <a:lnSpc>
                <a:spcPct val="100000"/>
              </a:lnSpc>
              <a:spcBef>
                <a:spcPts val="0"/>
              </a:spcBef>
              <a:spcAft>
                <a:spcPts val="0"/>
              </a:spcAft>
              <a:buClrTx/>
              <a:buSzTx/>
              <a:tabLst/>
              <a:defRPr/>
            </a:pPr>
            <a:r>
              <a:rPr kumimoji="0" lang="en-US" sz="26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                                        SingleOrg        - Organizational authentication for a single 							   tenant            </a:t>
            </a:r>
          </a:p>
          <a:p>
            <a:pPr marR="0" lvl="0" algn="l" defTabSz="457200" rtl="0" eaLnBrk="1" fontAlgn="auto" latinLnBrk="0" hangingPunct="1">
              <a:lnSpc>
                <a:spcPct val="100000"/>
              </a:lnSpc>
              <a:spcBef>
                <a:spcPts val="0"/>
              </a:spcBef>
              <a:spcAft>
                <a:spcPts val="0"/>
              </a:spcAft>
              <a:buClrTx/>
              <a:buSzTx/>
              <a:tabLst/>
              <a:defRPr/>
            </a:pPr>
            <a:r>
              <a:rPr kumimoji="0" lang="en-US" sz="26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                                        MultiOrg         - Organizational authentication for multiple 							   tenants           </a:t>
            </a:r>
          </a:p>
          <a:p>
            <a:pPr marR="0" lvl="0" algn="l" defTabSz="457200" rtl="0" eaLnBrk="1" fontAlgn="auto" latinLnBrk="0" hangingPunct="1">
              <a:lnSpc>
                <a:spcPct val="100000"/>
              </a:lnSpc>
              <a:spcBef>
                <a:spcPts val="0"/>
              </a:spcBef>
              <a:spcAft>
                <a:spcPts val="0"/>
              </a:spcAft>
              <a:buClrTx/>
              <a:buSzTx/>
              <a:tabLst/>
              <a:defRPr/>
            </a:pPr>
            <a:r>
              <a:rPr kumimoji="0" lang="en-US" sz="26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                                        Windows          - Windows authentication                                       </a:t>
            </a:r>
          </a:p>
          <a:p>
            <a:pPr marR="0" lvl="0" algn="l" defTabSz="457200" rtl="0" eaLnBrk="1" fontAlgn="auto" latinLnBrk="0" hangingPunct="1">
              <a:lnSpc>
                <a:spcPct val="100000"/>
              </a:lnSpc>
              <a:spcBef>
                <a:spcPts val="0"/>
              </a:spcBef>
              <a:spcAft>
                <a:spcPts val="0"/>
              </a:spcAft>
              <a:buClrTx/>
              <a:buSzTx/>
              <a:tabLst/>
              <a:defRPr/>
            </a:pPr>
            <a:r>
              <a:rPr kumimoji="0" lang="en-US" sz="26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                                        Default: None </a:t>
            </a:r>
            <a:endParaRPr kumimoji="0" lang="en-NZ" sz="26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endParaRPr>
          </a:p>
        </p:txBody>
      </p:sp>
    </p:spTree>
    <p:extLst>
      <p:ext uri="{BB962C8B-B14F-4D97-AF65-F5344CB8AC3E}">
        <p14:creationId xmlns:p14="http://schemas.microsoft.com/office/powerpoint/2010/main" val="22795268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63757989-3904-482E-AF8B-22DD8877834F}"/>
              </a:ext>
            </a:extLst>
          </p:cNvPr>
          <p:cNvSpPr txBox="1">
            <a:spLocks/>
          </p:cNvSpPr>
          <p:nvPr/>
        </p:nvSpPr>
        <p:spPr>
          <a:xfrm>
            <a:off x="1259841" y="1329720"/>
            <a:ext cx="8382000" cy="941796"/>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marR="0" lvl="0" indent="0" algn="l" defTabSz="457200" rtl="0" eaLnBrk="1" fontAlgn="auto" latinLnBrk="0" hangingPunct="1">
              <a:lnSpc>
                <a:spcPct val="100000"/>
              </a:lnSpc>
              <a:spcBef>
                <a:spcPct val="0"/>
              </a:spcBef>
              <a:spcAft>
                <a:spcPts val="0"/>
              </a:spcAft>
              <a:buClrTx/>
              <a:buSzTx/>
              <a:buFontTx/>
              <a:buNone/>
              <a:tabLst/>
              <a:defRPr/>
            </a:pPr>
            <a:endParaRPr kumimoji="0" lang="en-US" sz="4000" b="0" i="0" u="none" strike="noStrike" kern="1200" cap="none" spc="0" normalizeH="0" baseline="0" noProof="0" dirty="0">
              <a:ln>
                <a:noFill/>
              </a:ln>
              <a:solidFill>
                <a:srgbClr val="00B050"/>
              </a:solidFill>
              <a:effectLst/>
              <a:uLnTx/>
              <a:uFillTx/>
              <a:latin typeface="Calibri" panose="020F0502020204030204" pitchFamily="34" charset="0"/>
              <a:ea typeface="+mj-ea"/>
              <a:cs typeface="Calibri" panose="020F0502020204030204" pitchFamily="34" charset="0"/>
            </a:endParaRPr>
          </a:p>
        </p:txBody>
      </p:sp>
      <p:pic>
        <p:nvPicPr>
          <p:cNvPr id="7" name="Picture 6">
            <a:extLst>
              <a:ext uri="{FF2B5EF4-FFF2-40B4-BE49-F238E27FC236}">
                <a16:creationId xmlns:a16="http://schemas.microsoft.com/office/drawing/2014/main" id="{7679A3B1-7751-4BFB-9C76-1F7710CF981E}"/>
              </a:ext>
            </a:extLst>
          </p:cNvPr>
          <p:cNvPicPr>
            <a:picLocks noChangeAspect="1"/>
          </p:cNvPicPr>
          <p:nvPr/>
        </p:nvPicPr>
        <p:blipFill>
          <a:blip r:embed="rId2"/>
          <a:stretch>
            <a:fillRect/>
          </a:stretch>
        </p:blipFill>
        <p:spPr>
          <a:xfrm>
            <a:off x="1020884" y="636972"/>
            <a:ext cx="8859913" cy="5584055"/>
          </a:xfrm>
          <a:prstGeom prst="rect">
            <a:avLst/>
          </a:prstGeom>
        </p:spPr>
      </p:pic>
    </p:spTree>
    <p:extLst>
      <p:ext uri="{BB962C8B-B14F-4D97-AF65-F5344CB8AC3E}">
        <p14:creationId xmlns:p14="http://schemas.microsoft.com/office/powerpoint/2010/main" val="23599787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59C7D80-A9DC-44AC-9CF9-617E886EF7A3}"/>
              </a:ext>
            </a:extLst>
          </p:cNvPr>
          <p:cNvSpPr txBox="1"/>
          <p:nvPr/>
        </p:nvSpPr>
        <p:spPr>
          <a:xfrm>
            <a:off x="701335" y="284085"/>
            <a:ext cx="7013359" cy="707886"/>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schemeClr val="accent1">
                    <a:lumMod val="60000"/>
                    <a:lumOff val="40000"/>
                  </a:schemeClr>
                </a:solidFill>
                <a:effectLst/>
                <a:uLnTx/>
                <a:uFillTx/>
                <a:latin typeface="Calibri" panose="020F0502020204030204" pitchFamily="34" charset="0"/>
                <a:ea typeface="+mn-ea"/>
                <a:cs typeface="Calibri" panose="020F0502020204030204" pitchFamily="34" charset="0"/>
              </a:rPr>
              <a:t>Custom policies</a:t>
            </a:r>
            <a:endParaRPr kumimoji="0" lang="en-NZ" sz="4000" b="0" i="0" u="none" strike="noStrike" kern="1200" cap="none" spc="0" normalizeH="0" baseline="0" noProof="0" dirty="0">
              <a:ln>
                <a:noFill/>
              </a:ln>
              <a:solidFill>
                <a:schemeClr val="accent1">
                  <a:lumMod val="60000"/>
                  <a:lumOff val="40000"/>
                </a:schemeClr>
              </a:solidFill>
              <a:effectLst/>
              <a:uLnTx/>
              <a:uFillTx/>
              <a:latin typeface="Calibri" panose="020F0502020204030204" pitchFamily="34" charset="0"/>
              <a:ea typeface="+mn-ea"/>
              <a:cs typeface="Calibri" panose="020F0502020204030204" pitchFamily="34" charset="0"/>
            </a:endParaRPr>
          </a:p>
        </p:txBody>
      </p:sp>
    </p:spTree>
    <p:extLst>
      <p:ext uri="{BB962C8B-B14F-4D97-AF65-F5344CB8AC3E}">
        <p14:creationId xmlns:p14="http://schemas.microsoft.com/office/powerpoint/2010/main" val="1635983483"/>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1_White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2019_16x9_Breakout_Template  -  Read-Only" id="{A7B72E17-54BE-42A6-A53A-1279FA83BD10}" vid="{4E284496-52C1-405F-ADD9-D60704CD916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7003</TotalTime>
  <Words>575</Words>
  <Application>Microsoft Office PowerPoint</Application>
  <PresentationFormat>Widescreen</PresentationFormat>
  <Paragraphs>91</Paragraphs>
  <Slides>14</Slides>
  <Notes>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14</vt:i4>
      </vt:variant>
    </vt:vector>
  </HeadingPairs>
  <TitlesOfParts>
    <vt:vector size="24" baseType="lpstr">
      <vt:lpstr>Arial</vt:lpstr>
      <vt:lpstr>Calibri</vt:lpstr>
      <vt:lpstr>Century Gothic</vt:lpstr>
      <vt:lpstr>Consolas</vt:lpstr>
      <vt:lpstr>Segoe UI</vt:lpstr>
      <vt:lpstr>Segoe UI Semibold</vt:lpstr>
      <vt:lpstr>Wingdings</vt:lpstr>
      <vt:lpstr>Wingdings 3</vt:lpstr>
      <vt:lpstr>Slice</vt:lpstr>
      <vt:lpstr>1_White Template</vt:lpstr>
      <vt:lpstr>AMA about Azure AD B2C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References</vt:lpstr>
      <vt:lpstr>References - samples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Rory Braybrook</dc:creator>
  <cp:lastModifiedBy>Rory Braybrook</cp:lastModifiedBy>
  <cp:revision>190</cp:revision>
  <dcterms:created xsi:type="dcterms:W3CDTF">2014-09-12T02:12:56Z</dcterms:created>
  <dcterms:modified xsi:type="dcterms:W3CDTF">2021-09-08T08:45:03Z</dcterms:modified>
</cp:coreProperties>
</file>