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users/chloemandellrylemllc-9761/collections/0k26cdyyj481ry?wt.mc_id=ignite22_breakout_collection_azuremktg_brk203h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cloudskillschallenge/ignite/registration/2022?ocid=ignite22_CSC_collections_cnl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office.com/Pages/ResponsePage.aspx?id=v4j5cvGGr0GRqy180BHbRws8MHgxUARLkmzrA-VjgnZUNjFZQVZMWEtHS0pEVEpFRU9XRUdPT0lIWi4u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A5A1C-3A84-3F70-C6E2-E25A15352C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/>
              <a:t>Ignite Auckland After Party - 2022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FEA6E7-FED3-A5E6-65CC-1ABBDEFBAB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72304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A5A1C-3A84-3F70-C6E2-E25A15352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1"/>
            <a:ext cx="8915399" cy="983202"/>
          </a:xfrm>
        </p:spPr>
        <p:txBody>
          <a:bodyPr/>
          <a:lstStyle/>
          <a:p>
            <a:r>
              <a:rPr lang="en-NZ" dirty="0"/>
              <a:t>Microsoft Learn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FEA6E7-FED3-A5E6-65CC-1ABBDEFBAB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Collection for Damian Edward and David Fowler's Microsoft Ignite 2022 session</a:t>
            </a:r>
            <a:endParaRPr lang="en-US" b="1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71315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A5A1C-3A84-3F70-C6E2-E25A15352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1"/>
            <a:ext cx="8915399" cy="992080"/>
          </a:xfrm>
        </p:spPr>
        <p:txBody>
          <a:bodyPr/>
          <a:lstStyle/>
          <a:p>
            <a:r>
              <a:rPr lang="en-NZ" dirty="0"/>
              <a:t>Microsoft Learn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FEA6E7-FED3-A5E6-65CC-1ABBDEFBAB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hlinkClick r:id="rId2"/>
              </a:rPr>
              <a:t>Microsoft Learn Cloud Skills Challenge </a:t>
            </a:r>
            <a:endParaRPr lang="en-US" b="1" dirty="0"/>
          </a:p>
          <a:p>
            <a:r>
              <a:rPr lang="en-US" dirty="0"/>
              <a:t>Sharpen, expand, and discover new skills and earn a free certification exam by completing one of seven unique Collections on Microsoft Learn. The challenge is on until November 9th so sign up and get started now to avoid missing a beat.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07903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A5A1C-3A84-3F70-C6E2-E25A15352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1054223"/>
          </a:xfrm>
        </p:spPr>
        <p:txBody>
          <a:bodyPr/>
          <a:lstStyle/>
          <a:p>
            <a:r>
              <a:rPr lang="en-NZ" dirty="0"/>
              <a:t>After Party Survey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FEA6E7-FED3-A5E6-65CC-1ABBDEFBAB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>
                <a:hlinkClick r:id="rId2"/>
              </a:rPr>
              <a:t>The survey</a:t>
            </a:r>
            <a:endParaRPr lang="en-NZ" dirty="0"/>
          </a:p>
          <a:p>
            <a:endParaRPr lang="en-NZ" dirty="0"/>
          </a:p>
          <a:p>
            <a:r>
              <a:rPr lang="en-NZ" b="1" dirty="0"/>
              <a:t>Please fill it in.</a:t>
            </a:r>
          </a:p>
        </p:txBody>
      </p:sp>
    </p:spTree>
    <p:extLst>
      <p:ext uri="{BB962C8B-B14F-4D97-AF65-F5344CB8AC3E}">
        <p14:creationId xmlns:p14="http://schemas.microsoft.com/office/powerpoint/2010/main" val="315988463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</TotalTime>
  <Words>81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Ignite Auckland After Party - 2022</vt:lpstr>
      <vt:lpstr>Microsoft Learn</vt:lpstr>
      <vt:lpstr>Microsoft Learn</vt:lpstr>
      <vt:lpstr>After Party Survey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Ignite Auckland After Party - 2022</dc:title>
  <dc:creator>Rory Braybrook</dc:creator>
  <cp:lastModifiedBy>Rory Braybrook</cp:lastModifiedBy>
  <cp:revision>1</cp:revision>
  <dcterms:created xsi:type="dcterms:W3CDTF">2022-10-16T21:57:19Z</dcterms:created>
  <dcterms:modified xsi:type="dcterms:W3CDTF">2022-10-16T22:10:41Z</dcterms:modified>
</cp:coreProperties>
</file>