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147480285" r:id="rId2"/>
    <p:sldId id="2147480286" r:id="rId3"/>
    <p:sldId id="2147480288" r:id="rId4"/>
    <p:sldId id="256" r:id="rId5"/>
    <p:sldId id="2147480290" r:id="rId6"/>
    <p:sldId id="2147480289" r:id="rId7"/>
    <p:sldId id="214748028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BC0F69-B5B4-4D38-B986-D6E0208FB42A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333F0-08B3-44CA-8EF5-2510DBDABAF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331039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62C61DAB-D93E-49CA-B245-379601CFE8D0}" type="datetime8">
              <a:rPr lang="en-US" smtClean="0"/>
              <a:t>5/29/2024 10:21 AM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2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6CACC-692C-4153-E5DB-94942E6A4D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2189D3-8040-B0E8-C815-62EE0F1DA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4449-CB33-CA97-BB2F-612C70348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567129-81D9-999B-0AEE-C70B6622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78790-CE0C-2A8F-70EA-5C04AB439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73319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845D-E00C-7AF3-078F-396F1EE3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2202F-5AF7-533D-91F1-082E8939C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C6E6F-219C-CD8D-B3AD-B1E4C2DCE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0A124-72DB-E686-9E70-F4D8F7F2F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279D2-1519-A542-2098-F59BE1EF3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0391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BB766F-6DA1-99B0-017B-2A57CFA342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A3524E-FEE9-59D8-6F1B-E295CB2085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2C246-7692-3FBC-2B3C-80A69027F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1A291-AED2-C6C8-93EA-854D48DE1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22599-FD85-9660-FCBE-921F8D12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193420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2C3450-028B-BFB8-6308-61F7D1023D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584200" y="2302670"/>
            <a:ext cx="5577840" cy="1231106"/>
          </a:xfrm>
          <a:noFill/>
        </p:spPr>
        <p:txBody>
          <a:bodyPr lIns="0" tIns="0" rIns="0" bIns="0" anchor="b" anchorCtr="0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000" b="0" kern="1200" cap="none" spc="-50" baseline="0" dirty="0">
                <a:ln w="3175">
                  <a:noFill/>
                </a:ln>
                <a:solidFill>
                  <a:srgbClr val="702573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r>
              <a:rPr lang="en-US"/>
              <a:t>Event name or presentation title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584200" y="3962400"/>
            <a:ext cx="5577840" cy="276999"/>
          </a:xfrm>
          <a:noFill/>
        </p:spPr>
        <p:txBody>
          <a:bodyPr wrap="square" lIns="0" tIns="0" rIns="0" bIns="0">
            <a:spAutoFit/>
          </a:bodyPr>
          <a:lstStyle>
            <a:lvl1pPr marL="0" indent="0">
              <a:spcBef>
                <a:spcPts val="0"/>
              </a:spcBef>
              <a:buNone/>
              <a:defRPr sz="1800" spc="0" baseline="0">
                <a:solidFill>
                  <a:srgbClr val="091F2C"/>
                </a:solidFill>
                <a:latin typeface="+mn-lt"/>
                <a:cs typeface="Segoe UI" panose="020B0502040204020203" pitchFamily="34" charset="0"/>
              </a:defRPr>
            </a:lvl1pPr>
          </a:lstStyle>
          <a:p>
            <a:pPr lvl="0"/>
            <a:r>
              <a:rPr lang="en-US"/>
              <a:t>Speaker name or subtitle text</a:t>
            </a:r>
          </a:p>
        </p:txBody>
      </p:sp>
      <p:pic>
        <p:nvPicPr>
          <p:cNvPr id="2" name="MS logo gray - EMF" descr="Microsoft logo, gray text version">
            <a:extLst>
              <a:ext uri="{FF2B5EF4-FFF2-40B4-BE49-F238E27FC236}">
                <a16:creationId xmlns:a16="http://schemas.microsoft.com/office/drawing/2014/main" id="{4B2684EB-34E2-E67F-1ABA-8374FB1B885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584200" y="585788"/>
            <a:ext cx="1366440" cy="29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15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228">
          <p15:clr>
            <a:srgbClr val="5ACBF0"/>
          </p15:clr>
        </p15:guide>
        <p15:guide id="2" orient="horz" pos="2496">
          <p15:clr>
            <a:srgbClr val="5ACBF0"/>
          </p15:clr>
        </p15:guide>
        <p15:guide id="3" pos="6144">
          <p15:clr>
            <a:srgbClr val="5ACBF0"/>
          </p15:clr>
        </p15:guide>
        <p15:guide id="4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98937-82D4-FB03-BE27-05B92922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29714-870E-8F11-9178-2E90EE681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EA862-6900-A7BE-BEB1-ACCCFAC03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B8C2-D0D7-69D4-9CAC-526DEFE57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CD618-F064-9E0B-C393-0A4D18D0E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22505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4ABCC-BB27-29F3-3F6D-2A7AE93E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1CFE9-9392-8E87-7AE1-73BE6159E5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654F4-DD02-9BB6-6EDD-7977C39F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3D4275-C39C-1E23-EDFF-B0B076320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E10D7-77E0-DE05-051D-3F210F50D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7168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F142D-4DCF-F0F9-4540-1612B13FF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19229-1811-EB24-A7EF-8D6CC60B1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48C1DF-E91D-2406-96B8-88E7243F55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46926B-FE78-B604-08AB-954A8ED37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AFEC0-CC7C-468E-CCBC-AE4DF557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58A24-627C-6316-A3DB-3851E3D7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641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CB497-58A9-CFE9-C987-B9DA7FB9E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7727-326B-1FC7-3925-663870BE5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7BA020-03CA-16E1-6EAF-A2DF0C2B9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A2609E-1510-5381-6A02-504F2D5BB0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C548DB-E6E0-2A79-84D1-AD44712EB4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4C943-2358-CB58-3936-50CD1A895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8E5849-64D2-53EB-E91A-02E007C48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8188CD-8E36-56E9-7FBE-BA70987E0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18056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F2D9E-459E-C8DE-E0BE-F65DA57E6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8AD70E-DF4A-68D0-7E58-B8475EB7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850CB-1EE5-C9DA-244B-BFC731887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8D587C-B177-A0D9-9DEF-83B32EEF3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4273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04AB0-4006-EACF-7392-431B20127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E434D-EB9D-09B7-1D9A-ED6ABBB1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6F2B86-45D6-115C-516D-762FD2EB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058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A6596-6769-C0EE-3A5C-8BDA9DEBC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46D0A6-3367-AF16-9794-C34784E99A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54490-FE9F-B8D2-8719-82DF0E0C0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3AE876-6105-71FA-285B-A88D777D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80AE5-4D78-7351-B2F8-F9736EC40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40FAD-1570-8F5F-11EF-9B0B77D02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647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B6D5-2856-2856-5C2D-3115A51D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BF586-9448-FFEC-5B55-1F9360A55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C93B8-34D7-A5EA-0DFA-6BF47C669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2E926-A83A-1513-8417-BEFB010B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00611B-5EB9-4CE4-5F84-10B949FBA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5F7D2-89E3-D6E5-2C27-7A18DA587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63842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E98C75-2786-5519-A8C6-5DDA9E39C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0112D-0D44-F5F4-67F3-9B788D84B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33036-7852-5675-2085-2435CCC71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72A1B-5A30-429E-B53E-14DD4CEDB632}" type="datetimeFigureOut">
              <a:rPr lang="en-NZ" smtClean="0"/>
              <a:t>29/05/2024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D1F6-870B-6528-0758-2E3EEA6823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C820D-DAED-29BD-CF0C-8F46E12E1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D45D28-8054-4B3D-8DBB-9B51F3C92E3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955674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4200" y="2302670"/>
            <a:ext cx="5577840" cy="1231106"/>
          </a:xfrm>
        </p:spPr>
        <p:txBody>
          <a:bodyPr/>
          <a:lstStyle/>
          <a:p>
            <a:r>
              <a:rPr lang="en-US" dirty="0"/>
              <a:t>Build, </a:t>
            </a:r>
            <a:r>
              <a:rPr lang="en-US" dirty="0" err="1"/>
              <a:t>Entra</a:t>
            </a:r>
            <a:r>
              <a:rPr lang="en-US" dirty="0"/>
              <a:t> ID and </a:t>
            </a:r>
            <a:r>
              <a:rPr lang="en-US" dirty="0" err="1"/>
              <a:t>Entra</a:t>
            </a:r>
            <a:r>
              <a:rPr lang="en-US" dirty="0"/>
              <a:t> External ID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584200" y="3962400"/>
            <a:ext cx="5577840" cy="250903"/>
          </a:xfr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>
                <a:cs typeface="Segoe UI"/>
              </a:rPr>
              <a:t>Rory Braybrook – Security MVP (I&amp;AM)</a:t>
            </a:r>
          </a:p>
        </p:txBody>
      </p:sp>
    </p:spTree>
    <p:extLst>
      <p:ext uri="{BB962C8B-B14F-4D97-AF65-F5344CB8AC3E}">
        <p14:creationId xmlns:p14="http://schemas.microsoft.com/office/powerpoint/2010/main" val="3718565880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E48-89B7-B9C9-9A1D-772747D5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sessions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8A7D-FC05-9EE8-33C4-C406D3F1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Inside AI Security with Mark Russinovich</a:t>
            </a:r>
          </a:p>
          <a:p>
            <a:pPr lvl="1"/>
            <a:r>
              <a:rPr lang="en-NZ" dirty="0"/>
              <a:t>Jailbreak – Molotov cocktails</a:t>
            </a:r>
          </a:p>
          <a:p>
            <a:pPr lvl="1"/>
            <a:endParaRPr lang="en-NZ" dirty="0"/>
          </a:p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Demystify cloud-native development with .NET Aspire</a:t>
            </a:r>
          </a:p>
          <a:p>
            <a:pPr lvl="1"/>
            <a:r>
              <a:rPr lang="en-NZ" dirty="0"/>
              <a:t>Damien Edwards and David Fowler</a:t>
            </a:r>
          </a:p>
          <a:p>
            <a:pPr lvl="1"/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wf_segoe-ui_normal"/>
              </a:rPr>
              <a:t>Technology stack designed for cloud-native development Orchestration, Components, Tooling and more</a:t>
            </a:r>
          </a:p>
          <a:p>
            <a:pPr lvl="1"/>
            <a:endParaRPr lang="en-NZ" dirty="0"/>
          </a:p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Scott and Mark learn AI</a:t>
            </a:r>
          </a:p>
          <a:p>
            <a:pPr lvl="1"/>
            <a:r>
              <a:rPr lang="en-US" dirty="0" err="1">
                <a:solidFill>
                  <a:srgbClr val="222120"/>
                </a:solidFill>
                <a:highlight>
                  <a:srgbClr val="E2F1F9"/>
                </a:highlight>
                <a:latin typeface="Segoe UI" panose="020B0502040204020203" pitchFamily="34" charset="0"/>
              </a:rPr>
              <a:t>Zoomit</a:t>
            </a:r>
            <a:r>
              <a:rPr lang="en-US" dirty="0">
                <a:solidFill>
                  <a:srgbClr val="222120"/>
                </a:solidFill>
                <a:highlight>
                  <a:srgbClr val="E2F1F9"/>
                </a:highlight>
                <a:latin typeface="Segoe UI" panose="020B0502040204020203" pitchFamily="34" charset="0"/>
              </a:rPr>
              <a:t> – </a:t>
            </a:r>
            <a:r>
              <a:rPr lang="en-US" dirty="0" err="1">
                <a:solidFill>
                  <a:srgbClr val="222120"/>
                </a:solidFill>
                <a:highlight>
                  <a:srgbClr val="E2F1F9"/>
                </a:highlight>
                <a:latin typeface="Segoe UI" panose="020B0502040204020203" pitchFamily="34" charset="0"/>
              </a:rPr>
              <a:t>SysInternals</a:t>
            </a:r>
            <a:endParaRPr lang="en-US" dirty="0">
              <a:solidFill>
                <a:srgbClr val="222120"/>
              </a:solidFill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73169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E48-89B7-B9C9-9A1D-772747D5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>
            <a:normAutofit fontScale="90000"/>
          </a:bodyPr>
          <a:lstStyle/>
          <a:p>
            <a:r>
              <a:rPr lang="en-US" dirty="0"/>
              <a:t>Build sessions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8A7D-FC05-9EE8-33C4-C406D3F1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495"/>
            <a:ext cx="10515600" cy="5233379"/>
          </a:xfrm>
        </p:spPr>
        <p:txBody>
          <a:bodyPr>
            <a:normAutofit lnSpcReduction="10000"/>
          </a:bodyPr>
          <a:lstStyle/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Building a copilot: Azure AI Studio or Copilot Studio</a:t>
            </a:r>
          </a:p>
          <a:p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"Highly Technical Talk" with </a:t>
            </a:r>
            <a:r>
              <a:rPr lang="en-US" b="0" i="0" dirty="0" err="1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Hanselman</a:t>
            </a:r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 and </a:t>
            </a:r>
            <a:r>
              <a:rPr lang="en-US" b="0" i="0" dirty="0" err="1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Toub</a:t>
            </a:r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pPr lvl="1"/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wf_segoe-ui_normal"/>
              </a:rPr>
              <a:t>Zero slides, just code. The internals of .NET, finding performance issues and fixing them live on stage</a:t>
            </a:r>
          </a:p>
          <a:p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wf_segoe-ui_normal"/>
            </a:endParaRPr>
          </a:p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What’s new in GitHub Copilot and Visual Studio</a:t>
            </a:r>
          </a:p>
          <a:p>
            <a:pPr lvl="1"/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wf_segoe-ui_normal"/>
              </a:rPr>
              <a:t>Tips and tricks, special integrations, and other recent enhancements</a:t>
            </a:r>
          </a:p>
          <a:p>
            <a:pPr lvl="1"/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wf_segoe-ui_normal"/>
              </a:rPr>
              <a:t>GitHub Copilot in Github.com</a:t>
            </a:r>
          </a:p>
          <a:p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wf_segoe-ui_normal"/>
            </a:endParaRPr>
          </a:p>
          <a:p>
            <a:r>
              <a:rPr lang="en-US" b="0" i="0" dirty="0">
                <a:solidFill>
                  <a:srgbClr val="222120"/>
                </a:solidFill>
                <a:effectLst/>
                <a:highlight>
                  <a:srgbClr val="E2F1F9"/>
                </a:highlight>
                <a:latin typeface="Segoe UI" panose="020B0502040204020203" pitchFamily="34" charset="0"/>
              </a:rPr>
              <a:t>Next generation AI for developers with the Microsoft Cloud</a:t>
            </a:r>
          </a:p>
          <a:p>
            <a:pPr lvl="1"/>
            <a:r>
              <a:rPr lang="en-US" dirty="0">
                <a:solidFill>
                  <a:srgbClr val="222120"/>
                </a:solidFill>
                <a:highlight>
                  <a:srgbClr val="E2F1F9"/>
                </a:highlight>
                <a:latin typeface="wf_segoe-ui_normal"/>
              </a:rPr>
              <a:t>Scott Guthrie – dev. keynote</a:t>
            </a:r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70990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C26A26-6FD9-CE44-A344-981C621E1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469" y="291831"/>
            <a:ext cx="11466566" cy="629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40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E48-89B7-B9C9-9A1D-772747D5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8A7D-FC05-9EE8-33C4-C406D3F1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Public preview: External authentication methods in 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</a:p>
          <a:p>
            <a:endParaRPr lang="en-US" dirty="0"/>
          </a:p>
          <a:p>
            <a:r>
              <a:rPr lang="en-US" dirty="0"/>
              <a:t>Public preview: Expanding passkey support in Microsoft </a:t>
            </a:r>
            <a:r>
              <a:rPr lang="en-US" dirty="0" err="1"/>
              <a:t>Entra</a:t>
            </a:r>
            <a:r>
              <a:rPr lang="en-US" dirty="0"/>
              <a:t> ID</a:t>
            </a:r>
            <a:endParaRPr lang="en-US" b="0" i="0" dirty="0">
              <a:solidFill>
                <a:srgbClr val="222120"/>
              </a:solidFill>
              <a:effectLst/>
              <a:highlight>
                <a:srgbClr val="E2F1F9"/>
              </a:highlight>
              <a:latin typeface="Segoe UI" panose="020B0502040204020203" pitchFamily="34" charset="0"/>
            </a:endParaRPr>
          </a:p>
          <a:p>
            <a:pPr lvl="1"/>
            <a:r>
              <a:rPr lang="en-US" dirty="0"/>
              <a:t>We’re adding support for device-bound passkeys in the Microsoft Authenticator app on iOS and Android </a:t>
            </a:r>
          </a:p>
          <a:p>
            <a:pPr lvl="1"/>
            <a:endParaRPr lang="en-US" dirty="0"/>
          </a:p>
          <a:p>
            <a:r>
              <a:rPr lang="en-US" dirty="0"/>
              <a:t>Azure AD Graph API retirement </a:t>
            </a:r>
          </a:p>
          <a:p>
            <a:pPr lvl="1"/>
            <a:r>
              <a:rPr lang="en-US" dirty="0"/>
              <a:t>Starting June 30</a:t>
            </a:r>
            <a:r>
              <a:rPr lang="en-US" baseline="30000" dirty="0"/>
              <a:t>th</a:t>
            </a:r>
          </a:p>
          <a:p>
            <a:pPr lvl="1"/>
            <a:endParaRPr lang="en-US" dirty="0"/>
          </a:p>
          <a:p>
            <a:r>
              <a:rPr lang="en-US" dirty="0"/>
              <a:t>Deprecation of Azure AD PowerShell and </a:t>
            </a:r>
            <a:r>
              <a:rPr lang="en-US" dirty="0" err="1"/>
              <a:t>MSOnline</a:t>
            </a:r>
            <a:r>
              <a:rPr lang="en-US" dirty="0"/>
              <a:t> PowerShell modules from March 30</a:t>
            </a:r>
            <a:r>
              <a:rPr lang="en-US" baseline="30000" dirty="0"/>
              <a:t>th</a:t>
            </a:r>
            <a:endParaRPr lang="en-US" dirty="0"/>
          </a:p>
          <a:p>
            <a:pPr lvl="1"/>
            <a:r>
              <a:rPr lang="en-NZ" dirty="0"/>
              <a:t>Use Microsoft Graph PowerShell SDK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56874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1E48-89B7-B9C9-9A1D-772747D58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Identity </a:t>
            </a:r>
            <a:endParaRPr lang="en-N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F8A7D-FC05-9EE8-33C4-C406D3F16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8332"/>
            <a:ext cx="10515600" cy="4688631"/>
          </a:xfrm>
        </p:spPr>
        <p:txBody>
          <a:bodyPr>
            <a:normAutofit/>
          </a:bodyPr>
          <a:lstStyle/>
          <a:p>
            <a:r>
              <a:rPr lang="en-US" dirty="0"/>
              <a:t>General Availability of Microsoft </a:t>
            </a:r>
            <a:r>
              <a:rPr lang="en-US" dirty="0" err="1"/>
              <a:t>Entra</a:t>
            </a:r>
            <a:r>
              <a:rPr lang="en-US" dirty="0"/>
              <a:t> External ID</a:t>
            </a:r>
          </a:p>
          <a:p>
            <a:endParaRPr lang="en-US" dirty="0"/>
          </a:p>
          <a:p>
            <a:r>
              <a:rPr lang="en-NZ" dirty="0">
                <a:effectLst/>
              </a:rPr>
              <a:t>Public preview of Native Authentication for Microsoft </a:t>
            </a:r>
            <a:r>
              <a:rPr lang="en-NZ" dirty="0" err="1">
                <a:effectLst/>
              </a:rPr>
              <a:t>Entra</a:t>
            </a:r>
            <a:r>
              <a:rPr lang="en-NZ" dirty="0">
                <a:effectLst/>
              </a:rPr>
              <a:t> External ID</a:t>
            </a:r>
          </a:p>
          <a:p>
            <a:endParaRPr lang="en-US" dirty="0"/>
          </a:p>
          <a:p>
            <a:r>
              <a:rPr lang="en-US" dirty="0"/>
              <a:t>Microsoft Copilot for Security is generally available</a:t>
            </a:r>
          </a:p>
          <a:p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251518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83AE-9C45-17CC-CB4E-319E03958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3556"/>
          </a:xfrm>
        </p:spPr>
        <p:txBody>
          <a:bodyPr/>
          <a:lstStyle/>
          <a:p>
            <a:r>
              <a:rPr lang="en-US" dirty="0"/>
              <a:t>M365maps.com</a:t>
            </a:r>
            <a:endParaRPr lang="en-NZ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146190-8440-FB08-7C40-57AA0D0439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572705"/>
            <a:ext cx="9846730" cy="4668457"/>
          </a:xfrm>
        </p:spPr>
      </p:pic>
    </p:spTree>
    <p:extLst>
      <p:ext uri="{BB962C8B-B14F-4D97-AF65-F5344CB8AC3E}">
        <p14:creationId xmlns:p14="http://schemas.microsoft.com/office/powerpoint/2010/main" val="2351947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263</Words>
  <Application>Microsoft Office PowerPoint</Application>
  <PresentationFormat>Widescreen</PresentationFormat>
  <Paragraphs>45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Segoe UI</vt:lpstr>
      <vt:lpstr>wf_segoe-ui_normal</vt:lpstr>
      <vt:lpstr>Office Theme</vt:lpstr>
      <vt:lpstr>Build, Entra ID and Entra External ID</vt:lpstr>
      <vt:lpstr>Build sessions</vt:lpstr>
      <vt:lpstr>Build sessions</vt:lpstr>
      <vt:lpstr>PowerPoint Presentation</vt:lpstr>
      <vt:lpstr>Identity </vt:lpstr>
      <vt:lpstr>Identity </vt:lpstr>
      <vt:lpstr>M365maps.com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Build, Entra ID and Entra External ID</dc:title>
  <dc:creator>Rory Braybrook</dc:creator>
  <cp:lastModifiedBy>Rory Braybrook</cp:lastModifiedBy>
  <cp:revision>1</cp:revision>
  <dcterms:created xsi:type="dcterms:W3CDTF">2024-05-28T22:20:37Z</dcterms:created>
  <dcterms:modified xsi:type="dcterms:W3CDTF">2024-05-28T23:08:58Z</dcterms:modified>
</cp:coreProperties>
</file>