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191" r:id="rId5"/>
    <p:sldMasterId id="2147484203" r:id="rId6"/>
  </p:sldMasterIdLst>
  <p:notesMasterIdLst>
    <p:notesMasterId r:id="rId46"/>
  </p:notesMasterIdLst>
  <p:handoutMasterIdLst>
    <p:handoutMasterId r:id="rId47"/>
  </p:handoutMasterIdLst>
  <p:sldIdLst>
    <p:sldId id="1163" r:id="rId7"/>
    <p:sldId id="1207" r:id="rId8"/>
    <p:sldId id="1208" r:id="rId9"/>
    <p:sldId id="1209" r:id="rId10"/>
    <p:sldId id="1168" r:id="rId11"/>
    <p:sldId id="1210" r:id="rId12"/>
    <p:sldId id="1203" r:id="rId13"/>
    <p:sldId id="1170" r:id="rId14"/>
    <p:sldId id="1171" r:id="rId15"/>
    <p:sldId id="1174" r:id="rId16"/>
    <p:sldId id="1175" r:id="rId17"/>
    <p:sldId id="1176" r:id="rId18"/>
    <p:sldId id="1177" r:id="rId19"/>
    <p:sldId id="1178" r:id="rId20"/>
    <p:sldId id="1179" r:id="rId21"/>
    <p:sldId id="1181" r:id="rId22"/>
    <p:sldId id="1187" r:id="rId23"/>
    <p:sldId id="1219" r:id="rId24"/>
    <p:sldId id="1184" r:id="rId25"/>
    <p:sldId id="1188" r:id="rId26"/>
    <p:sldId id="1198" r:id="rId27"/>
    <p:sldId id="1199" r:id="rId28"/>
    <p:sldId id="1200" r:id="rId29"/>
    <p:sldId id="1202" r:id="rId30"/>
    <p:sldId id="1212" r:id="rId31"/>
    <p:sldId id="1213" r:id="rId32"/>
    <p:sldId id="1217" r:id="rId33"/>
    <p:sldId id="1190" r:id="rId34"/>
    <p:sldId id="1191" r:id="rId35"/>
    <p:sldId id="1197" r:id="rId36"/>
    <p:sldId id="1192" r:id="rId37"/>
    <p:sldId id="1214" r:id="rId38"/>
    <p:sldId id="1201" r:id="rId39"/>
    <p:sldId id="1216" r:id="rId40"/>
    <p:sldId id="1196" r:id="rId41"/>
    <p:sldId id="1144" r:id="rId42"/>
    <p:sldId id="1205" r:id="rId43"/>
    <p:sldId id="1162" r:id="rId44"/>
    <p:sldId id="1076"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Ed 2013 Template layouts" id="{6DD5C800-9A2C-4823-B056-4AFFC9A97500}">
          <p14:sldIdLst>
            <p14:sldId id="1163"/>
            <p14:sldId id="1207"/>
            <p14:sldId id="1208"/>
            <p14:sldId id="1209"/>
            <p14:sldId id="1168"/>
            <p14:sldId id="1210"/>
            <p14:sldId id="1203"/>
            <p14:sldId id="1170"/>
            <p14:sldId id="1171"/>
            <p14:sldId id="1174"/>
            <p14:sldId id="1175"/>
            <p14:sldId id="1176"/>
            <p14:sldId id="1177"/>
            <p14:sldId id="1178"/>
            <p14:sldId id="1179"/>
            <p14:sldId id="1181"/>
            <p14:sldId id="1187"/>
            <p14:sldId id="1219"/>
            <p14:sldId id="1184"/>
            <p14:sldId id="1188"/>
            <p14:sldId id="1198"/>
            <p14:sldId id="1199"/>
            <p14:sldId id="1200"/>
            <p14:sldId id="1202"/>
            <p14:sldId id="1212"/>
            <p14:sldId id="1213"/>
            <p14:sldId id="1217"/>
            <p14:sldId id="1190"/>
            <p14:sldId id="1191"/>
            <p14:sldId id="1197"/>
            <p14:sldId id="1192"/>
            <p14:sldId id="1214"/>
            <p14:sldId id="1201"/>
            <p14:sldId id="1216"/>
            <p14:sldId id="1196"/>
          </p14:sldIdLst>
        </p14:section>
        <p14:section name="Compulsary Slides" id="{6925D2A1-AD53-4951-AB34-79DFA02CD676}">
          <p14:sldIdLst>
            <p14:sldId id="1144"/>
            <p14:sldId id="1205"/>
            <p14:sldId id="1162"/>
            <p14:sldId id="1076"/>
          </p14:sldIdLst>
        </p14:section>
      </p14:sectionLst>
    </p:ext>
    <p:ext uri="{EFAFB233-063F-42B5-8137-9DF3F51BA10A}">
      <p15:sldGuideLst xmlns="" xmlns:p15="http://schemas.microsoft.com/office/powerpoint/2012/main">
        <p15:guide id="1" orient="horz" pos="2203">
          <p15:clr>
            <a:srgbClr val="A4A3A4"/>
          </p15:clr>
        </p15:guide>
        <p15:guide id="2" pos="391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5022"/>
    <a:srgbClr val="7FBA00"/>
    <a:srgbClr val="0072C6"/>
    <a:srgbClr val="007233"/>
    <a:srgbClr val="B4009E"/>
    <a:srgbClr val="B0B186"/>
    <a:srgbClr val="FF66FF"/>
    <a:srgbClr val="0000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05" autoAdjust="0"/>
  </p:normalViewPr>
  <p:slideViewPr>
    <p:cSldViewPr snapToGrid="0">
      <p:cViewPr varScale="1">
        <p:scale>
          <a:sx n="90" d="100"/>
          <a:sy n="90" d="100"/>
        </p:scale>
        <p:origin x="-492" y="-108"/>
      </p:cViewPr>
      <p:guideLst>
        <p:guide orient="horz" pos="2203"/>
        <p:guide pos="3917"/>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p:scale>
          <a:sx n="41" d="100"/>
          <a:sy n="41" d="100"/>
        </p:scale>
        <p:origin x="4830" y="14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58BE6-3075-4A96-BBED-B9A000025352}"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NZ"/>
        </a:p>
      </dgm:t>
    </dgm:pt>
    <dgm:pt modelId="{E125D31A-F702-47D7-92D4-C4E25BAC37F0}">
      <dgm:prSet phldrT="[Text]"/>
      <dgm:spPr/>
      <dgm:t>
        <a:bodyPr/>
        <a:lstStyle/>
        <a:p>
          <a:r>
            <a:rPr lang="en-NZ" dirty="0" smtClean="0"/>
            <a:t>AAD</a:t>
          </a:r>
          <a:endParaRPr lang="en-NZ" dirty="0"/>
        </a:p>
      </dgm:t>
    </dgm:pt>
    <dgm:pt modelId="{0B5620A9-E2B9-450F-8C44-42F2B0B9CE08}" type="parTrans" cxnId="{688E596A-1600-4559-A3D9-408A2C6F32AE}">
      <dgm:prSet/>
      <dgm:spPr/>
      <dgm:t>
        <a:bodyPr/>
        <a:lstStyle/>
        <a:p>
          <a:endParaRPr lang="en-NZ"/>
        </a:p>
      </dgm:t>
    </dgm:pt>
    <dgm:pt modelId="{8C57BBB2-F794-45DE-925A-C1413CE44827}" type="sibTrans" cxnId="{688E596A-1600-4559-A3D9-408A2C6F32AE}">
      <dgm:prSet/>
      <dgm:spPr/>
      <dgm:t>
        <a:bodyPr/>
        <a:lstStyle/>
        <a:p>
          <a:endParaRPr lang="en-NZ"/>
        </a:p>
      </dgm:t>
    </dgm:pt>
    <dgm:pt modelId="{668130F4-D251-45E9-B71B-2E31C1FF04E2}">
      <dgm:prSet phldrT="[Text]"/>
      <dgm:spPr/>
      <dgm:t>
        <a:bodyPr/>
        <a:lstStyle/>
        <a:p>
          <a:r>
            <a:rPr lang="en-NZ" dirty="0" smtClean="0"/>
            <a:t>ACS</a:t>
          </a:r>
          <a:endParaRPr lang="en-NZ" dirty="0"/>
        </a:p>
      </dgm:t>
    </dgm:pt>
    <dgm:pt modelId="{6BBF7F66-0F09-4D54-9739-0956156311B1}" type="parTrans" cxnId="{DF624A59-B9F9-4379-83DD-0B499B661D0C}">
      <dgm:prSet/>
      <dgm:spPr/>
      <dgm:t>
        <a:bodyPr/>
        <a:lstStyle/>
        <a:p>
          <a:endParaRPr lang="en-NZ"/>
        </a:p>
      </dgm:t>
    </dgm:pt>
    <dgm:pt modelId="{64A09218-72A3-44A3-8F14-00F164294C2D}" type="sibTrans" cxnId="{DF624A59-B9F9-4379-83DD-0B499B661D0C}">
      <dgm:prSet/>
      <dgm:spPr/>
      <dgm:t>
        <a:bodyPr/>
        <a:lstStyle/>
        <a:p>
          <a:endParaRPr lang="en-NZ"/>
        </a:p>
      </dgm:t>
    </dgm:pt>
    <dgm:pt modelId="{5489DDE5-986E-413B-A28D-6156450B2B86}">
      <dgm:prSet phldrT="[Text]"/>
      <dgm:spPr/>
      <dgm:t>
        <a:bodyPr/>
        <a:lstStyle/>
        <a:p>
          <a:r>
            <a:rPr lang="en-NZ" dirty="0" smtClean="0"/>
            <a:t>Graph</a:t>
          </a:r>
        </a:p>
        <a:p>
          <a:r>
            <a:rPr lang="en-NZ" dirty="0" smtClean="0"/>
            <a:t>API</a:t>
          </a:r>
          <a:endParaRPr lang="en-NZ" dirty="0"/>
        </a:p>
      </dgm:t>
    </dgm:pt>
    <dgm:pt modelId="{F1D2B768-02D2-4757-8244-742F3047E06E}" type="parTrans" cxnId="{DDC62A74-37B2-4A08-880E-99B425D841BF}">
      <dgm:prSet/>
      <dgm:spPr/>
      <dgm:t>
        <a:bodyPr/>
        <a:lstStyle/>
        <a:p>
          <a:endParaRPr lang="en-NZ"/>
        </a:p>
      </dgm:t>
    </dgm:pt>
    <dgm:pt modelId="{951EB87F-30E7-4724-94E8-59887159796F}" type="sibTrans" cxnId="{DDC62A74-37B2-4A08-880E-99B425D841BF}">
      <dgm:prSet/>
      <dgm:spPr/>
      <dgm:t>
        <a:bodyPr/>
        <a:lstStyle/>
        <a:p>
          <a:endParaRPr lang="en-NZ"/>
        </a:p>
      </dgm:t>
    </dgm:pt>
    <dgm:pt modelId="{E0ECEAC9-20D9-4EFB-A0C2-3B797849BDCD}">
      <dgm:prSet phldrT="[Text]"/>
      <dgm:spPr/>
      <dgm:t>
        <a:bodyPr/>
        <a:lstStyle/>
        <a:p>
          <a:r>
            <a:rPr lang="en-NZ" dirty="0" smtClean="0"/>
            <a:t>ADAL</a:t>
          </a:r>
          <a:endParaRPr lang="en-NZ" dirty="0"/>
        </a:p>
      </dgm:t>
    </dgm:pt>
    <dgm:pt modelId="{55F51779-5647-47D7-9D33-06F263A34095}" type="parTrans" cxnId="{3930D1CF-8CF3-41F5-8D76-ABF217140D48}">
      <dgm:prSet/>
      <dgm:spPr/>
      <dgm:t>
        <a:bodyPr/>
        <a:lstStyle/>
        <a:p>
          <a:endParaRPr lang="en-NZ"/>
        </a:p>
      </dgm:t>
    </dgm:pt>
    <dgm:pt modelId="{0944B455-0470-4197-B316-61B363D293DC}" type="sibTrans" cxnId="{3930D1CF-8CF3-41F5-8D76-ABF217140D48}">
      <dgm:prSet/>
      <dgm:spPr/>
      <dgm:t>
        <a:bodyPr/>
        <a:lstStyle/>
        <a:p>
          <a:endParaRPr lang="en-NZ"/>
        </a:p>
      </dgm:t>
    </dgm:pt>
    <dgm:pt modelId="{147E705F-0E7B-4C98-A673-0558BC3FA44D}">
      <dgm:prSet phldrT="[Text]"/>
      <dgm:spPr/>
      <dgm:t>
        <a:bodyPr/>
        <a:lstStyle/>
        <a:p>
          <a:r>
            <a:rPr lang="en-NZ" dirty="0" smtClean="0"/>
            <a:t>SSO</a:t>
          </a:r>
          <a:endParaRPr lang="en-NZ" dirty="0"/>
        </a:p>
      </dgm:t>
    </dgm:pt>
    <dgm:pt modelId="{5116C37B-D66F-4236-BCE6-B3B05AA8F2C8}" type="parTrans" cxnId="{49620BB9-5175-4E35-B1DA-9757A1B7B5DA}">
      <dgm:prSet/>
      <dgm:spPr/>
      <dgm:t>
        <a:bodyPr/>
        <a:lstStyle/>
        <a:p>
          <a:endParaRPr lang="en-NZ"/>
        </a:p>
      </dgm:t>
    </dgm:pt>
    <dgm:pt modelId="{232F87D2-D1A0-4162-B6D8-B8F87377E65D}" type="sibTrans" cxnId="{49620BB9-5175-4E35-B1DA-9757A1B7B5DA}">
      <dgm:prSet/>
      <dgm:spPr/>
      <dgm:t>
        <a:bodyPr/>
        <a:lstStyle/>
        <a:p>
          <a:endParaRPr lang="en-NZ"/>
        </a:p>
      </dgm:t>
    </dgm:pt>
    <dgm:pt modelId="{23EDEF80-E1F2-4753-A70B-A3412BA71F2C}" type="pres">
      <dgm:prSet presAssocID="{00258BE6-3075-4A96-BBED-B9A000025352}" presName="cycle" presStyleCnt="0">
        <dgm:presLayoutVars>
          <dgm:dir/>
          <dgm:resizeHandles val="exact"/>
        </dgm:presLayoutVars>
      </dgm:prSet>
      <dgm:spPr/>
      <dgm:t>
        <a:bodyPr/>
        <a:lstStyle/>
        <a:p>
          <a:endParaRPr lang="en-NZ"/>
        </a:p>
      </dgm:t>
    </dgm:pt>
    <dgm:pt modelId="{86971E60-B81C-4156-BE73-DE40BBCC34AE}" type="pres">
      <dgm:prSet presAssocID="{E125D31A-F702-47D7-92D4-C4E25BAC37F0}" presName="node" presStyleLbl="node1" presStyleIdx="0" presStyleCnt="5">
        <dgm:presLayoutVars>
          <dgm:bulletEnabled val="1"/>
        </dgm:presLayoutVars>
      </dgm:prSet>
      <dgm:spPr/>
      <dgm:t>
        <a:bodyPr/>
        <a:lstStyle/>
        <a:p>
          <a:endParaRPr lang="en-NZ"/>
        </a:p>
      </dgm:t>
    </dgm:pt>
    <dgm:pt modelId="{7C769210-6C0A-42BB-A1E7-58381443831A}" type="pres">
      <dgm:prSet presAssocID="{8C57BBB2-F794-45DE-925A-C1413CE44827}" presName="sibTrans" presStyleLbl="sibTrans2D1" presStyleIdx="0" presStyleCnt="5"/>
      <dgm:spPr/>
      <dgm:t>
        <a:bodyPr/>
        <a:lstStyle/>
        <a:p>
          <a:endParaRPr lang="en-NZ"/>
        </a:p>
      </dgm:t>
    </dgm:pt>
    <dgm:pt modelId="{03FBEED3-826C-460D-9511-FD27CDB428C5}" type="pres">
      <dgm:prSet presAssocID="{8C57BBB2-F794-45DE-925A-C1413CE44827}" presName="connectorText" presStyleLbl="sibTrans2D1" presStyleIdx="0" presStyleCnt="5"/>
      <dgm:spPr/>
      <dgm:t>
        <a:bodyPr/>
        <a:lstStyle/>
        <a:p>
          <a:endParaRPr lang="en-NZ"/>
        </a:p>
      </dgm:t>
    </dgm:pt>
    <dgm:pt modelId="{56C8B5E9-E6D3-47EF-A47E-42CAFCBE499F}" type="pres">
      <dgm:prSet presAssocID="{668130F4-D251-45E9-B71B-2E31C1FF04E2}" presName="node" presStyleLbl="node1" presStyleIdx="1" presStyleCnt="5">
        <dgm:presLayoutVars>
          <dgm:bulletEnabled val="1"/>
        </dgm:presLayoutVars>
      </dgm:prSet>
      <dgm:spPr/>
      <dgm:t>
        <a:bodyPr/>
        <a:lstStyle/>
        <a:p>
          <a:endParaRPr lang="en-NZ"/>
        </a:p>
      </dgm:t>
    </dgm:pt>
    <dgm:pt modelId="{5F6B89D3-A197-4398-9CBE-8B9F1FF48D18}" type="pres">
      <dgm:prSet presAssocID="{64A09218-72A3-44A3-8F14-00F164294C2D}" presName="sibTrans" presStyleLbl="sibTrans2D1" presStyleIdx="1" presStyleCnt="5"/>
      <dgm:spPr/>
      <dgm:t>
        <a:bodyPr/>
        <a:lstStyle/>
        <a:p>
          <a:endParaRPr lang="en-NZ"/>
        </a:p>
      </dgm:t>
    </dgm:pt>
    <dgm:pt modelId="{D2D235BD-D9AF-45EC-91DF-90D7CED49112}" type="pres">
      <dgm:prSet presAssocID="{64A09218-72A3-44A3-8F14-00F164294C2D}" presName="connectorText" presStyleLbl="sibTrans2D1" presStyleIdx="1" presStyleCnt="5"/>
      <dgm:spPr/>
      <dgm:t>
        <a:bodyPr/>
        <a:lstStyle/>
        <a:p>
          <a:endParaRPr lang="en-NZ"/>
        </a:p>
      </dgm:t>
    </dgm:pt>
    <dgm:pt modelId="{7AF7FEE9-6B16-4595-A7B0-56CC95314596}" type="pres">
      <dgm:prSet presAssocID="{5489DDE5-986E-413B-A28D-6156450B2B86}" presName="node" presStyleLbl="node1" presStyleIdx="2" presStyleCnt="5">
        <dgm:presLayoutVars>
          <dgm:bulletEnabled val="1"/>
        </dgm:presLayoutVars>
      </dgm:prSet>
      <dgm:spPr/>
      <dgm:t>
        <a:bodyPr/>
        <a:lstStyle/>
        <a:p>
          <a:endParaRPr lang="en-NZ"/>
        </a:p>
      </dgm:t>
    </dgm:pt>
    <dgm:pt modelId="{85577CBF-3E5D-45AA-A026-29A948DC7D82}" type="pres">
      <dgm:prSet presAssocID="{951EB87F-30E7-4724-94E8-59887159796F}" presName="sibTrans" presStyleLbl="sibTrans2D1" presStyleIdx="2" presStyleCnt="5"/>
      <dgm:spPr/>
      <dgm:t>
        <a:bodyPr/>
        <a:lstStyle/>
        <a:p>
          <a:endParaRPr lang="en-NZ"/>
        </a:p>
      </dgm:t>
    </dgm:pt>
    <dgm:pt modelId="{6A279FEB-B102-43DA-90E6-AD6A6A1408CC}" type="pres">
      <dgm:prSet presAssocID="{951EB87F-30E7-4724-94E8-59887159796F}" presName="connectorText" presStyleLbl="sibTrans2D1" presStyleIdx="2" presStyleCnt="5"/>
      <dgm:spPr/>
      <dgm:t>
        <a:bodyPr/>
        <a:lstStyle/>
        <a:p>
          <a:endParaRPr lang="en-NZ"/>
        </a:p>
      </dgm:t>
    </dgm:pt>
    <dgm:pt modelId="{AB426D58-DCA1-4A1A-BF49-B81D5AC10747}" type="pres">
      <dgm:prSet presAssocID="{E0ECEAC9-20D9-4EFB-A0C2-3B797849BDCD}" presName="node" presStyleLbl="node1" presStyleIdx="3" presStyleCnt="5">
        <dgm:presLayoutVars>
          <dgm:bulletEnabled val="1"/>
        </dgm:presLayoutVars>
      </dgm:prSet>
      <dgm:spPr/>
      <dgm:t>
        <a:bodyPr/>
        <a:lstStyle/>
        <a:p>
          <a:endParaRPr lang="en-NZ"/>
        </a:p>
      </dgm:t>
    </dgm:pt>
    <dgm:pt modelId="{CD2A9D08-3F32-4E65-AFA3-F5DE2F2C6D99}" type="pres">
      <dgm:prSet presAssocID="{0944B455-0470-4197-B316-61B363D293DC}" presName="sibTrans" presStyleLbl="sibTrans2D1" presStyleIdx="3" presStyleCnt="5"/>
      <dgm:spPr/>
      <dgm:t>
        <a:bodyPr/>
        <a:lstStyle/>
        <a:p>
          <a:endParaRPr lang="en-NZ"/>
        </a:p>
      </dgm:t>
    </dgm:pt>
    <dgm:pt modelId="{FDAEC11F-E953-4EAB-809B-467931D02BE4}" type="pres">
      <dgm:prSet presAssocID="{0944B455-0470-4197-B316-61B363D293DC}" presName="connectorText" presStyleLbl="sibTrans2D1" presStyleIdx="3" presStyleCnt="5"/>
      <dgm:spPr/>
      <dgm:t>
        <a:bodyPr/>
        <a:lstStyle/>
        <a:p>
          <a:endParaRPr lang="en-NZ"/>
        </a:p>
      </dgm:t>
    </dgm:pt>
    <dgm:pt modelId="{6C5DE5FE-1DDF-4DD2-9564-0E20B4F4864A}" type="pres">
      <dgm:prSet presAssocID="{147E705F-0E7B-4C98-A673-0558BC3FA44D}" presName="node" presStyleLbl="node1" presStyleIdx="4" presStyleCnt="5" custRadScaleRad="99016" custRadScaleInc="-5121">
        <dgm:presLayoutVars>
          <dgm:bulletEnabled val="1"/>
        </dgm:presLayoutVars>
      </dgm:prSet>
      <dgm:spPr/>
      <dgm:t>
        <a:bodyPr/>
        <a:lstStyle/>
        <a:p>
          <a:endParaRPr lang="en-NZ"/>
        </a:p>
      </dgm:t>
    </dgm:pt>
    <dgm:pt modelId="{9E9470D7-39D2-49F0-A31D-7AB20CFA33D1}" type="pres">
      <dgm:prSet presAssocID="{232F87D2-D1A0-4162-B6D8-B8F87377E65D}" presName="sibTrans" presStyleLbl="sibTrans2D1" presStyleIdx="4" presStyleCnt="5"/>
      <dgm:spPr/>
      <dgm:t>
        <a:bodyPr/>
        <a:lstStyle/>
        <a:p>
          <a:endParaRPr lang="en-NZ"/>
        </a:p>
      </dgm:t>
    </dgm:pt>
    <dgm:pt modelId="{A414BB79-F92C-4018-BD90-0693BB48968D}" type="pres">
      <dgm:prSet presAssocID="{232F87D2-D1A0-4162-B6D8-B8F87377E65D}" presName="connectorText" presStyleLbl="sibTrans2D1" presStyleIdx="4" presStyleCnt="5"/>
      <dgm:spPr/>
      <dgm:t>
        <a:bodyPr/>
        <a:lstStyle/>
        <a:p>
          <a:endParaRPr lang="en-NZ"/>
        </a:p>
      </dgm:t>
    </dgm:pt>
  </dgm:ptLst>
  <dgm:cxnLst>
    <dgm:cxn modelId="{DDC62A74-37B2-4A08-880E-99B425D841BF}" srcId="{00258BE6-3075-4A96-BBED-B9A000025352}" destId="{5489DDE5-986E-413B-A28D-6156450B2B86}" srcOrd="2" destOrd="0" parTransId="{F1D2B768-02D2-4757-8244-742F3047E06E}" sibTransId="{951EB87F-30E7-4724-94E8-59887159796F}"/>
    <dgm:cxn modelId="{2429582D-9A53-465D-B05E-8EA9B0AC72DF}" type="presOf" srcId="{E0ECEAC9-20D9-4EFB-A0C2-3B797849BDCD}" destId="{AB426D58-DCA1-4A1A-BF49-B81D5AC10747}" srcOrd="0" destOrd="0" presId="urn:microsoft.com/office/officeart/2005/8/layout/cycle2"/>
    <dgm:cxn modelId="{BDD7400B-5B1B-49F0-8FEA-51E01AFA3F4A}" type="presOf" srcId="{232F87D2-D1A0-4162-B6D8-B8F87377E65D}" destId="{9E9470D7-39D2-49F0-A31D-7AB20CFA33D1}" srcOrd="0" destOrd="0" presId="urn:microsoft.com/office/officeart/2005/8/layout/cycle2"/>
    <dgm:cxn modelId="{841FC4FE-0E7E-45EF-AD89-DDEB9E14C8AD}" type="presOf" srcId="{232F87D2-D1A0-4162-B6D8-B8F87377E65D}" destId="{A414BB79-F92C-4018-BD90-0693BB48968D}" srcOrd="1" destOrd="0" presId="urn:microsoft.com/office/officeart/2005/8/layout/cycle2"/>
    <dgm:cxn modelId="{8D9152F4-FA0A-4A27-92CE-D03F928B11BE}" type="presOf" srcId="{E125D31A-F702-47D7-92D4-C4E25BAC37F0}" destId="{86971E60-B81C-4156-BE73-DE40BBCC34AE}" srcOrd="0" destOrd="0" presId="urn:microsoft.com/office/officeart/2005/8/layout/cycle2"/>
    <dgm:cxn modelId="{688E596A-1600-4559-A3D9-408A2C6F32AE}" srcId="{00258BE6-3075-4A96-BBED-B9A000025352}" destId="{E125D31A-F702-47D7-92D4-C4E25BAC37F0}" srcOrd="0" destOrd="0" parTransId="{0B5620A9-E2B9-450F-8C44-42F2B0B9CE08}" sibTransId="{8C57BBB2-F794-45DE-925A-C1413CE44827}"/>
    <dgm:cxn modelId="{068B9B9B-C673-4724-A91E-1A88CBDC13CA}" type="presOf" srcId="{5489DDE5-986E-413B-A28D-6156450B2B86}" destId="{7AF7FEE9-6B16-4595-A7B0-56CC95314596}" srcOrd="0" destOrd="0" presId="urn:microsoft.com/office/officeart/2005/8/layout/cycle2"/>
    <dgm:cxn modelId="{0AEAA683-163F-430D-B215-9E4BE197DAAC}" type="presOf" srcId="{0944B455-0470-4197-B316-61B363D293DC}" destId="{CD2A9D08-3F32-4E65-AFA3-F5DE2F2C6D99}" srcOrd="0" destOrd="0" presId="urn:microsoft.com/office/officeart/2005/8/layout/cycle2"/>
    <dgm:cxn modelId="{DF624A59-B9F9-4379-83DD-0B499B661D0C}" srcId="{00258BE6-3075-4A96-BBED-B9A000025352}" destId="{668130F4-D251-45E9-B71B-2E31C1FF04E2}" srcOrd="1" destOrd="0" parTransId="{6BBF7F66-0F09-4D54-9739-0956156311B1}" sibTransId="{64A09218-72A3-44A3-8F14-00F164294C2D}"/>
    <dgm:cxn modelId="{454086E8-FD44-4B55-B1E4-E1F94D4A3C43}" type="presOf" srcId="{8C57BBB2-F794-45DE-925A-C1413CE44827}" destId="{03FBEED3-826C-460D-9511-FD27CDB428C5}" srcOrd="1" destOrd="0" presId="urn:microsoft.com/office/officeart/2005/8/layout/cycle2"/>
    <dgm:cxn modelId="{49620BB9-5175-4E35-B1DA-9757A1B7B5DA}" srcId="{00258BE6-3075-4A96-BBED-B9A000025352}" destId="{147E705F-0E7B-4C98-A673-0558BC3FA44D}" srcOrd="4" destOrd="0" parTransId="{5116C37B-D66F-4236-BCE6-B3B05AA8F2C8}" sibTransId="{232F87D2-D1A0-4162-B6D8-B8F87377E65D}"/>
    <dgm:cxn modelId="{A3BEA852-8BA9-4D29-8118-E992165B15A0}" type="presOf" srcId="{951EB87F-30E7-4724-94E8-59887159796F}" destId="{6A279FEB-B102-43DA-90E6-AD6A6A1408CC}" srcOrd="1" destOrd="0" presId="urn:microsoft.com/office/officeart/2005/8/layout/cycle2"/>
    <dgm:cxn modelId="{364F6629-D303-4BBE-9DB8-F73341067AF9}" type="presOf" srcId="{64A09218-72A3-44A3-8F14-00F164294C2D}" destId="{D2D235BD-D9AF-45EC-91DF-90D7CED49112}" srcOrd="1" destOrd="0" presId="urn:microsoft.com/office/officeart/2005/8/layout/cycle2"/>
    <dgm:cxn modelId="{C2C178B8-C75B-42BA-8702-CDC8CFF2D0B3}" type="presOf" srcId="{668130F4-D251-45E9-B71B-2E31C1FF04E2}" destId="{56C8B5E9-E6D3-47EF-A47E-42CAFCBE499F}" srcOrd="0" destOrd="0" presId="urn:microsoft.com/office/officeart/2005/8/layout/cycle2"/>
    <dgm:cxn modelId="{DC0CAB92-AE51-48A0-91EF-28F56C1142CE}" type="presOf" srcId="{0944B455-0470-4197-B316-61B363D293DC}" destId="{FDAEC11F-E953-4EAB-809B-467931D02BE4}" srcOrd="1" destOrd="0" presId="urn:microsoft.com/office/officeart/2005/8/layout/cycle2"/>
    <dgm:cxn modelId="{CCAE55BC-233A-4BBF-BC2C-8A2B0576D1DA}" type="presOf" srcId="{64A09218-72A3-44A3-8F14-00F164294C2D}" destId="{5F6B89D3-A197-4398-9CBE-8B9F1FF48D18}" srcOrd="0" destOrd="0" presId="urn:microsoft.com/office/officeart/2005/8/layout/cycle2"/>
    <dgm:cxn modelId="{194C4367-064E-4E5E-B5D6-86836722B430}" type="presOf" srcId="{00258BE6-3075-4A96-BBED-B9A000025352}" destId="{23EDEF80-E1F2-4753-A70B-A3412BA71F2C}" srcOrd="0" destOrd="0" presId="urn:microsoft.com/office/officeart/2005/8/layout/cycle2"/>
    <dgm:cxn modelId="{C953CE2C-16A6-47D7-A110-ADC0956FC924}" type="presOf" srcId="{8C57BBB2-F794-45DE-925A-C1413CE44827}" destId="{7C769210-6C0A-42BB-A1E7-58381443831A}" srcOrd="0" destOrd="0" presId="urn:microsoft.com/office/officeart/2005/8/layout/cycle2"/>
    <dgm:cxn modelId="{D91059F9-EF16-4B6C-8A26-7FE42A0D93E4}" type="presOf" srcId="{147E705F-0E7B-4C98-A673-0558BC3FA44D}" destId="{6C5DE5FE-1DDF-4DD2-9564-0E20B4F4864A}" srcOrd="0" destOrd="0" presId="urn:microsoft.com/office/officeart/2005/8/layout/cycle2"/>
    <dgm:cxn modelId="{8A5E798F-F005-4125-97C0-EC36449B0DC2}" type="presOf" srcId="{951EB87F-30E7-4724-94E8-59887159796F}" destId="{85577CBF-3E5D-45AA-A026-29A948DC7D82}" srcOrd="0" destOrd="0" presId="urn:microsoft.com/office/officeart/2005/8/layout/cycle2"/>
    <dgm:cxn modelId="{3930D1CF-8CF3-41F5-8D76-ABF217140D48}" srcId="{00258BE6-3075-4A96-BBED-B9A000025352}" destId="{E0ECEAC9-20D9-4EFB-A0C2-3B797849BDCD}" srcOrd="3" destOrd="0" parTransId="{55F51779-5647-47D7-9D33-06F263A34095}" sibTransId="{0944B455-0470-4197-B316-61B363D293DC}"/>
    <dgm:cxn modelId="{900BD04D-6553-4C70-A44E-9AEFE724A2F2}" type="presParOf" srcId="{23EDEF80-E1F2-4753-A70B-A3412BA71F2C}" destId="{86971E60-B81C-4156-BE73-DE40BBCC34AE}" srcOrd="0" destOrd="0" presId="urn:microsoft.com/office/officeart/2005/8/layout/cycle2"/>
    <dgm:cxn modelId="{D6B9D2DF-038D-4398-9AA6-B226CF78FE3E}" type="presParOf" srcId="{23EDEF80-E1F2-4753-A70B-A3412BA71F2C}" destId="{7C769210-6C0A-42BB-A1E7-58381443831A}" srcOrd="1" destOrd="0" presId="urn:microsoft.com/office/officeart/2005/8/layout/cycle2"/>
    <dgm:cxn modelId="{1256C9A9-008F-4F12-AAF3-447914FADE91}" type="presParOf" srcId="{7C769210-6C0A-42BB-A1E7-58381443831A}" destId="{03FBEED3-826C-460D-9511-FD27CDB428C5}" srcOrd="0" destOrd="0" presId="urn:microsoft.com/office/officeart/2005/8/layout/cycle2"/>
    <dgm:cxn modelId="{5C621F1F-A02A-4ECC-96C8-40E456AA487F}" type="presParOf" srcId="{23EDEF80-E1F2-4753-A70B-A3412BA71F2C}" destId="{56C8B5E9-E6D3-47EF-A47E-42CAFCBE499F}" srcOrd="2" destOrd="0" presId="urn:microsoft.com/office/officeart/2005/8/layout/cycle2"/>
    <dgm:cxn modelId="{93E23D65-1D8E-4931-BAF0-68F58B9F9DD7}" type="presParOf" srcId="{23EDEF80-E1F2-4753-A70B-A3412BA71F2C}" destId="{5F6B89D3-A197-4398-9CBE-8B9F1FF48D18}" srcOrd="3" destOrd="0" presId="urn:microsoft.com/office/officeart/2005/8/layout/cycle2"/>
    <dgm:cxn modelId="{3DB823D0-3F07-484F-9337-47E6E61D422D}" type="presParOf" srcId="{5F6B89D3-A197-4398-9CBE-8B9F1FF48D18}" destId="{D2D235BD-D9AF-45EC-91DF-90D7CED49112}" srcOrd="0" destOrd="0" presId="urn:microsoft.com/office/officeart/2005/8/layout/cycle2"/>
    <dgm:cxn modelId="{A050B523-A807-4A33-BA81-4947B68B92A5}" type="presParOf" srcId="{23EDEF80-E1F2-4753-A70B-A3412BA71F2C}" destId="{7AF7FEE9-6B16-4595-A7B0-56CC95314596}" srcOrd="4" destOrd="0" presId="urn:microsoft.com/office/officeart/2005/8/layout/cycle2"/>
    <dgm:cxn modelId="{0D00AAB4-808D-4646-B77A-012E9FD214EB}" type="presParOf" srcId="{23EDEF80-E1F2-4753-A70B-A3412BA71F2C}" destId="{85577CBF-3E5D-45AA-A026-29A948DC7D82}" srcOrd="5" destOrd="0" presId="urn:microsoft.com/office/officeart/2005/8/layout/cycle2"/>
    <dgm:cxn modelId="{CEBC9040-E0BC-4AD4-9DBF-A79008BB4499}" type="presParOf" srcId="{85577CBF-3E5D-45AA-A026-29A948DC7D82}" destId="{6A279FEB-B102-43DA-90E6-AD6A6A1408CC}" srcOrd="0" destOrd="0" presId="urn:microsoft.com/office/officeart/2005/8/layout/cycle2"/>
    <dgm:cxn modelId="{AA0D8E52-A69E-4D04-98C1-53CB8D57DF0E}" type="presParOf" srcId="{23EDEF80-E1F2-4753-A70B-A3412BA71F2C}" destId="{AB426D58-DCA1-4A1A-BF49-B81D5AC10747}" srcOrd="6" destOrd="0" presId="urn:microsoft.com/office/officeart/2005/8/layout/cycle2"/>
    <dgm:cxn modelId="{8A582527-BA80-4AE1-A804-520F769BA0FC}" type="presParOf" srcId="{23EDEF80-E1F2-4753-A70B-A3412BA71F2C}" destId="{CD2A9D08-3F32-4E65-AFA3-F5DE2F2C6D99}" srcOrd="7" destOrd="0" presId="urn:microsoft.com/office/officeart/2005/8/layout/cycle2"/>
    <dgm:cxn modelId="{2D93B085-D849-4E6E-9740-C18C401A1B06}" type="presParOf" srcId="{CD2A9D08-3F32-4E65-AFA3-F5DE2F2C6D99}" destId="{FDAEC11F-E953-4EAB-809B-467931D02BE4}" srcOrd="0" destOrd="0" presId="urn:microsoft.com/office/officeart/2005/8/layout/cycle2"/>
    <dgm:cxn modelId="{89A1498C-59E7-4D82-9FBA-1B7F481E2715}" type="presParOf" srcId="{23EDEF80-E1F2-4753-A70B-A3412BA71F2C}" destId="{6C5DE5FE-1DDF-4DD2-9564-0E20B4F4864A}" srcOrd="8" destOrd="0" presId="urn:microsoft.com/office/officeart/2005/8/layout/cycle2"/>
    <dgm:cxn modelId="{6392F532-EFE7-4BE0-9E8A-C9E3186ECD8B}" type="presParOf" srcId="{23EDEF80-E1F2-4753-A70B-A3412BA71F2C}" destId="{9E9470D7-39D2-49F0-A31D-7AB20CFA33D1}" srcOrd="9" destOrd="0" presId="urn:microsoft.com/office/officeart/2005/8/layout/cycle2"/>
    <dgm:cxn modelId="{36F1891D-EF3C-4352-B3C5-6FA985CD4AB1}" type="presParOf" srcId="{9E9470D7-39D2-49F0-A31D-7AB20CFA33D1}" destId="{A414BB79-F92C-4018-BD90-0693BB48968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15AC26-5124-4908-A7C5-0B8DB3399A8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NZ"/>
        </a:p>
      </dgm:t>
    </dgm:pt>
    <dgm:pt modelId="{B560ACFB-0EFF-4D63-8350-94C318EB4F88}">
      <dgm:prSet phldrT="[Text]" custT="1"/>
      <dgm:spPr/>
      <dgm:t>
        <a:bodyPr/>
        <a:lstStyle/>
        <a:p>
          <a:r>
            <a:rPr lang="en-NZ" sz="6000" b="1" dirty="0" smtClean="0"/>
            <a:t>AAD</a:t>
          </a:r>
          <a:endParaRPr lang="en-NZ" sz="6000" b="1" dirty="0"/>
        </a:p>
      </dgm:t>
    </dgm:pt>
    <dgm:pt modelId="{28379B35-21E0-42C9-9B05-63711A9F7878}" type="parTrans" cxnId="{3B524C14-3E6D-4FB9-835D-FAB353776207}">
      <dgm:prSet/>
      <dgm:spPr/>
      <dgm:t>
        <a:bodyPr/>
        <a:lstStyle/>
        <a:p>
          <a:endParaRPr lang="en-NZ"/>
        </a:p>
      </dgm:t>
    </dgm:pt>
    <dgm:pt modelId="{D0DA827B-2545-4A90-98C0-AAF04A975114}" type="sibTrans" cxnId="{3B524C14-3E6D-4FB9-835D-FAB353776207}">
      <dgm:prSet/>
      <dgm:spPr/>
      <dgm:t>
        <a:bodyPr/>
        <a:lstStyle/>
        <a:p>
          <a:endParaRPr lang="en-NZ"/>
        </a:p>
      </dgm:t>
    </dgm:pt>
    <dgm:pt modelId="{F8094EA7-82A5-477F-B48B-90B649CDFF6B}">
      <dgm:prSet phldrT="[Text]"/>
      <dgm:spPr/>
      <dgm:t>
        <a:bodyPr/>
        <a:lstStyle/>
        <a:p>
          <a:r>
            <a:rPr lang="en-NZ" dirty="0" smtClean="0"/>
            <a:t>Office 365</a:t>
          </a:r>
          <a:endParaRPr lang="en-NZ" dirty="0"/>
        </a:p>
      </dgm:t>
    </dgm:pt>
    <dgm:pt modelId="{26269B71-0071-420B-9673-01F2BDFD3BDB}" type="parTrans" cxnId="{3FDE2DF9-9FE6-4B6D-9319-C9B236909968}">
      <dgm:prSet/>
      <dgm:spPr/>
      <dgm:t>
        <a:bodyPr/>
        <a:lstStyle/>
        <a:p>
          <a:endParaRPr lang="en-NZ"/>
        </a:p>
      </dgm:t>
    </dgm:pt>
    <dgm:pt modelId="{E00B97F0-2A2D-4BB4-A073-B673F802B7C6}" type="sibTrans" cxnId="{3FDE2DF9-9FE6-4B6D-9319-C9B236909968}">
      <dgm:prSet/>
      <dgm:spPr/>
      <dgm:t>
        <a:bodyPr/>
        <a:lstStyle/>
        <a:p>
          <a:endParaRPr lang="en-NZ"/>
        </a:p>
      </dgm:t>
    </dgm:pt>
    <dgm:pt modelId="{012C7364-394F-40F7-B87E-E334D84FCA32}">
      <dgm:prSet phldrT="[Text]"/>
      <dgm:spPr/>
      <dgm:t>
        <a:bodyPr/>
        <a:lstStyle/>
        <a:p>
          <a:r>
            <a:rPr lang="en-NZ" dirty="0" smtClean="0"/>
            <a:t>SharePoint Online</a:t>
          </a:r>
          <a:endParaRPr lang="en-NZ" dirty="0"/>
        </a:p>
      </dgm:t>
    </dgm:pt>
    <dgm:pt modelId="{3E3BBC48-3087-4AA1-83F9-660E8BFCC3E9}" type="parTrans" cxnId="{FFC06F3A-707B-4FF9-95F6-08219F3A26F6}">
      <dgm:prSet/>
      <dgm:spPr/>
      <dgm:t>
        <a:bodyPr/>
        <a:lstStyle/>
        <a:p>
          <a:endParaRPr lang="en-NZ"/>
        </a:p>
      </dgm:t>
    </dgm:pt>
    <dgm:pt modelId="{26F223D6-676F-4E67-9231-80B0A31171D1}" type="sibTrans" cxnId="{FFC06F3A-707B-4FF9-95F6-08219F3A26F6}">
      <dgm:prSet/>
      <dgm:spPr/>
      <dgm:t>
        <a:bodyPr/>
        <a:lstStyle/>
        <a:p>
          <a:endParaRPr lang="en-NZ"/>
        </a:p>
      </dgm:t>
    </dgm:pt>
    <dgm:pt modelId="{C8B87D00-2050-42A6-9EB7-D88D8FFCB1DD}">
      <dgm:prSet phldrT="[Text]"/>
      <dgm:spPr/>
      <dgm:t>
        <a:bodyPr/>
        <a:lstStyle/>
        <a:p>
          <a:r>
            <a:rPr lang="en-NZ" dirty="0" smtClean="0"/>
            <a:t>Exchange Online</a:t>
          </a:r>
          <a:endParaRPr lang="en-NZ" dirty="0"/>
        </a:p>
      </dgm:t>
    </dgm:pt>
    <dgm:pt modelId="{F5631F73-DD3A-4BA9-9909-F451D0E3C42D}" type="parTrans" cxnId="{D3EE2E69-164E-40F0-BE59-E48C14B72BF3}">
      <dgm:prSet/>
      <dgm:spPr/>
      <dgm:t>
        <a:bodyPr/>
        <a:lstStyle/>
        <a:p>
          <a:endParaRPr lang="en-NZ"/>
        </a:p>
      </dgm:t>
    </dgm:pt>
    <dgm:pt modelId="{C657C6DD-D765-4983-B732-7F9506817490}" type="sibTrans" cxnId="{D3EE2E69-164E-40F0-BE59-E48C14B72BF3}">
      <dgm:prSet/>
      <dgm:spPr/>
      <dgm:t>
        <a:bodyPr/>
        <a:lstStyle/>
        <a:p>
          <a:endParaRPr lang="en-NZ"/>
        </a:p>
      </dgm:t>
    </dgm:pt>
    <dgm:pt modelId="{C3942CC4-377A-4B3C-9548-92DE7C6B3048}">
      <dgm:prSet phldrT="[Text]"/>
      <dgm:spPr/>
      <dgm:t>
        <a:bodyPr/>
        <a:lstStyle/>
        <a:p>
          <a:r>
            <a:rPr lang="en-NZ" dirty="0" smtClean="0"/>
            <a:t>Lync Online</a:t>
          </a:r>
          <a:endParaRPr lang="en-NZ" dirty="0"/>
        </a:p>
      </dgm:t>
    </dgm:pt>
    <dgm:pt modelId="{60038A07-30DC-404A-A8B3-0079B2A670CC}" type="parTrans" cxnId="{7B6DA7E5-BA03-4AE7-A565-EB7C06DCD477}">
      <dgm:prSet/>
      <dgm:spPr/>
      <dgm:t>
        <a:bodyPr/>
        <a:lstStyle/>
        <a:p>
          <a:endParaRPr lang="en-NZ"/>
        </a:p>
      </dgm:t>
    </dgm:pt>
    <dgm:pt modelId="{7384199A-CDE9-4F7F-9D99-21FFE9E3700B}" type="sibTrans" cxnId="{7B6DA7E5-BA03-4AE7-A565-EB7C06DCD477}">
      <dgm:prSet/>
      <dgm:spPr/>
      <dgm:t>
        <a:bodyPr/>
        <a:lstStyle/>
        <a:p>
          <a:endParaRPr lang="en-NZ"/>
        </a:p>
      </dgm:t>
    </dgm:pt>
    <dgm:pt modelId="{B6D51DB0-627B-47D3-AE8E-22676EE4C329}" type="pres">
      <dgm:prSet presAssocID="{FF15AC26-5124-4908-A7C5-0B8DB3399A83}" presName="diagram" presStyleCnt="0">
        <dgm:presLayoutVars>
          <dgm:chMax val="1"/>
          <dgm:dir/>
          <dgm:animLvl val="ctr"/>
          <dgm:resizeHandles val="exact"/>
        </dgm:presLayoutVars>
      </dgm:prSet>
      <dgm:spPr/>
      <dgm:t>
        <a:bodyPr/>
        <a:lstStyle/>
        <a:p>
          <a:endParaRPr lang="en-NZ"/>
        </a:p>
      </dgm:t>
    </dgm:pt>
    <dgm:pt modelId="{572336C4-EF38-4BCA-840B-0F83353F54EE}" type="pres">
      <dgm:prSet presAssocID="{FF15AC26-5124-4908-A7C5-0B8DB3399A83}" presName="matrix" presStyleCnt="0"/>
      <dgm:spPr/>
    </dgm:pt>
    <dgm:pt modelId="{38E17A41-7757-4315-867A-DA625A199850}" type="pres">
      <dgm:prSet presAssocID="{FF15AC26-5124-4908-A7C5-0B8DB3399A83}" presName="tile1" presStyleLbl="node1" presStyleIdx="0" presStyleCnt="4" custLinFactNeighborY="0"/>
      <dgm:spPr/>
      <dgm:t>
        <a:bodyPr/>
        <a:lstStyle/>
        <a:p>
          <a:endParaRPr lang="en-NZ"/>
        </a:p>
      </dgm:t>
    </dgm:pt>
    <dgm:pt modelId="{345BAD4F-0D57-4DEC-A4AE-5F4BD328D169}" type="pres">
      <dgm:prSet presAssocID="{FF15AC26-5124-4908-A7C5-0B8DB3399A83}" presName="tile1text" presStyleLbl="node1" presStyleIdx="0" presStyleCnt="4">
        <dgm:presLayoutVars>
          <dgm:chMax val="0"/>
          <dgm:chPref val="0"/>
          <dgm:bulletEnabled val="1"/>
        </dgm:presLayoutVars>
      </dgm:prSet>
      <dgm:spPr/>
      <dgm:t>
        <a:bodyPr/>
        <a:lstStyle/>
        <a:p>
          <a:endParaRPr lang="en-NZ"/>
        </a:p>
      </dgm:t>
    </dgm:pt>
    <dgm:pt modelId="{FB95F67E-5194-417B-8112-E1500279C1E8}" type="pres">
      <dgm:prSet presAssocID="{FF15AC26-5124-4908-A7C5-0B8DB3399A83}" presName="tile2" presStyleLbl="node1" presStyleIdx="1" presStyleCnt="4"/>
      <dgm:spPr/>
      <dgm:t>
        <a:bodyPr/>
        <a:lstStyle/>
        <a:p>
          <a:endParaRPr lang="en-NZ"/>
        </a:p>
      </dgm:t>
    </dgm:pt>
    <dgm:pt modelId="{34D134AD-1887-4548-A827-72A5B793F9B4}" type="pres">
      <dgm:prSet presAssocID="{FF15AC26-5124-4908-A7C5-0B8DB3399A83}" presName="tile2text" presStyleLbl="node1" presStyleIdx="1" presStyleCnt="4">
        <dgm:presLayoutVars>
          <dgm:chMax val="0"/>
          <dgm:chPref val="0"/>
          <dgm:bulletEnabled val="1"/>
        </dgm:presLayoutVars>
      </dgm:prSet>
      <dgm:spPr/>
      <dgm:t>
        <a:bodyPr/>
        <a:lstStyle/>
        <a:p>
          <a:endParaRPr lang="en-NZ"/>
        </a:p>
      </dgm:t>
    </dgm:pt>
    <dgm:pt modelId="{2270FBF0-A6E2-4805-9E1D-195433BDC377}" type="pres">
      <dgm:prSet presAssocID="{FF15AC26-5124-4908-A7C5-0B8DB3399A83}" presName="tile3" presStyleLbl="node1" presStyleIdx="2" presStyleCnt="4"/>
      <dgm:spPr/>
      <dgm:t>
        <a:bodyPr/>
        <a:lstStyle/>
        <a:p>
          <a:endParaRPr lang="en-NZ"/>
        </a:p>
      </dgm:t>
    </dgm:pt>
    <dgm:pt modelId="{84770B55-26E7-405D-B07E-889FE8D577FA}" type="pres">
      <dgm:prSet presAssocID="{FF15AC26-5124-4908-A7C5-0B8DB3399A83}" presName="tile3text" presStyleLbl="node1" presStyleIdx="2" presStyleCnt="4">
        <dgm:presLayoutVars>
          <dgm:chMax val="0"/>
          <dgm:chPref val="0"/>
          <dgm:bulletEnabled val="1"/>
        </dgm:presLayoutVars>
      </dgm:prSet>
      <dgm:spPr/>
      <dgm:t>
        <a:bodyPr/>
        <a:lstStyle/>
        <a:p>
          <a:endParaRPr lang="en-NZ"/>
        </a:p>
      </dgm:t>
    </dgm:pt>
    <dgm:pt modelId="{C336DD02-B0B5-4FA2-841C-9C7A0E8F2643}" type="pres">
      <dgm:prSet presAssocID="{FF15AC26-5124-4908-A7C5-0B8DB3399A83}" presName="tile4" presStyleLbl="node1" presStyleIdx="3" presStyleCnt="4"/>
      <dgm:spPr/>
      <dgm:t>
        <a:bodyPr/>
        <a:lstStyle/>
        <a:p>
          <a:endParaRPr lang="en-NZ"/>
        </a:p>
      </dgm:t>
    </dgm:pt>
    <dgm:pt modelId="{BD747657-71B5-4865-823D-FBD62EBA01A5}" type="pres">
      <dgm:prSet presAssocID="{FF15AC26-5124-4908-A7C5-0B8DB3399A83}" presName="tile4text" presStyleLbl="node1" presStyleIdx="3" presStyleCnt="4">
        <dgm:presLayoutVars>
          <dgm:chMax val="0"/>
          <dgm:chPref val="0"/>
          <dgm:bulletEnabled val="1"/>
        </dgm:presLayoutVars>
      </dgm:prSet>
      <dgm:spPr/>
      <dgm:t>
        <a:bodyPr/>
        <a:lstStyle/>
        <a:p>
          <a:endParaRPr lang="en-NZ"/>
        </a:p>
      </dgm:t>
    </dgm:pt>
    <dgm:pt modelId="{C6916510-D099-4AE7-907E-AFCC59521BE1}" type="pres">
      <dgm:prSet presAssocID="{FF15AC26-5124-4908-A7C5-0B8DB3399A83}" presName="centerTile" presStyleLbl="fgShp" presStyleIdx="0" presStyleCnt="1">
        <dgm:presLayoutVars>
          <dgm:chMax val="0"/>
          <dgm:chPref val="0"/>
        </dgm:presLayoutVars>
      </dgm:prSet>
      <dgm:spPr/>
      <dgm:t>
        <a:bodyPr/>
        <a:lstStyle/>
        <a:p>
          <a:endParaRPr lang="en-NZ"/>
        </a:p>
      </dgm:t>
    </dgm:pt>
  </dgm:ptLst>
  <dgm:cxnLst>
    <dgm:cxn modelId="{2CC72798-6DC9-4E8A-83BC-02D3C6363E21}" type="presOf" srcId="{C3942CC4-377A-4B3C-9548-92DE7C6B3048}" destId="{C336DD02-B0B5-4FA2-841C-9C7A0E8F2643}" srcOrd="0" destOrd="0" presId="urn:microsoft.com/office/officeart/2005/8/layout/matrix1"/>
    <dgm:cxn modelId="{34E1CA62-8AD2-466F-A1E0-C810D34EA395}" type="presOf" srcId="{F8094EA7-82A5-477F-B48B-90B649CDFF6B}" destId="{345BAD4F-0D57-4DEC-A4AE-5F4BD328D169}" srcOrd="1" destOrd="0" presId="urn:microsoft.com/office/officeart/2005/8/layout/matrix1"/>
    <dgm:cxn modelId="{D3EE2E69-164E-40F0-BE59-E48C14B72BF3}" srcId="{B560ACFB-0EFF-4D63-8350-94C318EB4F88}" destId="{C8B87D00-2050-42A6-9EB7-D88D8FFCB1DD}" srcOrd="2" destOrd="0" parTransId="{F5631F73-DD3A-4BA9-9909-F451D0E3C42D}" sibTransId="{C657C6DD-D765-4983-B732-7F9506817490}"/>
    <dgm:cxn modelId="{88A02F52-42F6-40B4-AD2C-8B25E2EFB09B}" type="presOf" srcId="{012C7364-394F-40F7-B87E-E334D84FCA32}" destId="{FB95F67E-5194-417B-8112-E1500279C1E8}" srcOrd="0" destOrd="0" presId="urn:microsoft.com/office/officeart/2005/8/layout/matrix1"/>
    <dgm:cxn modelId="{75C56F28-E647-453B-ABBA-155F6917B914}" type="presOf" srcId="{B560ACFB-0EFF-4D63-8350-94C318EB4F88}" destId="{C6916510-D099-4AE7-907E-AFCC59521BE1}" srcOrd="0" destOrd="0" presId="urn:microsoft.com/office/officeart/2005/8/layout/matrix1"/>
    <dgm:cxn modelId="{AFCD9753-407B-45F1-AC04-97682A124F0D}" type="presOf" srcId="{F8094EA7-82A5-477F-B48B-90B649CDFF6B}" destId="{38E17A41-7757-4315-867A-DA625A199850}" srcOrd="0" destOrd="0" presId="urn:microsoft.com/office/officeart/2005/8/layout/matrix1"/>
    <dgm:cxn modelId="{83C98CC7-C14A-4732-BBD9-0AEEEAA4505F}" type="presOf" srcId="{012C7364-394F-40F7-B87E-E334D84FCA32}" destId="{34D134AD-1887-4548-A827-72A5B793F9B4}" srcOrd="1" destOrd="0" presId="urn:microsoft.com/office/officeart/2005/8/layout/matrix1"/>
    <dgm:cxn modelId="{BB4C79D3-5A75-4790-B0B1-BEB297D93EC2}" type="presOf" srcId="{C3942CC4-377A-4B3C-9548-92DE7C6B3048}" destId="{BD747657-71B5-4865-823D-FBD62EBA01A5}" srcOrd="1" destOrd="0" presId="urn:microsoft.com/office/officeart/2005/8/layout/matrix1"/>
    <dgm:cxn modelId="{3EB8F7EC-5918-48A1-96D4-100FE10F57E0}" type="presOf" srcId="{C8B87D00-2050-42A6-9EB7-D88D8FFCB1DD}" destId="{2270FBF0-A6E2-4805-9E1D-195433BDC377}" srcOrd="0" destOrd="0" presId="urn:microsoft.com/office/officeart/2005/8/layout/matrix1"/>
    <dgm:cxn modelId="{3B524C14-3E6D-4FB9-835D-FAB353776207}" srcId="{FF15AC26-5124-4908-A7C5-0B8DB3399A83}" destId="{B560ACFB-0EFF-4D63-8350-94C318EB4F88}" srcOrd="0" destOrd="0" parTransId="{28379B35-21E0-42C9-9B05-63711A9F7878}" sibTransId="{D0DA827B-2545-4A90-98C0-AAF04A975114}"/>
    <dgm:cxn modelId="{FFC06F3A-707B-4FF9-95F6-08219F3A26F6}" srcId="{B560ACFB-0EFF-4D63-8350-94C318EB4F88}" destId="{012C7364-394F-40F7-B87E-E334D84FCA32}" srcOrd="1" destOrd="0" parTransId="{3E3BBC48-3087-4AA1-83F9-660E8BFCC3E9}" sibTransId="{26F223D6-676F-4E67-9231-80B0A31171D1}"/>
    <dgm:cxn modelId="{992E4CE6-DEA7-43F2-B589-5FA5974842CA}" type="presOf" srcId="{FF15AC26-5124-4908-A7C5-0B8DB3399A83}" destId="{B6D51DB0-627B-47D3-AE8E-22676EE4C329}" srcOrd="0" destOrd="0" presId="urn:microsoft.com/office/officeart/2005/8/layout/matrix1"/>
    <dgm:cxn modelId="{3FDE2DF9-9FE6-4B6D-9319-C9B236909968}" srcId="{B560ACFB-0EFF-4D63-8350-94C318EB4F88}" destId="{F8094EA7-82A5-477F-B48B-90B649CDFF6B}" srcOrd="0" destOrd="0" parTransId="{26269B71-0071-420B-9673-01F2BDFD3BDB}" sibTransId="{E00B97F0-2A2D-4BB4-A073-B673F802B7C6}"/>
    <dgm:cxn modelId="{7B6DA7E5-BA03-4AE7-A565-EB7C06DCD477}" srcId="{B560ACFB-0EFF-4D63-8350-94C318EB4F88}" destId="{C3942CC4-377A-4B3C-9548-92DE7C6B3048}" srcOrd="3" destOrd="0" parTransId="{60038A07-30DC-404A-A8B3-0079B2A670CC}" sibTransId="{7384199A-CDE9-4F7F-9D99-21FFE9E3700B}"/>
    <dgm:cxn modelId="{38C0F903-666E-4FE5-A5C9-11EE62924C0F}" type="presOf" srcId="{C8B87D00-2050-42A6-9EB7-D88D8FFCB1DD}" destId="{84770B55-26E7-405D-B07E-889FE8D577FA}" srcOrd="1" destOrd="0" presId="urn:microsoft.com/office/officeart/2005/8/layout/matrix1"/>
    <dgm:cxn modelId="{5A57F3AA-28A4-4367-8727-CB52E4716909}" type="presParOf" srcId="{B6D51DB0-627B-47D3-AE8E-22676EE4C329}" destId="{572336C4-EF38-4BCA-840B-0F83353F54EE}" srcOrd="0" destOrd="0" presId="urn:microsoft.com/office/officeart/2005/8/layout/matrix1"/>
    <dgm:cxn modelId="{95653CAC-334A-4FB6-9EAF-E0D29ED3EDB0}" type="presParOf" srcId="{572336C4-EF38-4BCA-840B-0F83353F54EE}" destId="{38E17A41-7757-4315-867A-DA625A199850}" srcOrd="0" destOrd="0" presId="urn:microsoft.com/office/officeart/2005/8/layout/matrix1"/>
    <dgm:cxn modelId="{6B3BF721-297C-49C7-B62B-235D8FCFB350}" type="presParOf" srcId="{572336C4-EF38-4BCA-840B-0F83353F54EE}" destId="{345BAD4F-0D57-4DEC-A4AE-5F4BD328D169}" srcOrd="1" destOrd="0" presId="urn:microsoft.com/office/officeart/2005/8/layout/matrix1"/>
    <dgm:cxn modelId="{0A8F2607-467F-45E1-B593-1FC2506EB498}" type="presParOf" srcId="{572336C4-EF38-4BCA-840B-0F83353F54EE}" destId="{FB95F67E-5194-417B-8112-E1500279C1E8}" srcOrd="2" destOrd="0" presId="urn:microsoft.com/office/officeart/2005/8/layout/matrix1"/>
    <dgm:cxn modelId="{F4CE8C9F-13D4-47CA-8473-37C3D04785C7}" type="presParOf" srcId="{572336C4-EF38-4BCA-840B-0F83353F54EE}" destId="{34D134AD-1887-4548-A827-72A5B793F9B4}" srcOrd="3" destOrd="0" presId="urn:microsoft.com/office/officeart/2005/8/layout/matrix1"/>
    <dgm:cxn modelId="{58F557BB-01C4-4F3A-84DC-27030086C6E6}" type="presParOf" srcId="{572336C4-EF38-4BCA-840B-0F83353F54EE}" destId="{2270FBF0-A6E2-4805-9E1D-195433BDC377}" srcOrd="4" destOrd="0" presId="urn:microsoft.com/office/officeart/2005/8/layout/matrix1"/>
    <dgm:cxn modelId="{BC2130A4-12C4-49CF-8E8E-8E07FBB79B40}" type="presParOf" srcId="{572336C4-EF38-4BCA-840B-0F83353F54EE}" destId="{84770B55-26E7-405D-B07E-889FE8D577FA}" srcOrd="5" destOrd="0" presId="urn:microsoft.com/office/officeart/2005/8/layout/matrix1"/>
    <dgm:cxn modelId="{00917595-3F80-4235-A498-ABDBC7A9650F}" type="presParOf" srcId="{572336C4-EF38-4BCA-840B-0F83353F54EE}" destId="{C336DD02-B0B5-4FA2-841C-9C7A0E8F2643}" srcOrd="6" destOrd="0" presId="urn:microsoft.com/office/officeart/2005/8/layout/matrix1"/>
    <dgm:cxn modelId="{C07E146B-082A-4E1A-9FD7-F22D3E6B2A72}" type="presParOf" srcId="{572336C4-EF38-4BCA-840B-0F83353F54EE}" destId="{BD747657-71B5-4865-823D-FBD62EBA01A5}" srcOrd="7" destOrd="0" presId="urn:microsoft.com/office/officeart/2005/8/layout/matrix1"/>
    <dgm:cxn modelId="{CDC7795C-6177-40F1-AD87-D46A4EC4D722}" type="presParOf" srcId="{B6D51DB0-627B-47D3-AE8E-22676EE4C329}" destId="{C6916510-D099-4AE7-907E-AFCC59521BE1}"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343643-F475-4651-9C7E-19D2E6D9B77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NZ"/>
        </a:p>
      </dgm:t>
    </dgm:pt>
    <dgm:pt modelId="{8B6D55C9-9838-40A4-AA29-FC8878273E8D}">
      <dgm:prSet phldrT="[Text]" custT="1"/>
      <dgm:spPr/>
      <dgm:t>
        <a:bodyPr/>
        <a:lstStyle/>
        <a:p>
          <a:r>
            <a:rPr lang="en-NZ" sz="2400" dirty="0" smtClean="0"/>
            <a:t>Users</a:t>
          </a:r>
          <a:endParaRPr lang="en-NZ" sz="2400" dirty="0"/>
        </a:p>
      </dgm:t>
    </dgm:pt>
    <dgm:pt modelId="{FC84501A-3BD3-462F-8D8F-496CB6F5E099}" type="parTrans" cxnId="{DF1022FB-9652-4F2C-B961-30DDAEE82023}">
      <dgm:prSet/>
      <dgm:spPr/>
      <dgm:t>
        <a:bodyPr/>
        <a:lstStyle/>
        <a:p>
          <a:endParaRPr lang="en-NZ"/>
        </a:p>
      </dgm:t>
    </dgm:pt>
    <dgm:pt modelId="{7C115731-60EB-41D8-BD58-D4AC34329B45}" type="sibTrans" cxnId="{DF1022FB-9652-4F2C-B961-30DDAEE82023}">
      <dgm:prSet/>
      <dgm:spPr/>
      <dgm:t>
        <a:bodyPr/>
        <a:lstStyle/>
        <a:p>
          <a:endParaRPr lang="en-NZ"/>
        </a:p>
      </dgm:t>
    </dgm:pt>
    <dgm:pt modelId="{B3BE70FF-5B89-4145-8BEC-F820D481B05C}">
      <dgm:prSet phldrT="[Text]" custT="1"/>
      <dgm:spPr/>
      <dgm:t>
        <a:bodyPr/>
        <a:lstStyle/>
        <a:p>
          <a:endParaRPr lang="en-NZ" sz="2000" dirty="0"/>
        </a:p>
      </dgm:t>
    </dgm:pt>
    <dgm:pt modelId="{2962766D-3E16-4CCD-8B01-B0FB3AB0E86B}" type="parTrans" cxnId="{0E0C56BA-F1D8-42BE-B318-171677BBE7D7}">
      <dgm:prSet/>
      <dgm:spPr/>
      <dgm:t>
        <a:bodyPr/>
        <a:lstStyle/>
        <a:p>
          <a:endParaRPr lang="en-NZ"/>
        </a:p>
      </dgm:t>
    </dgm:pt>
    <dgm:pt modelId="{F281B902-9110-4313-9330-DEC50B22C235}" type="sibTrans" cxnId="{0E0C56BA-F1D8-42BE-B318-171677BBE7D7}">
      <dgm:prSet/>
      <dgm:spPr/>
      <dgm:t>
        <a:bodyPr/>
        <a:lstStyle/>
        <a:p>
          <a:endParaRPr lang="en-NZ"/>
        </a:p>
      </dgm:t>
    </dgm:pt>
    <dgm:pt modelId="{2921854E-F13B-49F1-B7D7-2DCE6440C6CC}">
      <dgm:prSet phldrT="[Text]" custT="1"/>
      <dgm:spPr/>
      <dgm:t>
        <a:bodyPr/>
        <a:lstStyle/>
        <a:p>
          <a:r>
            <a:rPr lang="en-NZ" sz="2400" dirty="0" smtClean="0"/>
            <a:t>Attributes</a:t>
          </a:r>
          <a:endParaRPr lang="en-NZ" sz="2400" dirty="0"/>
        </a:p>
      </dgm:t>
    </dgm:pt>
    <dgm:pt modelId="{38BE613A-9F2B-4146-97AD-9E493BE4A9DD}" type="parTrans" cxnId="{6E4202C4-A19C-4CDB-873C-EF0CA512B642}">
      <dgm:prSet/>
      <dgm:spPr/>
      <dgm:t>
        <a:bodyPr/>
        <a:lstStyle/>
        <a:p>
          <a:endParaRPr lang="en-NZ"/>
        </a:p>
      </dgm:t>
    </dgm:pt>
    <dgm:pt modelId="{4083BD89-9932-40D0-BEEC-0AC1C62E2221}" type="sibTrans" cxnId="{6E4202C4-A19C-4CDB-873C-EF0CA512B642}">
      <dgm:prSet/>
      <dgm:spPr/>
      <dgm:t>
        <a:bodyPr/>
        <a:lstStyle/>
        <a:p>
          <a:endParaRPr lang="en-NZ"/>
        </a:p>
      </dgm:t>
    </dgm:pt>
    <dgm:pt modelId="{E076E856-9544-44C0-A2A0-50493C1A039B}" type="pres">
      <dgm:prSet presAssocID="{33343643-F475-4651-9C7E-19D2E6D9B776}" presName="composite" presStyleCnt="0">
        <dgm:presLayoutVars>
          <dgm:chMax val="5"/>
          <dgm:dir/>
          <dgm:animLvl val="ctr"/>
          <dgm:resizeHandles val="exact"/>
        </dgm:presLayoutVars>
      </dgm:prSet>
      <dgm:spPr/>
      <dgm:t>
        <a:bodyPr/>
        <a:lstStyle/>
        <a:p>
          <a:endParaRPr lang="en-NZ"/>
        </a:p>
      </dgm:t>
    </dgm:pt>
    <dgm:pt modelId="{8D459E10-327B-45C0-8365-4C3C6C715397}" type="pres">
      <dgm:prSet presAssocID="{33343643-F475-4651-9C7E-19D2E6D9B776}" presName="cycle" presStyleCnt="0"/>
      <dgm:spPr/>
    </dgm:pt>
    <dgm:pt modelId="{4BDD531F-77F7-41EC-A392-D5BDFEE5806C}" type="pres">
      <dgm:prSet presAssocID="{33343643-F475-4651-9C7E-19D2E6D9B776}" presName="centerShape" presStyleCnt="0"/>
      <dgm:spPr/>
    </dgm:pt>
    <dgm:pt modelId="{DF72D593-3CFA-46E2-B9A5-5CC257E020FB}" type="pres">
      <dgm:prSet presAssocID="{33343643-F475-4651-9C7E-19D2E6D9B776}" presName="connSite" presStyleLbl="node1" presStyleIdx="0" presStyleCnt="4"/>
      <dgm:spPr/>
    </dgm:pt>
    <dgm:pt modelId="{464B20CC-104D-475F-AEB1-D8AA8867227A}" type="pres">
      <dgm:prSet presAssocID="{33343643-F475-4651-9C7E-19D2E6D9B776}" presName="visible" presStyleLbl="node1" presStyleIdx="0" presStyleCnt="4" custScaleX="124409" custScaleY="124167"/>
      <dgm:spPr/>
    </dgm:pt>
    <dgm:pt modelId="{E8E10960-E2C2-4F7B-9FFF-48D9444A0C0C}" type="pres">
      <dgm:prSet presAssocID="{FC84501A-3BD3-462F-8D8F-496CB6F5E099}" presName="Name25" presStyleLbl="parChTrans1D1" presStyleIdx="0" presStyleCnt="3"/>
      <dgm:spPr/>
      <dgm:t>
        <a:bodyPr/>
        <a:lstStyle/>
        <a:p>
          <a:endParaRPr lang="en-NZ"/>
        </a:p>
      </dgm:t>
    </dgm:pt>
    <dgm:pt modelId="{1DE46FB0-FA2E-4D75-AFD6-D90F7F321D65}" type="pres">
      <dgm:prSet presAssocID="{8B6D55C9-9838-40A4-AA29-FC8878273E8D}" presName="node" presStyleCnt="0"/>
      <dgm:spPr/>
    </dgm:pt>
    <dgm:pt modelId="{A81DA80D-93E1-4030-8DD0-0D205D2B24AE}" type="pres">
      <dgm:prSet presAssocID="{8B6D55C9-9838-40A4-AA29-FC8878273E8D}" presName="parentNode" presStyleLbl="node1" presStyleIdx="1" presStyleCnt="4" custScaleX="132160" custScaleY="135565" custLinFactNeighborX="49066">
        <dgm:presLayoutVars>
          <dgm:chMax val="1"/>
          <dgm:bulletEnabled val="1"/>
        </dgm:presLayoutVars>
      </dgm:prSet>
      <dgm:spPr/>
      <dgm:t>
        <a:bodyPr/>
        <a:lstStyle/>
        <a:p>
          <a:endParaRPr lang="en-NZ"/>
        </a:p>
      </dgm:t>
    </dgm:pt>
    <dgm:pt modelId="{3FCF90BB-81F2-4DFE-A351-B9698A6E3C28}" type="pres">
      <dgm:prSet presAssocID="{8B6D55C9-9838-40A4-AA29-FC8878273E8D}" presName="childNode" presStyleLbl="revTx" presStyleIdx="0" presStyleCnt="0">
        <dgm:presLayoutVars>
          <dgm:bulletEnabled val="1"/>
        </dgm:presLayoutVars>
      </dgm:prSet>
      <dgm:spPr/>
      <dgm:t>
        <a:bodyPr/>
        <a:lstStyle/>
        <a:p>
          <a:endParaRPr lang="en-NZ"/>
        </a:p>
      </dgm:t>
    </dgm:pt>
    <dgm:pt modelId="{E161CC4D-E5E4-485A-BD7E-4F9E10A7B519}" type="pres">
      <dgm:prSet presAssocID="{2962766D-3E16-4CCD-8B01-B0FB3AB0E86B}" presName="Name25" presStyleLbl="parChTrans1D1" presStyleIdx="1" presStyleCnt="3"/>
      <dgm:spPr/>
      <dgm:t>
        <a:bodyPr/>
        <a:lstStyle/>
        <a:p>
          <a:endParaRPr lang="en-NZ"/>
        </a:p>
      </dgm:t>
    </dgm:pt>
    <dgm:pt modelId="{20F9730B-0494-46C9-8F90-0AB32F72B84D}" type="pres">
      <dgm:prSet presAssocID="{B3BE70FF-5B89-4145-8BEC-F820D481B05C}" presName="node" presStyleCnt="0"/>
      <dgm:spPr/>
    </dgm:pt>
    <dgm:pt modelId="{A920CE54-22CA-4D52-BAA5-E0655BAB4EDA}" type="pres">
      <dgm:prSet presAssocID="{B3BE70FF-5B89-4145-8BEC-F820D481B05C}" presName="parentNode" presStyleLbl="node1" presStyleIdx="2" presStyleCnt="4" custScaleX="132701" custScaleY="133772" custLinFactX="11975" custLinFactNeighborX="100000" custLinFactNeighborY="926">
        <dgm:presLayoutVars>
          <dgm:chMax val="1"/>
          <dgm:bulletEnabled val="1"/>
        </dgm:presLayoutVars>
      </dgm:prSet>
      <dgm:spPr/>
      <dgm:t>
        <a:bodyPr/>
        <a:lstStyle/>
        <a:p>
          <a:endParaRPr lang="en-NZ"/>
        </a:p>
      </dgm:t>
    </dgm:pt>
    <dgm:pt modelId="{0559FD6B-5242-4860-8E47-91A85C8E9462}" type="pres">
      <dgm:prSet presAssocID="{B3BE70FF-5B89-4145-8BEC-F820D481B05C}" presName="childNode" presStyleLbl="revTx" presStyleIdx="0" presStyleCnt="0">
        <dgm:presLayoutVars>
          <dgm:bulletEnabled val="1"/>
        </dgm:presLayoutVars>
      </dgm:prSet>
      <dgm:spPr/>
      <dgm:t>
        <a:bodyPr/>
        <a:lstStyle/>
        <a:p>
          <a:endParaRPr lang="en-NZ"/>
        </a:p>
      </dgm:t>
    </dgm:pt>
    <dgm:pt modelId="{3C616C1D-5912-4940-AB4F-FE63FD124405}" type="pres">
      <dgm:prSet presAssocID="{38BE613A-9F2B-4146-97AD-9E493BE4A9DD}" presName="Name25" presStyleLbl="parChTrans1D1" presStyleIdx="2" presStyleCnt="3"/>
      <dgm:spPr/>
      <dgm:t>
        <a:bodyPr/>
        <a:lstStyle/>
        <a:p>
          <a:endParaRPr lang="en-NZ"/>
        </a:p>
      </dgm:t>
    </dgm:pt>
    <dgm:pt modelId="{87A7394F-42FE-47C6-8A6B-1A781591A0D8}" type="pres">
      <dgm:prSet presAssocID="{2921854E-F13B-49F1-B7D7-2DCE6440C6CC}" presName="node" presStyleCnt="0"/>
      <dgm:spPr/>
    </dgm:pt>
    <dgm:pt modelId="{F6A931C4-309B-4627-B057-0D250DF3B285}" type="pres">
      <dgm:prSet presAssocID="{2921854E-F13B-49F1-B7D7-2DCE6440C6CC}" presName="parentNode" presStyleLbl="node1" presStyleIdx="3" presStyleCnt="4" custScaleX="137789" custScaleY="136809" custLinFactNeighborX="49992">
        <dgm:presLayoutVars>
          <dgm:chMax val="1"/>
          <dgm:bulletEnabled val="1"/>
        </dgm:presLayoutVars>
      </dgm:prSet>
      <dgm:spPr/>
      <dgm:t>
        <a:bodyPr/>
        <a:lstStyle/>
        <a:p>
          <a:endParaRPr lang="en-NZ"/>
        </a:p>
      </dgm:t>
    </dgm:pt>
    <dgm:pt modelId="{D4B2B3D9-6672-413C-B1B7-61B16EBAAF19}" type="pres">
      <dgm:prSet presAssocID="{2921854E-F13B-49F1-B7D7-2DCE6440C6CC}" presName="childNode" presStyleLbl="revTx" presStyleIdx="0" presStyleCnt="0">
        <dgm:presLayoutVars>
          <dgm:bulletEnabled val="1"/>
        </dgm:presLayoutVars>
      </dgm:prSet>
      <dgm:spPr/>
      <dgm:t>
        <a:bodyPr/>
        <a:lstStyle/>
        <a:p>
          <a:endParaRPr lang="en-NZ"/>
        </a:p>
      </dgm:t>
    </dgm:pt>
  </dgm:ptLst>
  <dgm:cxnLst>
    <dgm:cxn modelId="{6E4202C4-A19C-4CDB-873C-EF0CA512B642}" srcId="{33343643-F475-4651-9C7E-19D2E6D9B776}" destId="{2921854E-F13B-49F1-B7D7-2DCE6440C6CC}" srcOrd="2" destOrd="0" parTransId="{38BE613A-9F2B-4146-97AD-9E493BE4A9DD}" sibTransId="{4083BD89-9932-40D0-BEEC-0AC1C62E2221}"/>
    <dgm:cxn modelId="{DF1022FB-9652-4F2C-B961-30DDAEE82023}" srcId="{33343643-F475-4651-9C7E-19D2E6D9B776}" destId="{8B6D55C9-9838-40A4-AA29-FC8878273E8D}" srcOrd="0" destOrd="0" parTransId="{FC84501A-3BD3-462F-8D8F-496CB6F5E099}" sibTransId="{7C115731-60EB-41D8-BD58-D4AC34329B45}"/>
    <dgm:cxn modelId="{9B2E9F10-DD44-4F85-AA0E-82721189C495}" type="presOf" srcId="{8B6D55C9-9838-40A4-AA29-FC8878273E8D}" destId="{A81DA80D-93E1-4030-8DD0-0D205D2B24AE}" srcOrd="0" destOrd="0" presId="urn:microsoft.com/office/officeart/2005/8/layout/radial2"/>
    <dgm:cxn modelId="{BBEB9CA0-566C-41DF-A263-07F061D2F7D8}" type="presOf" srcId="{38BE613A-9F2B-4146-97AD-9E493BE4A9DD}" destId="{3C616C1D-5912-4940-AB4F-FE63FD124405}" srcOrd="0" destOrd="0" presId="urn:microsoft.com/office/officeart/2005/8/layout/radial2"/>
    <dgm:cxn modelId="{90760748-2A83-4E44-B789-2F694027674C}" type="presOf" srcId="{FC84501A-3BD3-462F-8D8F-496CB6F5E099}" destId="{E8E10960-E2C2-4F7B-9FFF-48D9444A0C0C}" srcOrd="0" destOrd="0" presId="urn:microsoft.com/office/officeart/2005/8/layout/radial2"/>
    <dgm:cxn modelId="{C4C738DF-2440-47E1-946A-B1EFC7F09807}" type="presOf" srcId="{B3BE70FF-5B89-4145-8BEC-F820D481B05C}" destId="{A920CE54-22CA-4D52-BAA5-E0655BAB4EDA}" srcOrd="0" destOrd="0" presId="urn:microsoft.com/office/officeart/2005/8/layout/radial2"/>
    <dgm:cxn modelId="{AFDA1757-C58D-4DD7-B1FC-0559FF7E9906}" type="presOf" srcId="{2962766D-3E16-4CCD-8B01-B0FB3AB0E86B}" destId="{E161CC4D-E5E4-485A-BD7E-4F9E10A7B519}" srcOrd="0" destOrd="0" presId="urn:microsoft.com/office/officeart/2005/8/layout/radial2"/>
    <dgm:cxn modelId="{E6C49488-58BD-4EA1-AA2B-63DDC525AA04}" type="presOf" srcId="{2921854E-F13B-49F1-B7D7-2DCE6440C6CC}" destId="{F6A931C4-309B-4627-B057-0D250DF3B285}" srcOrd="0" destOrd="0" presId="urn:microsoft.com/office/officeart/2005/8/layout/radial2"/>
    <dgm:cxn modelId="{CFA59800-1259-468C-BCF8-450D5CA32E52}" type="presOf" srcId="{33343643-F475-4651-9C7E-19D2E6D9B776}" destId="{E076E856-9544-44C0-A2A0-50493C1A039B}" srcOrd="0" destOrd="0" presId="urn:microsoft.com/office/officeart/2005/8/layout/radial2"/>
    <dgm:cxn modelId="{0E0C56BA-F1D8-42BE-B318-171677BBE7D7}" srcId="{33343643-F475-4651-9C7E-19D2E6D9B776}" destId="{B3BE70FF-5B89-4145-8BEC-F820D481B05C}" srcOrd="1" destOrd="0" parTransId="{2962766D-3E16-4CCD-8B01-B0FB3AB0E86B}" sibTransId="{F281B902-9110-4313-9330-DEC50B22C235}"/>
    <dgm:cxn modelId="{D44C640A-E8A2-47C8-B254-029E535BEE76}" type="presParOf" srcId="{E076E856-9544-44C0-A2A0-50493C1A039B}" destId="{8D459E10-327B-45C0-8365-4C3C6C715397}" srcOrd="0" destOrd="0" presId="urn:microsoft.com/office/officeart/2005/8/layout/radial2"/>
    <dgm:cxn modelId="{7F493C04-42AE-46C4-8E03-C5F0BBB4F0C3}" type="presParOf" srcId="{8D459E10-327B-45C0-8365-4C3C6C715397}" destId="{4BDD531F-77F7-41EC-A392-D5BDFEE5806C}" srcOrd="0" destOrd="0" presId="urn:microsoft.com/office/officeart/2005/8/layout/radial2"/>
    <dgm:cxn modelId="{EEE42DB3-F005-4029-B8D3-8274BCF7E6A8}" type="presParOf" srcId="{4BDD531F-77F7-41EC-A392-D5BDFEE5806C}" destId="{DF72D593-3CFA-46E2-B9A5-5CC257E020FB}" srcOrd="0" destOrd="0" presId="urn:microsoft.com/office/officeart/2005/8/layout/radial2"/>
    <dgm:cxn modelId="{E8972E7F-D846-4300-BD77-D94C9C3A6E1A}" type="presParOf" srcId="{4BDD531F-77F7-41EC-A392-D5BDFEE5806C}" destId="{464B20CC-104D-475F-AEB1-D8AA8867227A}" srcOrd="1" destOrd="0" presId="urn:microsoft.com/office/officeart/2005/8/layout/radial2"/>
    <dgm:cxn modelId="{BB277684-56D6-41E0-84AD-E30AD7A0E1B4}" type="presParOf" srcId="{8D459E10-327B-45C0-8365-4C3C6C715397}" destId="{E8E10960-E2C2-4F7B-9FFF-48D9444A0C0C}" srcOrd="1" destOrd="0" presId="urn:microsoft.com/office/officeart/2005/8/layout/radial2"/>
    <dgm:cxn modelId="{E9A78D7C-6BEA-4BB5-910C-D3E4553D9707}" type="presParOf" srcId="{8D459E10-327B-45C0-8365-4C3C6C715397}" destId="{1DE46FB0-FA2E-4D75-AFD6-D90F7F321D65}" srcOrd="2" destOrd="0" presId="urn:microsoft.com/office/officeart/2005/8/layout/radial2"/>
    <dgm:cxn modelId="{FC5EEEED-6C86-4CDB-AD0C-6DF314361E77}" type="presParOf" srcId="{1DE46FB0-FA2E-4D75-AFD6-D90F7F321D65}" destId="{A81DA80D-93E1-4030-8DD0-0D205D2B24AE}" srcOrd="0" destOrd="0" presId="urn:microsoft.com/office/officeart/2005/8/layout/radial2"/>
    <dgm:cxn modelId="{836643DA-D533-4AC0-8AC0-E363CAE385B6}" type="presParOf" srcId="{1DE46FB0-FA2E-4D75-AFD6-D90F7F321D65}" destId="{3FCF90BB-81F2-4DFE-A351-B9698A6E3C28}" srcOrd="1" destOrd="0" presId="urn:microsoft.com/office/officeart/2005/8/layout/radial2"/>
    <dgm:cxn modelId="{2E80DA92-0C61-4CBF-A29D-5AE0908081C7}" type="presParOf" srcId="{8D459E10-327B-45C0-8365-4C3C6C715397}" destId="{E161CC4D-E5E4-485A-BD7E-4F9E10A7B519}" srcOrd="3" destOrd="0" presId="urn:microsoft.com/office/officeart/2005/8/layout/radial2"/>
    <dgm:cxn modelId="{18F4FC34-E7BF-4D39-8DDB-0181ABA9D1C2}" type="presParOf" srcId="{8D459E10-327B-45C0-8365-4C3C6C715397}" destId="{20F9730B-0494-46C9-8F90-0AB32F72B84D}" srcOrd="4" destOrd="0" presId="urn:microsoft.com/office/officeart/2005/8/layout/radial2"/>
    <dgm:cxn modelId="{8ABC7D51-877A-4F06-BA93-F0350BDE69EE}" type="presParOf" srcId="{20F9730B-0494-46C9-8F90-0AB32F72B84D}" destId="{A920CE54-22CA-4D52-BAA5-E0655BAB4EDA}" srcOrd="0" destOrd="0" presId="urn:microsoft.com/office/officeart/2005/8/layout/radial2"/>
    <dgm:cxn modelId="{2B6870D8-353C-4F08-88F7-CC8CA9450A17}" type="presParOf" srcId="{20F9730B-0494-46C9-8F90-0AB32F72B84D}" destId="{0559FD6B-5242-4860-8E47-91A85C8E9462}" srcOrd="1" destOrd="0" presId="urn:microsoft.com/office/officeart/2005/8/layout/radial2"/>
    <dgm:cxn modelId="{47941ABE-C87E-4A27-A704-891141CAE9B2}" type="presParOf" srcId="{8D459E10-327B-45C0-8365-4C3C6C715397}" destId="{3C616C1D-5912-4940-AB4F-FE63FD124405}" srcOrd="5" destOrd="0" presId="urn:microsoft.com/office/officeart/2005/8/layout/radial2"/>
    <dgm:cxn modelId="{78382813-ABA2-480D-A2FD-1B3488FCE729}" type="presParOf" srcId="{8D459E10-327B-45C0-8365-4C3C6C715397}" destId="{87A7394F-42FE-47C6-8A6B-1A781591A0D8}" srcOrd="6" destOrd="0" presId="urn:microsoft.com/office/officeart/2005/8/layout/radial2"/>
    <dgm:cxn modelId="{A514138B-54DB-4917-A712-3CB35240380F}" type="presParOf" srcId="{87A7394F-42FE-47C6-8A6B-1A781591A0D8}" destId="{F6A931C4-309B-4627-B057-0D250DF3B285}" srcOrd="0" destOrd="0" presId="urn:microsoft.com/office/officeart/2005/8/layout/radial2"/>
    <dgm:cxn modelId="{DDEF8733-2FA2-48EF-A431-64E583A4D58D}" type="presParOf" srcId="{87A7394F-42FE-47C6-8A6B-1A781591A0D8}" destId="{D4B2B3D9-6672-413C-B1B7-61B16EBAAF19}"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343643-F475-4651-9C7E-19D2E6D9B776}"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NZ"/>
        </a:p>
      </dgm:t>
    </dgm:pt>
    <dgm:pt modelId="{8B6D55C9-9838-40A4-AA29-FC8878273E8D}">
      <dgm:prSet phldrT="[Text]" custT="1"/>
      <dgm:spPr/>
      <dgm:t>
        <a:bodyPr/>
        <a:lstStyle/>
        <a:p>
          <a:r>
            <a:rPr lang="en-NZ" sz="2800" dirty="0" smtClean="0"/>
            <a:t>Printers</a:t>
          </a:r>
          <a:endParaRPr lang="en-NZ" sz="2800" dirty="0"/>
        </a:p>
      </dgm:t>
    </dgm:pt>
    <dgm:pt modelId="{FC84501A-3BD3-462F-8D8F-496CB6F5E099}" type="parTrans" cxnId="{DF1022FB-9652-4F2C-B961-30DDAEE82023}">
      <dgm:prSet/>
      <dgm:spPr/>
      <dgm:t>
        <a:bodyPr/>
        <a:lstStyle/>
        <a:p>
          <a:endParaRPr lang="en-NZ"/>
        </a:p>
      </dgm:t>
    </dgm:pt>
    <dgm:pt modelId="{7C115731-60EB-41D8-BD58-D4AC34329B45}" type="sibTrans" cxnId="{DF1022FB-9652-4F2C-B961-30DDAEE82023}">
      <dgm:prSet/>
      <dgm:spPr/>
      <dgm:t>
        <a:bodyPr/>
        <a:lstStyle/>
        <a:p>
          <a:endParaRPr lang="en-NZ"/>
        </a:p>
      </dgm:t>
    </dgm:pt>
    <dgm:pt modelId="{B3BE70FF-5B89-4145-8BEC-F820D481B05C}">
      <dgm:prSet phldrT="[Text]" custT="1"/>
      <dgm:spPr/>
      <dgm:t>
        <a:bodyPr/>
        <a:lstStyle/>
        <a:p>
          <a:endParaRPr lang="en-NZ" sz="2000" dirty="0"/>
        </a:p>
      </dgm:t>
    </dgm:pt>
    <dgm:pt modelId="{2962766D-3E16-4CCD-8B01-B0FB3AB0E86B}" type="parTrans" cxnId="{0E0C56BA-F1D8-42BE-B318-171677BBE7D7}">
      <dgm:prSet/>
      <dgm:spPr/>
      <dgm:t>
        <a:bodyPr/>
        <a:lstStyle/>
        <a:p>
          <a:endParaRPr lang="en-NZ"/>
        </a:p>
      </dgm:t>
    </dgm:pt>
    <dgm:pt modelId="{F281B902-9110-4313-9330-DEC50B22C235}" type="sibTrans" cxnId="{0E0C56BA-F1D8-42BE-B318-171677BBE7D7}">
      <dgm:prSet/>
      <dgm:spPr/>
      <dgm:t>
        <a:bodyPr/>
        <a:lstStyle/>
        <a:p>
          <a:endParaRPr lang="en-NZ"/>
        </a:p>
      </dgm:t>
    </dgm:pt>
    <dgm:pt modelId="{2921854E-F13B-49F1-B7D7-2DCE6440C6CC}">
      <dgm:prSet phldrT="[Text]" custT="1"/>
      <dgm:spPr/>
      <dgm:t>
        <a:bodyPr/>
        <a:lstStyle/>
        <a:p>
          <a:endParaRPr lang="en-NZ" sz="2700" dirty="0" smtClean="0"/>
        </a:p>
      </dgm:t>
    </dgm:pt>
    <dgm:pt modelId="{4083BD89-9932-40D0-BEEC-0AC1C62E2221}" type="sibTrans" cxnId="{6E4202C4-A19C-4CDB-873C-EF0CA512B642}">
      <dgm:prSet/>
      <dgm:spPr/>
      <dgm:t>
        <a:bodyPr/>
        <a:lstStyle/>
        <a:p>
          <a:endParaRPr lang="en-NZ"/>
        </a:p>
      </dgm:t>
    </dgm:pt>
    <dgm:pt modelId="{38BE613A-9F2B-4146-97AD-9E493BE4A9DD}" type="parTrans" cxnId="{6E4202C4-A19C-4CDB-873C-EF0CA512B642}">
      <dgm:prSet/>
      <dgm:spPr/>
      <dgm:t>
        <a:bodyPr/>
        <a:lstStyle/>
        <a:p>
          <a:endParaRPr lang="en-NZ"/>
        </a:p>
      </dgm:t>
    </dgm:pt>
    <dgm:pt modelId="{E076E856-9544-44C0-A2A0-50493C1A039B}" type="pres">
      <dgm:prSet presAssocID="{33343643-F475-4651-9C7E-19D2E6D9B776}" presName="composite" presStyleCnt="0">
        <dgm:presLayoutVars>
          <dgm:chMax val="5"/>
          <dgm:dir/>
          <dgm:animLvl val="ctr"/>
          <dgm:resizeHandles val="exact"/>
        </dgm:presLayoutVars>
      </dgm:prSet>
      <dgm:spPr/>
      <dgm:t>
        <a:bodyPr/>
        <a:lstStyle/>
        <a:p>
          <a:endParaRPr lang="en-NZ"/>
        </a:p>
      </dgm:t>
    </dgm:pt>
    <dgm:pt modelId="{8D459E10-327B-45C0-8365-4C3C6C715397}" type="pres">
      <dgm:prSet presAssocID="{33343643-F475-4651-9C7E-19D2E6D9B776}" presName="cycle" presStyleCnt="0"/>
      <dgm:spPr/>
    </dgm:pt>
    <dgm:pt modelId="{4BDD531F-77F7-41EC-A392-D5BDFEE5806C}" type="pres">
      <dgm:prSet presAssocID="{33343643-F475-4651-9C7E-19D2E6D9B776}" presName="centerShape" presStyleCnt="0"/>
      <dgm:spPr/>
    </dgm:pt>
    <dgm:pt modelId="{DF72D593-3CFA-46E2-B9A5-5CC257E020FB}" type="pres">
      <dgm:prSet presAssocID="{33343643-F475-4651-9C7E-19D2E6D9B776}" presName="connSite" presStyleLbl="node1" presStyleIdx="0" presStyleCnt="4"/>
      <dgm:spPr/>
    </dgm:pt>
    <dgm:pt modelId="{464B20CC-104D-475F-AEB1-D8AA8867227A}" type="pres">
      <dgm:prSet presAssocID="{33343643-F475-4651-9C7E-19D2E6D9B776}" presName="visible" presStyleLbl="node1" presStyleIdx="0" presStyleCnt="4" custScaleX="124409" custScaleY="124167"/>
      <dgm:spPr/>
    </dgm:pt>
    <dgm:pt modelId="{E8E10960-E2C2-4F7B-9FFF-48D9444A0C0C}" type="pres">
      <dgm:prSet presAssocID="{FC84501A-3BD3-462F-8D8F-496CB6F5E099}" presName="Name25" presStyleLbl="parChTrans1D1" presStyleIdx="0" presStyleCnt="3"/>
      <dgm:spPr/>
      <dgm:t>
        <a:bodyPr/>
        <a:lstStyle/>
        <a:p>
          <a:endParaRPr lang="en-NZ"/>
        </a:p>
      </dgm:t>
    </dgm:pt>
    <dgm:pt modelId="{1DE46FB0-FA2E-4D75-AFD6-D90F7F321D65}" type="pres">
      <dgm:prSet presAssocID="{8B6D55C9-9838-40A4-AA29-FC8878273E8D}" presName="node" presStyleCnt="0"/>
      <dgm:spPr/>
    </dgm:pt>
    <dgm:pt modelId="{A81DA80D-93E1-4030-8DD0-0D205D2B24AE}" type="pres">
      <dgm:prSet presAssocID="{8B6D55C9-9838-40A4-AA29-FC8878273E8D}" presName="parentNode" presStyleLbl="node1" presStyleIdx="1" presStyleCnt="4" custScaleX="132160" custScaleY="135565" custLinFactNeighborX="49066">
        <dgm:presLayoutVars>
          <dgm:chMax val="1"/>
          <dgm:bulletEnabled val="1"/>
        </dgm:presLayoutVars>
      </dgm:prSet>
      <dgm:spPr/>
      <dgm:t>
        <a:bodyPr/>
        <a:lstStyle/>
        <a:p>
          <a:endParaRPr lang="en-NZ"/>
        </a:p>
      </dgm:t>
    </dgm:pt>
    <dgm:pt modelId="{3FCF90BB-81F2-4DFE-A351-B9698A6E3C28}" type="pres">
      <dgm:prSet presAssocID="{8B6D55C9-9838-40A4-AA29-FC8878273E8D}" presName="childNode" presStyleLbl="revTx" presStyleIdx="0" presStyleCnt="0">
        <dgm:presLayoutVars>
          <dgm:bulletEnabled val="1"/>
        </dgm:presLayoutVars>
      </dgm:prSet>
      <dgm:spPr/>
      <dgm:t>
        <a:bodyPr/>
        <a:lstStyle/>
        <a:p>
          <a:endParaRPr lang="en-NZ"/>
        </a:p>
      </dgm:t>
    </dgm:pt>
    <dgm:pt modelId="{E161CC4D-E5E4-485A-BD7E-4F9E10A7B519}" type="pres">
      <dgm:prSet presAssocID="{2962766D-3E16-4CCD-8B01-B0FB3AB0E86B}" presName="Name25" presStyleLbl="parChTrans1D1" presStyleIdx="1" presStyleCnt="3"/>
      <dgm:spPr/>
      <dgm:t>
        <a:bodyPr/>
        <a:lstStyle/>
        <a:p>
          <a:endParaRPr lang="en-NZ"/>
        </a:p>
      </dgm:t>
    </dgm:pt>
    <dgm:pt modelId="{20F9730B-0494-46C9-8F90-0AB32F72B84D}" type="pres">
      <dgm:prSet presAssocID="{B3BE70FF-5B89-4145-8BEC-F820D481B05C}" presName="node" presStyleCnt="0"/>
      <dgm:spPr/>
    </dgm:pt>
    <dgm:pt modelId="{A920CE54-22CA-4D52-BAA5-E0655BAB4EDA}" type="pres">
      <dgm:prSet presAssocID="{B3BE70FF-5B89-4145-8BEC-F820D481B05C}" presName="parentNode" presStyleLbl="node1" presStyleIdx="2" presStyleCnt="4" custScaleX="132701" custScaleY="133772" custLinFactX="11975" custLinFactNeighborX="100000" custLinFactNeighborY="926">
        <dgm:presLayoutVars>
          <dgm:chMax val="1"/>
          <dgm:bulletEnabled val="1"/>
        </dgm:presLayoutVars>
      </dgm:prSet>
      <dgm:spPr/>
      <dgm:t>
        <a:bodyPr/>
        <a:lstStyle/>
        <a:p>
          <a:endParaRPr lang="en-NZ"/>
        </a:p>
      </dgm:t>
    </dgm:pt>
    <dgm:pt modelId="{0559FD6B-5242-4860-8E47-91A85C8E9462}" type="pres">
      <dgm:prSet presAssocID="{B3BE70FF-5B89-4145-8BEC-F820D481B05C}" presName="childNode" presStyleLbl="revTx" presStyleIdx="0" presStyleCnt="0">
        <dgm:presLayoutVars>
          <dgm:bulletEnabled val="1"/>
        </dgm:presLayoutVars>
      </dgm:prSet>
      <dgm:spPr/>
      <dgm:t>
        <a:bodyPr/>
        <a:lstStyle/>
        <a:p>
          <a:endParaRPr lang="en-NZ"/>
        </a:p>
      </dgm:t>
    </dgm:pt>
    <dgm:pt modelId="{3C616C1D-5912-4940-AB4F-FE63FD124405}" type="pres">
      <dgm:prSet presAssocID="{38BE613A-9F2B-4146-97AD-9E493BE4A9DD}" presName="Name25" presStyleLbl="parChTrans1D1" presStyleIdx="2" presStyleCnt="3"/>
      <dgm:spPr/>
      <dgm:t>
        <a:bodyPr/>
        <a:lstStyle/>
        <a:p>
          <a:endParaRPr lang="en-NZ"/>
        </a:p>
      </dgm:t>
    </dgm:pt>
    <dgm:pt modelId="{87A7394F-42FE-47C6-8A6B-1A781591A0D8}" type="pres">
      <dgm:prSet presAssocID="{2921854E-F13B-49F1-B7D7-2DCE6440C6CC}" presName="node" presStyleCnt="0"/>
      <dgm:spPr/>
    </dgm:pt>
    <dgm:pt modelId="{F6A931C4-309B-4627-B057-0D250DF3B285}" type="pres">
      <dgm:prSet presAssocID="{2921854E-F13B-49F1-B7D7-2DCE6440C6CC}" presName="parentNode" presStyleLbl="node1" presStyleIdx="3" presStyleCnt="4" custScaleX="137789" custScaleY="136809" custLinFactNeighborX="49992">
        <dgm:presLayoutVars>
          <dgm:chMax val="1"/>
          <dgm:bulletEnabled val="1"/>
        </dgm:presLayoutVars>
      </dgm:prSet>
      <dgm:spPr/>
      <dgm:t>
        <a:bodyPr/>
        <a:lstStyle/>
        <a:p>
          <a:endParaRPr lang="en-NZ"/>
        </a:p>
      </dgm:t>
    </dgm:pt>
    <dgm:pt modelId="{D4B2B3D9-6672-413C-B1B7-61B16EBAAF19}" type="pres">
      <dgm:prSet presAssocID="{2921854E-F13B-49F1-B7D7-2DCE6440C6CC}" presName="childNode" presStyleLbl="revTx" presStyleIdx="0" presStyleCnt="0">
        <dgm:presLayoutVars>
          <dgm:bulletEnabled val="1"/>
        </dgm:presLayoutVars>
      </dgm:prSet>
      <dgm:spPr/>
      <dgm:t>
        <a:bodyPr/>
        <a:lstStyle/>
        <a:p>
          <a:endParaRPr lang="en-NZ"/>
        </a:p>
      </dgm:t>
    </dgm:pt>
  </dgm:ptLst>
  <dgm:cxnLst>
    <dgm:cxn modelId="{DF1022FB-9652-4F2C-B961-30DDAEE82023}" srcId="{33343643-F475-4651-9C7E-19D2E6D9B776}" destId="{8B6D55C9-9838-40A4-AA29-FC8878273E8D}" srcOrd="0" destOrd="0" parTransId="{FC84501A-3BD3-462F-8D8F-496CB6F5E099}" sibTransId="{7C115731-60EB-41D8-BD58-D4AC34329B45}"/>
    <dgm:cxn modelId="{BD1AC798-BD4E-41C2-B5C2-D069E9988592}" type="presOf" srcId="{38BE613A-9F2B-4146-97AD-9E493BE4A9DD}" destId="{3C616C1D-5912-4940-AB4F-FE63FD124405}" srcOrd="0" destOrd="0" presId="urn:microsoft.com/office/officeart/2005/8/layout/radial2"/>
    <dgm:cxn modelId="{3E4194FD-7499-4BFD-8BA4-48D2D9BD5295}" type="presOf" srcId="{FC84501A-3BD3-462F-8D8F-496CB6F5E099}" destId="{E8E10960-E2C2-4F7B-9FFF-48D9444A0C0C}" srcOrd="0" destOrd="0" presId="urn:microsoft.com/office/officeart/2005/8/layout/radial2"/>
    <dgm:cxn modelId="{6312CBCD-577B-480B-BD66-CBC2452B01E5}" type="presOf" srcId="{B3BE70FF-5B89-4145-8BEC-F820D481B05C}" destId="{A920CE54-22CA-4D52-BAA5-E0655BAB4EDA}" srcOrd="0" destOrd="0" presId="urn:microsoft.com/office/officeart/2005/8/layout/radial2"/>
    <dgm:cxn modelId="{6E4202C4-A19C-4CDB-873C-EF0CA512B642}" srcId="{33343643-F475-4651-9C7E-19D2E6D9B776}" destId="{2921854E-F13B-49F1-B7D7-2DCE6440C6CC}" srcOrd="2" destOrd="0" parTransId="{38BE613A-9F2B-4146-97AD-9E493BE4A9DD}" sibTransId="{4083BD89-9932-40D0-BEEC-0AC1C62E2221}"/>
    <dgm:cxn modelId="{34FB8A84-7AA9-4A6A-B880-DCD9BE2D4B29}" type="presOf" srcId="{33343643-F475-4651-9C7E-19D2E6D9B776}" destId="{E076E856-9544-44C0-A2A0-50493C1A039B}" srcOrd="0" destOrd="0" presId="urn:microsoft.com/office/officeart/2005/8/layout/radial2"/>
    <dgm:cxn modelId="{680109D1-9B85-4A2C-8331-023F84B6A9A4}" type="presOf" srcId="{2962766D-3E16-4CCD-8B01-B0FB3AB0E86B}" destId="{E161CC4D-E5E4-485A-BD7E-4F9E10A7B519}" srcOrd="0" destOrd="0" presId="urn:microsoft.com/office/officeart/2005/8/layout/radial2"/>
    <dgm:cxn modelId="{0E0C56BA-F1D8-42BE-B318-171677BBE7D7}" srcId="{33343643-F475-4651-9C7E-19D2E6D9B776}" destId="{B3BE70FF-5B89-4145-8BEC-F820D481B05C}" srcOrd="1" destOrd="0" parTransId="{2962766D-3E16-4CCD-8B01-B0FB3AB0E86B}" sibTransId="{F281B902-9110-4313-9330-DEC50B22C235}"/>
    <dgm:cxn modelId="{EE1C1A69-0B39-4A12-A50F-4EDD653F82EB}" type="presOf" srcId="{2921854E-F13B-49F1-B7D7-2DCE6440C6CC}" destId="{F6A931C4-309B-4627-B057-0D250DF3B285}" srcOrd="0" destOrd="0" presId="urn:microsoft.com/office/officeart/2005/8/layout/radial2"/>
    <dgm:cxn modelId="{BEDEB2AD-71FC-473E-B6C5-5B15C07FE265}" type="presOf" srcId="{8B6D55C9-9838-40A4-AA29-FC8878273E8D}" destId="{A81DA80D-93E1-4030-8DD0-0D205D2B24AE}" srcOrd="0" destOrd="0" presId="urn:microsoft.com/office/officeart/2005/8/layout/radial2"/>
    <dgm:cxn modelId="{CD1470B9-71B1-4E96-B7DF-3EB66D491D4F}" type="presParOf" srcId="{E076E856-9544-44C0-A2A0-50493C1A039B}" destId="{8D459E10-327B-45C0-8365-4C3C6C715397}" srcOrd="0" destOrd="0" presId="urn:microsoft.com/office/officeart/2005/8/layout/radial2"/>
    <dgm:cxn modelId="{D9CE2CF3-A80D-4205-89E4-290471CADCB1}" type="presParOf" srcId="{8D459E10-327B-45C0-8365-4C3C6C715397}" destId="{4BDD531F-77F7-41EC-A392-D5BDFEE5806C}" srcOrd="0" destOrd="0" presId="urn:microsoft.com/office/officeart/2005/8/layout/radial2"/>
    <dgm:cxn modelId="{5BDF7A4A-C31E-4C4B-A6F9-22FAF7A70328}" type="presParOf" srcId="{4BDD531F-77F7-41EC-A392-D5BDFEE5806C}" destId="{DF72D593-3CFA-46E2-B9A5-5CC257E020FB}" srcOrd="0" destOrd="0" presId="urn:microsoft.com/office/officeart/2005/8/layout/radial2"/>
    <dgm:cxn modelId="{889E08B3-0338-4EB5-BA2C-ECF2F52A63DF}" type="presParOf" srcId="{4BDD531F-77F7-41EC-A392-D5BDFEE5806C}" destId="{464B20CC-104D-475F-AEB1-D8AA8867227A}" srcOrd="1" destOrd="0" presId="urn:microsoft.com/office/officeart/2005/8/layout/radial2"/>
    <dgm:cxn modelId="{BECAE6B7-9CDC-45DD-8779-25CEB68EECD2}" type="presParOf" srcId="{8D459E10-327B-45C0-8365-4C3C6C715397}" destId="{E8E10960-E2C2-4F7B-9FFF-48D9444A0C0C}" srcOrd="1" destOrd="0" presId="urn:microsoft.com/office/officeart/2005/8/layout/radial2"/>
    <dgm:cxn modelId="{D6502139-64A0-4331-9AB6-06CFD0BCBA6E}" type="presParOf" srcId="{8D459E10-327B-45C0-8365-4C3C6C715397}" destId="{1DE46FB0-FA2E-4D75-AFD6-D90F7F321D65}" srcOrd="2" destOrd="0" presId="urn:microsoft.com/office/officeart/2005/8/layout/radial2"/>
    <dgm:cxn modelId="{1F9974DC-6EB3-4805-AEA2-5E4276646CA3}" type="presParOf" srcId="{1DE46FB0-FA2E-4D75-AFD6-D90F7F321D65}" destId="{A81DA80D-93E1-4030-8DD0-0D205D2B24AE}" srcOrd="0" destOrd="0" presId="urn:microsoft.com/office/officeart/2005/8/layout/radial2"/>
    <dgm:cxn modelId="{994C2AE4-3F61-4035-8911-ED7DAB650FD7}" type="presParOf" srcId="{1DE46FB0-FA2E-4D75-AFD6-D90F7F321D65}" destId="{3FCF90BB-81F2-4DFE-A351-B9698A6E3C28}" srcOrd="1" destOrd="0" presId="urn:microsoft.com/office/officeart/2005/8/layout/radial2"/>
    <dgm:cxn modelId="{97E8A3EF-3A2F-4CF9-BDF2-F34F75CCFB80}" type="presParOf" srcId="{8D459E10-327B-45C0-8365-4C3C6C715397}" destId="{E161CC4D-E5E4-485A-BD7E-4F9E10A7B519}" srcOrd="3" destOrd="0" presId="urn:microsoft.com/office/officeart/2005/8/layout/radial2"/>
    <dgm:cxn modelId="{129685FE-93C5-43B7-B8DB-5DDE3A4ED5DC}" type="presParOf" srcId="{8D459E10-327B-45C0-8365-4C3C6C715397}" destId="{20F9730B-0494-46C9-8F90-0AB32F72B84D}" srcOrd="4" destOrd="0" presId="urn:microsoft.com/office/officeart/2005/8/layout/radial2"/>
    <dgm:cxn modelId="{81613CA8-81FD-48B1-B2DB-B862CE5294DC}" type="presParOf" srcId="{20F9730B-0494-46C9-8F90-0AB32F72B84D}" destId="{A920CE54-22CA-4D52-BAA5-E0655BAB4EDA}" srcOrd="0" destOrd="0" presId="urn:microsoft.com/office/officeart/2005/8/layout/radial2"/>
    <dgm:cxn modelId="{02C8F94B-DF3C-4049-8013-783236FF2DE0}" type="presParOf" srcId="{20F9730B-0494-46C9-8F90-0AB32F72B84D}" destId="{0559FD6B-5242-4860-8E47-91A85C8E9462}" srcOrd="1" destOrd="0" presId="urn:microsoft.com/office/officeart/2005/8/layout/radial2"/>
    <dgm:cxn modelId="{95B10EC8-08F7-40DE-9E60-6ED2C37269C7}" type="presParOf" srcId="{8D459E10-327B-45C0-8365-4C3C6C715397}" destId="{3C616C1D-5912-4940-AB4F-FE63FD124405}" srcOrd="5" destOrd="0" presId="urn:microsoft.com/office/officeart/2005/8/layout/radial2"/>
    <dgm:cxn modelId="{4DCA5DE7-FFDB-4F6F-AB83-210C3DCBA748}" type="presParOf" srcId="{8D459E10-327B-45C0-8365-4C3C6C715397}" destId="{87A7394F-42FE-47C6-8A6B-1A781591A0D8}" srcOrd="6" destOrd="0" presId="urn:microsoft.com/office/officeart/2005/8/layout/radial2"/>
    <dgm:cxn modelId="{A986D0E6-D52A-4024-96B8-6E90F7E1809D}" type="presParOf" srcId="{87A7394F-42FE-47C6-8A6B-1A781591A0D8}" destId="{F6A931C4-309B-4627-B057-0D250DF3B285}" srcOrd="0" destOrd="0" presId="urn:microsoft.com/office/officeart/2005/8/layout/radial2"/>
    <dgm:cxn modelId="{8938112C-060D-492D-8447-D2E1948A92DC}" type="presParOf" srcId="{87A7394F-42FE-47C6-8A6B-1A781591A0D8}" destId="{D4B2B3D9-6672-413C-B1B7-61B16EBAAF19}"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71E60-B81C-4156-BE73-DE40BBCC34AE}">
      <dsp:nvSpPr>
        <dsp:cNvPr id="0" name=""/>
        <dsp:cNvSpPr/>
      </dsp:nvSpPr>
      <dsp:spPr>
        <a:xfrm>
          <a:off x="3311535" y="545"/>
          <a:ext cx="1667912" cy="1667912"/>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NZ" sz="3000" kern="1200" dirty="0" smtClean="0"/>
            <a:t>AAD</a:t>
          </a:r>
          <a:endParaRPr lang="en-NZ" sz="3000" kern="1200" dirty="0"/>
        </a:p>
      </dsp:txBody>
      <dsp:txXfrm>
        <a:off x="3555795" y="244805"/>
        <a:ext cx="1179392" cy="1179392"/>
      </dsp:txXfrm>
    </dsp:sp>
    <dsp:sp modelId="{7C769210-6C0A-42BB-A1E7-58381443831A}">
      <dsp:nvSpPr>
        <dsp:cNvPr id="0" name=""/>
        <dsp:cNvSpPr/>
      </dsp:nvSpPr>
      <dsp:spPr>
        <a:xfrm rot="2160000">
          <a:off x="4927090" y="1282514"/>
          <a:ext cx="444868" cy="5629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NZ" sz="2200" kern="1200"/>
        </a:p>
      </dsp:txBody>
      <dsp:txXfrm>
        <a:off x="4939834" y="1355875"/>
        <a:ext cx="311408" cy="337752"/>
      </dsp:txXfrm>
    </dsp:sp>
    <dsp:sp modelId="{56C8B5E9-E6D3-47EF-A47E-42CAFCBE499F}">
      <dsp:nvSpPr>
        <dsp:cNvPr id="0" name=""/>
        <dsp:cNvSpPr/>
      </dsp:nvSpPr>
      <dsp:spPr>
        <a:xfrm>
          <a:off x="5339973" y="1474291"/>
          <a:ext cx="1667912" cy="1667912"/>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NZ" sz="3000" kern="1200" dirty="0" smtClean="0"/>
            <a:t>ACS</a:t>
          </a:r>
          <a:endParaRPr lang="en-NZ" sz="3000" kern="1200" dirty="0"/>
        </a:p>
      </dsp:txBody>
      <dsp:txXfrm>
        <a:off x="5584233" y="1718551"/>
        <a:ext cx="1179392" cy="1179392"/>
      </dsp:txXfrm>
    </dsp:sp>
    <dsp:sp modelId="{5F6B89D3-A197-4398-9CBE-8B9F1FF48D18}">
      <dsp:nvSpPr>
        <dsp:cNvPr id="0" name=""/>
        <dsp:cNvSpPr/>
      </dsp:nvSpPr>
      <dsp:spPr>
        <a:xfrm rot="6480000">
          <a:off x="5567988" y="3207099"/>
          <a:ext cx="444868" cy="5629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NZ" sz="2200" kern="1200"/>
        </a:p>
      </dsp:txBody>
      <dsp:txXfrm rot="10800000">
        <a:off x="5655339" y="3256219"/>
        <a:ext cx="311408" cy="337752"/>
      </dsp:txXfrm>
    </dsp:sp>
    <dsp:sp modelId="{7AF7FEE9-6B16-4595-A7B0-56CC95314596}">
      <dsp:nvSpPr>
        <dsp:cNvPr id="0" name=""/>
        <dsp:cNvSpPr/>
      </dsp:nvSpPr>
      <dsp:spPr>
        <a:xfrm>
          <a:off x="4565178" y="3858864"/>
          <a:ext cx="1667912" cy="1667912"/>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NZ" sz="3000" kern="1200" dirty="0" smtClean="0"/>
            <a:t>Graph</a:t>
          </a:r>
        </a:p>
        <a:p>
          <a:pPr lvl="0" algn="ctr" defTabSz="1333500">
            <a:lnSpc>
              <a:spcPct val="90000"/>
            </a:lnSpc>
            <a:spcBef>
              <a:spcPct val="0"/>
            </a:spcBef>
            <a:spcAft>
              <a:spcPct val="35000"/>
            </a:spcAft>
          </a:pPr>
          <a:r>
            <a:rPr lang="en-NZ" sz="3000" kern="1200" dirty="0" smtClean="0"/>
            <a:t>API</a:t>
          </a:r>
          <a:endParaRPr lang="en-NZ" sz="3000" kern="1200" dirty="0"/>
        </a:p>
      </dsp:txBody>
      <dsp:txXfrm>
        <a:off x="4809438" y="4103124"/>
        <a:ext cx="1179392" cy="1179392"/>
      </dsp:txXfrm>
    </dsp:sp>
    <dsp:sp modelId="{85577CBF-3E5D-45AA-A026-29A948DC7D82}">
      <dsp:nvSpPr>
        <dsp:cNvPr id="0" name=""/>
        <dsp:cNvSpPr/>
      </dsp:nvSpPr>
      <dsp:spPr>
        <a:xfrm rot="10800000">
          <a:off x="3935647" y="4411360"/>
          <a:ext cx="444868" cy="5629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NZ" sz="2200" kern="1200"/>
        </a:p>
      </dsp:txBody>
      <dsp:txXfrm rot="10800000">
        <a:off x="4069107" y="4523944"/>
        <a:ext cx="311408" cy="337752"/>
      </dsp:txXfrm>
    </dsp:sp>
    <dsp:sp modelId="{AB426D58-DCA1-4A1A-BF49-B81D5AC10747}">
      <dsp:nvSpPr>
        <dsp:cNvPr id="0" name=""/>
        <dsp:cNvSpPr/>
      </dsp:nvSpPr>
      <dsp:spPr>
        <a:xfrm>
          <a:off x="2057891" y="3858864"/>
          <a:ext cx="1667912" cy="1667912"/>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NZ" sz="3000" kern="1200" dirty="0" smtClean="0"/>
            <a:t>ADAL</a:t>
          </a:r>
          <a:endParaRPr lang="en-NZ" sz="3000" kern="1200" dirty="0"/>
        </a:p>
      </dsp:txBody>
      <dsp:txXfrm>
        <a:off x="2302151" y="4103124"/>
        <a:ext cx="1179392" cy="1179392"/>
      </dsp:txXfrm>
    </dsp:sp>
    <dsp:sp modelId="{CD2A9D08-3F32-4E65-AFA3-F5DE2F2C6D99}">
      <dsp:nvSpPr>
        <dsp:cNvPr id="0" name=""/>
        <dsp:cNvSpPr/>
      </dsp:nvSpPr>
      <dsp:spPr>
        <a:xfrm rot="15088897">
          <a:off x="2303672" y="3265766"/>
          <a:ext cx="408912" cy="5629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NZ" sz="2200" kern="1200"/>
        </a:p>
      </dsp:txBody>
      <dsp:txXfrm rot="10800000">
        <a:off x="2384490" y="3436511"/>
        <a:ext cx="286238" cy="337752"/>
      </dsp:txXfrm>
    </dsp:sp>
    <dsp:sp modelId="{6C5DE5FE-1DDF-4DD2-9564-0E20B4F4864A}">
      <dsp:nvSpPr>
        <dsp:cNvPr id="0" name=""/>
        <dsp:cNvSpPr/>
      </dsp:nvSpPr>
      <dsp:spPr>
        <a:xfrm>
          <a:off x="1283102" y="1545729"/>
          <a:ext cx="1667912" cy="1667912"/>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NZ" sz="3000" kern="1200" dirty="0" smtClean="0"/>
            <a:t>SSO</a:t>
          </a:r>
          <a:endParaRPr lang="en-NZ" sz="3000" kern="1200" dirty="0"/>
        </a:p>
      </dsp:txBody>
      <dsp:txXfrm>
        <a:off x="1527362" y="1789989"/>
        <a:ext cx="1179392" cy="1179392"/>
      </dsp:txXfrm>
    </dsp:sp>
    <dsp:sp modelId="{9E9470D7-39D2-49F0-A31D-7AB20CFA33D1}">
      <dsp:nvSpPr>
        <dsp:cNvPr id="0" name=""/>
        <dsp:cNvSpPr/>
      </dsp:nvSpPr>
      <dsp:spPr>
        <a:xfrm rot="19362073">
          <a:off x="2887016" y="1333650"/>
          <a:ext cx="467468" cy="5629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en-NZ" sz="2200" kern="1200"/>
        </a:p>
      </dsp:txBody>
      <dsp:txXfrm>
        <a:off x="2901356" y="1488725"/>
        <a:ext cx="327228" cy="337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17A41-7757-4315-867A-DA625A199850}">
      <dsp:nvSpPr>
        <dsp:cNvPr id="0" name=""/>
        <dsp:cNvSpPr/>
      </dsp:nvSpPr>
      <dsp:spPr>
        <a:xfrm rot="16200000">
          <a:off x="690915" y="-690915"/>
          <a:ext cx="2763660" cy="4145491"/>
        </a:xfrm>
        <a:prstGeom prst="round1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NZ" sz="4600" kern="1200" dirty="0" smtClean="0"/>
            <a:t>Office 365</a:t>
          </a:r>
          <a:endParaRPr lang="en-NZ" sz="4600" kern="1200" dirty="0"/>
        </a:p>
      </dsp:txBody>
      <dsp:txXfrm rot="5400000">
        <a:off x="-1" y="1"/>
        <a:ext cx="4145491" cy="2072745"/>
      </dsp:txXfrm>
    </dsp:sp>
    <dsp:sp modelId="{FB95F67E-5194-417B-8112-E1500279C1E8}">
      <dsp:nvSpPr>
        <dsp:cNvPr id="0" name=""/>
        <dsp:cNvSpPr/>
      </dsp:nvSpPr>
      <dsp:spPr>
        <a:xfrm>
          <a:off x="4145491" y="0"/>
          <a:ext cx="4145491" cy="2763660"/>
        </a:xfrm>
        <a:prstGeom prst="round1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NZ" sz="4600" kern="1200" dirty="0" smtClean="0"/>
            <a:t>SharePoint Online</a:t>
          </a:r>
          <a:endParaRPr lang="en-NZ" sz="4600" kern="1200" dirty="0"/>
        </a:p>
      </dsp:txBody>
      <dsp:txXfrm>
        <a:off x="4145491" y="0"/>
        <a:ext cx="4145491" cy="2072745"/>
      </dsp:txXfrm>
    </dsp:sp>
    <dsp:sp modelId="{2270FBF0-A6E2-4805-9E1D-195433BDC377}">
      <dsp:nvSpPr>
        <dsp:cNvPr id="0" name=""/>
        <dsp:cNvSpPr/>
      </dsp:nvSpPr>
      <dsp:spPr>
        <a:xfrm rot="10800000">
          <a:off x="0" y="2763660"/>
          <a:ext cx="4145491" cy="2763660"/>
        </a:xfrm>
        <a:prstGeom prst="round1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NZ" sz="4600" kern="1200" dirty="0" smtClean="0"/>
            <a:t>Exchange Online</a:t>
          </a:r>
          <a:endParaRPr lang="en-NZ" sz="4600" kern="1200" dirty="0"/>
        </a:p>
      </dsp:txBody>
      <dsp:txXfrm rot="10800000">
        <a:off x="0" y="3454576"/>
        <a:ext cx="4145491" cy="2072745"/>
      </dsp:txXfrm>
    </dsp:sp>
    <dsp:sp modelId="{C336DD02-B0B5-4FA2-841C-9C7A0E8F2643}">
      <dsp:nvSpPr>
        <dsp:cNvPr id="0" name=""/>
        <dsp:cNvSpPr/>
      </dsp:nvSpPr>
      <dsp:spPr>
        <a:xfrm rot="5400000">
          <a:off x="4836406" y="2072745"/>
          <a:ext cx="2763660" cy="4145491"/>
        </a:xfrm>
        <a:prstGeom prst="round1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327152" rIns="327152" bIns="327152" numCol="1" spcCol="1270" anchor="ctr" anchorCtr="0">
          <a:noAutofit/>
        </a:bodyPr>
        <a:lstStyle/>
        <a:p>
          <a:pPr lvl="0" algn="ctr" defTabSz="2044700">
            <a:lnSpc>
              <a:spcPct val="90000"/>
            </a:lnSpc>
            <a:spcBef>
              <a:spcPct val="0"/>
            </a:spcBef>
            <a:spcAft>
              <a:spcPct val="35000"/>
            </a:spcAft>
          </a:pPr>
          <a:r>
            <a:rPr lang="en-NZ" sz="4600" kern="1200" dirty="0" smtClean="0"/>
            <a:t>Lync Online</a:t>
          </a:r>
          <a:endParaRPr lang="en-NZ" sz="4600" kern="1200" dirty="0"/>
        </a:p>
      </dsp:txBody>
      <dsp:txXfrm rot="-5400000">
        <a:off x="4145491" y="3454576"/>
        <a:ext cx="4145491" cy="2072745"/>
      </dsp:txXfrm>
    </dsp:sp>
    <dsp:sp modelId="{C6916510-D099-4AE7-907E-AFCC59521BE1}">
      <dsp:nvSpPr>
        <dsp:cNvPr id="0" name=""/>
        <dsp:cNvSpPr/>
      </dsp:nvSpPr>
      <dsp:spPr>
        <a:xfrm>
          <a:off x="2901844" y="2072745"/>
          <a:ext cx="2487294" cy="1381830"/>
        </a:xfrm>
        <a:prstGeom prst="roundRect">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NZ" sz="6000" b="1" kern="1200" dirty="0" smtClean="0"/>
            <a:t>AAD</a:t>
          </a:r>
          <a:endParaRPr lang="en-NZ" sz="6000" b="1" kern="1200" dirty="0"/>
        </a:p>
      </dsp:txBody>
      <dsp:txXfrm>
        <a:off x="2969299" y="2140200"/>
        <a:ext cx="2352384" cy="1246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16C1D-5912-4940-AB4F-FE63FD124405}">
      <dsp:nvSpPr>
        <dsp:cNvPr id="0" name=""/>
        <dsp:cNvSpPr/>
      </dsp:nvSpPr>
      <dsp:spPr>
        <a:xfrm rot="2074787">
          <a:off x="2625904" y="3722868"/>
          <a:ext cx="1241324" cy="57656"/>
        </a:xfrm>
        <a:custGeom>
          <a:avLst/>
          <a:gdLst/>
          <a:ahLst/>
          <a:cxnLst/>
          <a:rect l="0" t="0" r="0" b="0"/>
          <a:pathLst>
            <a:path>
              <a:moveTo>
                <a:pt x="0" y="28828"/>
              </a:moveTo>
              <a:lnTo>
                <a:pt x="1241324" y="2882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61CC4D-E5E4-485A-BD7E-4F9E10A7B519}">
      <dsp:nvSpPr>
        <dsp:cNvPr id="0" name=""/>
        <dsp:cNvSpPr/>
      </dsp:nvSpPr>
      <dsp:spPr>
        <a:xfrm rot="11586">
          <a:off x="2735546" y="2737039"/>
          <a:ext cx="2391365" cy="57656"/>
        </a:xfrm>
        <a:custGeom>
          <a:avLst/>
          <a:gdLst/>
          <a:ahLst/>
          <a:cxnLst/>
          <a:rect l="0" t="0" r="0" b="0"/>
          <a:pathLst>
            <a:path>
              <a:moveTo>
                <a:pt x="0" y="28828"/>
              </a:moveTo>
              <a:lnTo>
                <a:pt x="2391365" y="2882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E10960-E2C2-4F7B-9FFF-48D9444A0C0C}">
      <dsp:nvSpPr>
        <dsp:cNvPr id="0" name=""/>
        <dsp:cNvSpPr/>
      </dsp:nvSpPr>
      <dsp:spPr>
        <a:xfrm rot="19523217">
          <a:off x="2623008" y="1727153"/>
          <a:ext cx="1271740" cy="57656"/>
        </a:xfrm>
        <a:custGeom>
          <a:avLst/>
          <a:gdLst/>
          <a:ahLst/>
          <a:cxnLst/>
          <a:rect l="0" t="0" r="0" b="0"/>
          <a:pathLst>
            <a:path>
              <a:moveTo>
                <a:pt x="0" y="28828"/>
              </a:moveTo>
              <a:lnTo>
                <a:pt x="1271740" y="2882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4B20CC-104D-475F-AEB1-D8AA8867227A}">
      <dsp:nvSpPr>
        <dsp:cNvPr id="0" name=""/>
        <dsp:cNvSpPr/>
      </dsp:nvSpPr>
      <dsp:spPr>
        <a:xfrm>
          <a:off x="154087" y="1109950"/>
          <a:ext cx="3303936" cy="329750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1DA80D-93E1-4030-8DD0-0D205D2B24AE}">
      <dsp:nvSpPr>
        <dsp:cNvPr id="0" name=""/>
        <dsp:cNvSpPr/>
      </dsp:nvSpPr>
      <dsp:spPr>
        <a:xfrm>
          <a:off x="3602860" y="-288218"/>
          <a:ext cx="2105868" cy="216012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NZ" sz="2400" kern="1200" dirty="0" smtClean="0"/>
            <a:t>Users</a:t>
          </a:r>
          <a:endParaRPr lang="en-NZ" sz="2400" kern="1200" dirty="0"/>
        </a:p>
      </dsp:txBody>
      <dsp:txXfrm>
        <a:off x="3911257" y="28125"/>
        <a:ext cx="1489074" cy="1527438"/>
      </dsp:txXfrm>
    </dsp:sp>
    <dsp:sp modelId="{A920CE54-22CA-4D52-BAA5-E0655BAB4EDA}">
      <dsp:nvSpPr>
        <dsp:cNvPr id="0" name=""/>
        <dsp:cNvSpPr/>
      </dsp:nvSpPr>
      <dsp:spPr>
        <a:xfrm>
          <a:off x="5126898" y="1707683"/>
          <a:ext cx="2114488" cy="213155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en-NZ" sz="2000" kern="1200" dirty="0"/>
        </a:p>
      </dsp:txBody>
      <dsp:txXfrm>
        <a:off x="5436558" y="2019842"/>
        <a:ext cx="1495168" cy="1507236"/>
      </dsp:txXfrm>
    </dsp:sp>
    <dsp:sp modelId="{F6A931C4-309B-4627-B057-0D250DF3B285}">
      <dsp:nvSpPr>
        <dsp:cNvPr id="0" name=""/>
        <dsp:cNvSpPr/>
      </dsp:nvSpPr>
      <dsp:spPr>
        <a:xfrm>
          <a:off x="3561557" y="3635593"/>
          <a:ext cx="2195562" cy="217994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NZ" sz="2400" kern="1200" dirty="0" smtClean="0"/>
            <a:t>Attributes</a:t>
          </a:r>
          <a:endParaRPr lang="en-NZ" sz="2400" kern="1200" dirty="0"/>
        </a:p>
      </dsp:txBody>
      <dsp:txXfrm>
        <a:off x="3883090" y="3954839"/>
        <a:ext cx="1552496" cy="15414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16C1D-5912-4940-AB4F-FE63FD124405}">
      <dsp:nvSpPr>
        <dsp:cNvPr id="0" name=""/>
        <dsp:cNvSpPr/>
      </dsp:nvSpPr>
      <dsp:spPr>
        <a:xfrm rot="2074787">
          <a:off x="2625904" y="3722868"/>
          <a:ext cx="1241324" cy="57656"/>
        </a:xfrm>
        <a:custGeom>
          <a:avLst/>
          <a:gdLst/>
          <a:ahLst/>
          <a:cxnLst/>
          <a:rect l="0" t="0" r="0" b="0"/>
          <a:pathLst>
            <a:path>
              <a:moveTo>
                <a:pt x="0" y="28828"/>
              </a:moveTo>
              <a:lnTo>
                <a:pt x="1241324" y="2882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61CC4D-E5E4-485A-BD7E-4F9E10A7B519}">
      <dsp:nvSpPr>
        <dsp:cNvPr id="0" name=""/>
        <dsp:cNvSpPr/>
      </dsp:nvSpPr>
      <dsp:spPr>
        <a:xfrm rot="11586">
          <a:off x="2735546" y="2737039"/>
          <a:ext cx="2391365" cy="57656"/>
        </a:xfrm>
        <a:custGeom>
          <a:avLst/>
          <a:gdLst/>
          <a:ahLst/>
          <a:cxnLst/>
          <a:rect l="0" t="0" r="0" b="0"/>
          <a:pathLst>
            <a:path>
              <a:moveTo>
                <a:pt x="0" y="28828"/>
              </a:moveTo>
              <a:lnTo>
                <a:pt x="2391365" y="2882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E10960-E2C2-4F7B-9FFF-48D9444A0C0C}">
      <dsp:nvSpPr>
        <dsp:cNvPr id="0" name=""/>
        <dsp:cNvSpPr/>
      </dsp:nvSpPr>
      <dsp:spPr>
        <a:xfrm rot="19523217">
          <a:off x="2623008" y="1727153"/>
          <a:ext cx="1271740" cy="57656"/>
        </a:xfrm>
        <a:custGeom>
          <a:avLst/>
          <a:gdLst/>
          <a:ahLst/>
          <a:cxnLst/>
          <a:rect l="0" t="0" r="0" b="0"/>
          <a:pathLst>
            <a:path>
              <a:moveTo>
                <a:pt x="0" y="28828"/>
              </a:moveTo>
              <a:lnTo>
                <a:pt x="1271740" y="2882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4B20CC-104D-475F-AEB1-D8AA8867227A}">
      <dsp:nvSpPr>
        <dsp:cNvPr id="0" name=""/>
        <dsp:cNvSpPr/>
      </dsp:nvSpPr>
      <dsp:spPr>
        <a:xfrm>
          <a:off x="154087" y="1109950"/>
          <a:ext cx="3303936" cy="329750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1DA80D-93E1-4030-8DD0-0D205D2B24AE}">
      <dsp:nvSpPr>
        <dsp:cNvPr id="0" name=""/>
        <dsp:cNvSpPr/>
      </dsp:nvSpPr>
      <dsp:spPr>
        <a:xfrm>
          <a:off x="3602860" y="-288218"/>
          <a:ext cx="2105868" cy="216012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NZ" sz="2800" kern="1200" dirty="0" smtClean="0"/>
            <a:t>Printers</a:t>
          </a:r>
          <a:endParaRPr lang="en-NZ" sz="2800" kern="1200" dirty="0"/>
        </a:p>
      </dsp:txBody>
      <dsp:txXfrm>
        <a:off x="3911257" y="28125"/>
        <a:ext cx="1489074" cy="1527438"/>
      </dsp:txXfrm>
    </dsp:sp>
    <dsp:sp modelId="{A920CE54-22CA-4D52-BAA5-E0655BAB4EDA}">
      <dsp:nvSpPr>
        <dsp:cNvPr id="0" name=""/>
        <dsp:cNvSpPr/>
      </dsp:nvSpPr>
      <dsp:spPr>
        <a:xfrm>
          <a:off x="5126898" y="1707683"/>
          <a:ext cx="2114488" cy="213155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endParaRPr lang="en-NZ" sz="2000" kern="1200" dirty="0"/>
        </a:p>
      </dsp:txBody>
      <dsp:txXfrm>
        <a:off x="5436558" y="2019842"/>
        <a:ext cx="1495168" cy="1507236"/>
      </dsp:txXfrm>
    </dsp:sp>
    <dsp:sp modelId="{F6A931C4-309B-4627-B057-0D250DF3B285}">
      <dsp:nvSpPr>
        <dsp:cNvPr id="0" name=""/>
        <dsp:cNvSpPr/>
      </dsp:nvSpPr>
      <dsp:spPr>
        <a:xfrm>
          <a:off x="3561557" y="3635593"/>
          <a:ext cx="2195562" cy="2179946"/>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a:lnSpc>
              <a:spcPct val="90000"/>
            </a:lnSpc>
            <a:spcBef>
              <a:spcPct val="0"/>
            </a:spcBef>
            <a:spcAft>
              <a:spcPct val="35000"/>
            </a:spcAft>
          </a:pPr>
          <a:endParaRPr lang="en-NZ" sz="2700" kern="1200" dirty="0" smtClean="0"/>
        </a:p>
      </dsp:txBody>
      <dsp:txXfrm>
        <a:off x="3883090" y="3954839"/>
        <a:ext cx="1552496" cy="154145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9/11/2013 8:48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9/11/2013 8:48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172199" y="8685213"/>
            <a:ext cx="684213" cy="457200"/>
          </a:xfrm>
          <a:prstGeom prst="rect">
            <a:avLst/>
          </a:prstGeom>
        </p:spPr>
        <p:txBody>
          <a:bodyPr/>
          <a:lstStyle/>
          <a:p>
            <a:fld id="{EC87E0CF-87F6-4B58-B8B8-DCAB2DAAF3CA}" type="slidenum">
              <a:rPr lang="en-US" smtClean="0"/>
              <a:pPr/>
              <a:t>36</a:t>
            </a:fld>
            <a:endParaRPr lang="en-US" dirty="0"/>
          </a:p>
        </p:txBody>
      </p:sp>
      <p:sp>
        <p:nvSpPr>
          <p:cNvPr id="12" name="Date Placeholder 11"/>
          <p:cNvSpPr>
            <a:spLocks noGrp="1"/>
          </p:cNvSpPr>
          <p:nvPr>
            <p:ph type="dt" idx="14"/>
          </p:nvPr>
        </p:nvSpPr>
        <p:spPr/>
        <p:txBody>
          <a:bodyPr/>
          <a:lstStyle/>
          <a:p>
            <a:fld id="{64DAA8B1-71E0-4ED8-9A80-C398012240B1}" type="datetime8">
              <a:rPr lang="en-US" smtClean="0"/>
              <a:t>9/11/2013 8:49 PM</a:t>
            </a:fld>
            <a:endParaRPr lang="en-US" dirty="0"/>
          </a:p>
        </p:txBody>
      </p:sp>
      <p:sp>
        <p:nvSpPr>
          <p:cNvPr id="13" name="Footer Placeholder 12"/>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365886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37059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11" name="Date Placeholder 10"/>
          <p:cNvSpPr>
            <a:spLocks noGrp="1"/>
          </p:cNvSpPr>
          <p:nvPr>
            <p:ph type="dt" idx="14"/>
          </p:nvPr>
        </p:nvSpPr>
        <p:spPr/>
        <p:txBody>
          <a:bodyPr/>
          <a:lstStyle/>
          <a:p>
            <a:fld id="{88A14CBB-3B41-4EA9-BAC8-6B73863190D9}" type="datetime8">
              <a:rPr lang="en-US" smtClean="0"/>
              <a:t>9/11/2013 8:49 PM</a:t>
            </a:fld>
            <a:endParaRPr lang="en-US" dirty="0"/>
          </a:p>
        </p:txBody>
      </p:sp>
      <p:sp>
        <p:nvSpPr>
          <p:cNvPr id="12" name="Footer Placeholder 11"/>
          <p:cNvSpPr>
            <a:spLocks noGrp="1"/>
          </p:cNvSpPr>
          <p:nvPr>
            <p:ph type="ftr" sz="quarter" idx="15"/>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3" name="Header Placeholder 12"/>
          <p:cNvSpPr>
            <a:spLocks noGrp="1"/>
          </p:cNvSpPr>
          <p:nvPr>
            <p:ph type="hdr" sz="quarter" idx="16"/>
          </p:nvPr>
        </p:nvSpPr>
        <p:spPr/>
        <p:txBody>
          <a:bodyPr/>
          <a:lstStyle/>
          <a:p>
            <a:endParaRPr lang="en-US" dirty="0"/>
          </a:p>
        </p:txBody>
      </p:sp>
    </p:spTree>
    <p:extLst>
      <p:ext uri="{BB962C8B-B14F-4D97-AF65-F5344CB8AC3E}">
        <p14:creationId xmlns:p14="http://schemas.microsoft.com/office/powerpoint/2010/main" val="512661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smtClean="0"/>
              <a:t>Session Title</a:t>
            </a:r>
            <a:endParaRPr lang="en-US" dirty="0"/>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smtClean="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61249" y="4053296"/>
            <a:ext cx="1106651" cy="1632985"/>
          </a:xfrm>
          <a:prstGeom prst="rect">
            <a:avLst/>
          </a:prstGeom>
        </p:spPr>
      </p:pic>
    </p:spTree>
    <p:extLst>
      <p:ext uri="{BB962C8B-B14F-4D97-AF65-F5344CB8AC3E}">
        <p14:creationId xmlns:p14="http://schemas.microsoft.com/office/powerpoint/2010/main" val="2306570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a:xfrm>
            <a:off x="621824" y="6482889"/>
            <a:ext cx="2901844" cy="372394"/>
          </a:xfrm>
          <a:prstGeom prst="rect">
            <a:avLst/>
          </a:prstGeom>
        </p:spPr>
        <p:txBody>
          <a:bodyPr lIns="111026" tIns="55513" rIns="111026" bIns="55513"/>
          <a:lstStyle/>
          <a:p>
            <a:fld id="{B7AAF4A0-113C-4509-8EA8-883ED571C26D}" type="datetimeFigureOut">
              <a:rPr lang="en-NZ" smtClean="0"/>
              <a:t>11/09/2013</a:t>
            </a:fld>
            <a:endParaRPr lang="en-NZ"/>
          </a:p>
        </p:txBody>
      </p:sp>
      <p:sp>
        <p:nvSpPr>
          <p:cNvPr id="5" name="Footer Placeholder 4"/>
          <p:cNvSpPr>
            <a:spLocks noGrp="1"/>
          </p:cNvSpPr>
          <p:nvPr>
            <p:ph type="ftr" sz="quarter" idx="11"/>
          </p:nvPr>
        </p:nvSpPr>
        <p:spPr>
          <a:xfrm>
            <a:off x="4249129" y="6482889"/>
            <a:ext cx="3938217" cy="372394"/>
          </a:xfrm>
          <a:prstGeom prst="rect">
            <a:avLst/>
          </a:prstGeom>
        </p:spPr>
        <p:txBody>
          <a:bodyPr lIns="111026" tIns="55513" rIns="111026" bIns="55513"/>
          <a:lstStyle/>
          <a:p>
            <a:endParaRPr lang="en-NZ"/>
          </a:p>
        </p:txBody>
      </p:sp>
      <p:sp>
        <p:nvSpPr>
          <p:cNvPr id="6" name="Slide Number Placeholder 5"/>
          <p:cNvSpPr>
            <a:spLocks noGrp="1"/>
          </p:cNvSpPr>
          <p:nvPr>
            <p:ph type="sldNum" sz="quarter" idx="12"/>
          </p:nvPr>
        </p:nvSpPr>
        <p:spPr>
          <a:xfrm>
            <a:off x="8912807" y="6482889"/>
            <a:ext cx="2901844" cy="372394"/>
          </a:xfrm>
          <a:prstGeom prst="rect">
            <a:avLst/>
          </a:prstGeom>
        </p:spPr>
        <p:txBody>
          <a:bodyPr lIns="111026" tIns="55513" rIns="111026" bIns="55513"/>
          <a:lstStyle/>
          <a:p>
            <a:fld id="{088166C1-F496-49EF-91BA-8228A7A7D785}" type="slidenum">
              <a:rPr lang="en-NZ" smtClean="0"/>
              <a:t>‹#›</a:t>
            </a:fld>
            <a:endParaRPr lang="en-NZ"/>
          </a:p>
        </p:txBody>
      </p:sp>
    </p:spTree>
    <p:extLst>
      <p:ext uri="{BB962C8B-B14F-4D97-AF65-F5344CB8AC3E}">
        <p14:creationId xmlns:p14="http://schemas.microsoft.com/office/powerpoint/2010/main" val="249141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00"/>
            </a:lvl1pPr>
          </a:lstStyle>
          <a:p>
            <a:r>
              <a:rPr lang="en-US" smtClean="0"/>
              <a:t>Click to edit Master title style</a:t>
            </a:r>
            <a:endParaRPr lang="en-AU"/>
          </a:p>
        </p:txBody>
      </p:sp>
      <p:sp>
        <p:nvSpPr>
          <p:cNvPr id="3" name="Subtitle 2"/>
          <p:cNvSpPr>
            <a:spLocks noGrp="1"/>
          </p:cNvSpPr>
          <p:nvPr>
            <p:ph type="subTitle" idx="1"/>
          </p:nvPr>
        </p:nvSpPr>
        <p:spPr>
          <a:xfrm>
            <a:off x="1554560" y="3673745"/>
            <a:ext cx="9327356" cy="1688724"/>
          </a:xfrm>
        </p:spPr>
        <p:txBody>
          <a:bodyPr/>
          <a:lstStyle>
            <a:lvl1pPr marL="0" indent="0" algn="ctr">
              <a:buNone/>
              <a:defRPr sz="2400"/>
            </a:lvl1pPr>
            <a:lvl2pPr marL="466344" indent="0" algn="ctr">
              <a:buNone/>
              <a:defRPr sz="2000"/>
            </a:lvl2pPr>
            <a:lvl3pPr marL="932688" indent="0" algn="ctr">
              <a:buNone/>
              <a:defRPr sz="1800"/>
            </a:lvl3pPr>
            <a:lvl4pPr marL="1399032" indent="0" algn="ctr">
              <a:buNone/>
              <a:defRPr sz="1600"/>
            </a:lvl4pPr>
            <a:lvl5pPr marL="1865376" indent="0" algn="ctr">
              <a:buNone/>
              <a:defRPr sz="1600"/>
            </a:lvl5pPr>
            <a:lvl6pPr marL="2331720" indent="0" algn="ctr">
              <a:buNone/>
              <a:defRPr sz="1600"/>
            </a:lvl6pPr>
            <a:lvl7pPr marL="2798064" indent="0" algn="ctr">
              <a:buNone/>
              <a:defRPr sz="1600"/>
            </a:lvl7pPr>
            <a:lvl8pPr marL="3264408" indent="0" algn="ctr">
              <a:buNone/>
              <a:defRPr sz="1600"/>
            </a:lvl8pPr>
            <a:lvl9pPr marL="3730752"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833823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4176577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00"/>
            </a:lvl1pPr>
          </a:lstStyle>
          <a:p>
            <a:r>
              <a:rPr lang="en-US" smtClean="0"/>
              <a:t>Click to edit Master title style</a:t>
            </a:r>
            <a:endParaRPr lang="en-AU"/>
          </a:p>
        </p:txBody>
      </p:sp>
      <p:sp>
        <p:nvSpPr>
          <p:cNvPr id="3" name="Text Placeholder 2"/>
          <p:cNvSpPr>
            <a:spLocks noGrp="1"/>
          </p:cNvSpPr>
          <p:nvPr>
            <p:ph type="body" idx="1"/>
          </p:nvPr>
        </p:nvSpPr>
        <p:spPr>
          <a:xfrm>
            <a:off x="848530" y="4680828"/>
            <a:ext cx="10726460" cy="1530052"/>
          </a:xfrm>
        </p:spPr>
        <p:txBody>
          <a:bodyPr/>
          <a:lstStyle>
            <a:lvl1pPr marL="0" indent="0">
              <a:buNone/>
              <a:defRPr sz="2400">
                <a:solidFill>
                  <a:schemeClr val="tx1">
                    <a:tint val="75000"/>
                  </a:schemeClr>
                </a:solidFill>
              </a:defRPr>
            </a:lvl1pPr>
            <a:lvl2pPr marL="466344" indent="0">
              <a:buNone/>
              <a:defRPr sz="2000">
                <a:solidFill>
                  <a:schemeClr val="tx1">
                    <a:tint val="75000"/>
                  </a:schemeClr>
                </a:solidFill>
              </a:defRPr>
            </a:lvl2pPr>
            <a:lvl3pPr marL="932688" indent="0">
              <a:buNone/>
              <a:defRPr sz="1800">
                <a:solidFill>
                  <a:schemeClr val="tx1">
                    <a:tint val="75000"/>
                  </a:schemeClr>
                </a:solidFill>
              </a:defRPr>
            </a:lvl3pPr>
            <a:lvl4pPr marL="1399032" indent="0">
              <a:buNone/>
              <a:defRPr sz="1600">
                <a:solidFill>
                  <a:schemeClr val="tx1">
                    <a:tint val="75000"/>
                  </a:schemeClr>
                </a:solidFill>
              </a:defRPr>
            </a:lvl4pPr>
            <a:lvl5pPr marL="1865376" indent="0">
              <a:buNone/>
              <a:defRPr sz="1600">
                <a:solidFill>
                  <a:schemeClr val="tx1">
                    <a:tint val="75000"/>
                  </a:schemeClr>
                </a:solidFill>
              </a:defRPr>
            </a:lvl5pPr>
            <a:lvl6pPr marL="2331720" indent="0">
              <a:buNone/>
              <a:defRPr sz="1600">
                <a:solidFill>
                  <a:schemeClr val="tx1">
                    <a:tint val="75000"/>
                  </a:schemeClr>
                </a:solidFill>
              </a:defRPr>
            </a:lvl6pPr>
            <a:lvl7pPr marL="2798064" indent="0">
              <a:buNone/>
              <a:defRPr sz="1600">
                <a:solidFill>
                  <a:schemeClr val="tx1">
                    <a:tint val="75000"/>
                  </a:schemeClr>
                </a:solidFill>
              </a:defRPr>
            </a:lvl7pPr>
            <a:lvl8pPr marL="3264408" indent="0">
              <a:buNone/>
              <a:defRPr sz="1600">
                <a:solidFill>
                  <a:schemeClr val="tx1">
                    <a:tint val="75000"/>
                  </a:schemeClr>
                </a:solidFill>
              </a:defRPr>
            </a:lvl8pPr>
            <a:lvl9pPr marL="3730752"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418232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55008" y="1861968"/>
            <a:ext cx="5285502" cy="4437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295965" y="1861968"/>
            <a:ext cx="5285502" cy="4437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896921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00" b="1"/>
            </a:lvl1pPr>
            <a:lvl2pPr marL="466344" indent="0">
              <a:buNone/>
              <a:defRPr sz="2000" b="1"/>
            </a:lvl2pPr>
            <a:lvl3pPr marL="932688" indent="0">
              <a:buNone/>
              <a:defRPr sz="1800" b="1"/>
            </a:lvl3pPr>
            <a:lvl4pPr marL="1399032" indent="0">
              <a:buNone/>
              <a:defRPr sz="1600" b="1"/>
            </a:lvl4pPr>
            <a:lvl5pPr marL="1865376" indent="0">
              <a:buNone/>
              <a:defRPr sz="1600" b="1"/>
            </a:lvl5pPr>
            <a:lvl6pPr marL="2331720" indent="0">
              <a:buNone/>
              <a:defRPr sz="1600" b="1"/>
            </a:lvl6pPr>
            <a:lvl7pPr marL="2798064" indent="0">
              <a:buNone/>
              <a:defRPr sz="1600" b="1"/>
            </a:lvl7pPr>
            <a:lvl8pPr marL="3264408" indent="0">
              <a:buNone/>
              <a:defRPr sz="1600" b="1"/>
            </a:lvl8pPr>
            <a:lvl9pPr marL="3730752"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00" b="1"/>
            </a:lvl1pPr>
            <a:lvl2pPr marL="466344" indent="0">
              <a:buNone/>
              <a:defRPr sz="2000" b="1"/>
            </a:lvl2pPr>
            <a:lvl3pPr marL="932688" indent="0">
              <a:buNone/>
              <a:defRPr sz="1800" b="1"/>
            </a:lvl3pPr>
            <a:lvl4pPr marL="1399032" indent="0">
              <a:buNone/>
              <a:defRPr sz="1600" b="1"/>
            </a:lvl4pPr>
            <a:lvl5pPr marL="1865376" indent="0">
              <a:buNone/>
              <a:defRPr sz="1600" b="1"/>
            </a:lvl5pPr>
            <a:lvl6pPr marL="2331720" indent="0">
              <a:buNone/>
              <a:defRPr sz="1600" b="1"/>
            </a:lvl6pPr>
            <a:lvl7pPr marL="2798064" indent="0">
              <a:buNone/>
              <a:defRPr sz="1600" b="1"/>
            </a:lvl7pPr>
            <a:lvl8pPr marL="3264408" indent="0">
              <a:buNone/>
              <a:defRPr sz="1600" b="1"/>
            </a:lvl8pPr>
            <a:lvl9pPr marL="3730752"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44546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Demo Title</a:t>
            </a:r>
          </a:p>
        </p:txBody>
      </p:sp>
    </p:spTree>
    <p:extLst>
      <p:ext uri="{BB962C8B-B14F-4D97-AF65-F5344CB8AC3E}">
        <p14:creationId xmlns:p14="http://schemas.microsoft.com/office/powerpoint/2010/main" val="17061196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911906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770919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300"/>
            </a:lvl1pPr>
          </a:lstStyle>
          <a:p>
            <a:r>
              <a:rPr lang="en-US" smtClean="0"/>
              <a:t>Click to edit Master title style</a:t>
            </a:r>
            <a:endParaRPr lang="en-AU"/>
          </a:p>
        </p:txBody>
      </p:sp>
      <p:sp>
        <p:nvSpPr>
          <p:cNvPr id="3" name="Content Placeholder 2"/>
          <p:cNvSpPr>
            <a:spLocks noGrp="1"/>
          </p:cNvSpPr>
          <p:nvPr>
            <p:ph idx="1"/>
          </p:nvPr>
        </p:nvSpPr>
        <p:spPr>
          <a:xfrm>
            <a:off x="5287122" y="1007083"/>
            <a:ext cx="6295965" cy="4970646"/>
          </a:xfrm>
        </p:spPr>
        <p:txBody>
          <a:bodyPr/>
          <a:lstStyle>
            <a:lvl1pPr>
              <a:defRPr sz="3300"/>
            </a:lvl1pPr>
            <a:lvl2pPr>
              <a:defRPr sz="29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00"/>
            </a:lvl1pPr>
            <a:lvl2pPr marL="466344" indent="0">
              <a:buNone/>
              <a:defRPr sz="1400"/>
            </a:lvl2pPr>
            <a:lvl3pPr marL="932688" indent="0">
              <a:buNone/>
              <a:defRPr sz="1200"/>
            </a:lvl3pPr>
            <a:lvl4pPr marL="1399032" indent="0">
              <a:buNone/>
              <a:defRPr sz="1000"/>
            </a:lvl4pPr>
            <a:lvl5pPr marL="1865376" indent="0">
              <a:buNone/>
              <a:defRPr sz="1000"/>
            </a:lvl5pPr>
            <a:lvl6pPr marL="2331720" indent="0">
              <a:buNone/>
              <a:defRPr sz="1000"/>
            </a:lvl6pPr>
            <a:lvl7pPr marL="2798064" indent="0">
              <a:buNone/>
              <a:defRPr sz="1000"/>
            </a:lvl7pPr>
            <a:lvl8pPr marL="3264408" indent="0">
              <a:buNone/>
              <a:defRPr sz="1000"/>
            </a:lvl8pPr>
            <a:lvl9pPr marL="3730752"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345093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300"/>
            </a:lvl1pPr>
          </a:lstStyle>
          <a:p>
            <a:r>
              <a:rPr lang="en-US" smtClean="0"/>
              <a:t>Click to edit Master title style</a:t>
            </a:r>
            <a:endParaRPr lang="en-AU"/>
          </a:p>
        </p:txBody>
      </p:sp>
      <p:sp>
        <p:nvSpPr>
          <p:cNvPr id="3" name="Picture Placeholder 2"/>
          <p:cNvSpPr>
            <a:spLocks noGrp="1"/>
          </p:cNvSpPr>
          <p:nvPr>
            <p:ph type="pic" idx="1"/>
          </p:nvPr>
        </p:nvSpPr>
        <p:spPr>
          <a:xfrm>
            <a:off x="5287122" y="1007083"/>
            <a:ext cx="6295965" cy="4970646"/>
          </a:xfrm>
        </p:spPr>
        <p:txBody>
          <a:bodyPr/>
          <a:lstStyle>
            <a:lvl1pPr marL="0" indent="0">
              <a:buNone/>
              <a:defRPr sz="3300"/>
            </a:lvl1pPr>
            <a:lvl2pPr marL="466344" indent="0">
              <a:buNone/>
              <a:defRPr sz="2900"/>
            </a:lvl2pPr>
            <a:lvl3pPr marL="932688" indent="0">
              <a:buNone/>
              <a:defRPr sz="2400"/>
            </a:lvl3pPr>
            <a:lvl4pPr marL="1399032" indent="0">
              <a:buNone/>
              <a:defRPr sz="2000"/>
            </a:lvl4pPr>
            <a:lvl5pPr marL="1865376" indent="0">
              <a:buNone/>
              <a:defRPr sz="2000"/>
            </a:lvl5pPr>
            <a:lvl6pPr marL="2331720" indent="0">
              <a:buNone/>
              <a:defRPr sz="2000"/>
            </a:lvl6pPr>
            <a:lvl7pPr marL="2798064" indent="0">
              <a:buNone/>
              <a:defRPr sz="2000"/>
            </a:lvl7pPr>
            <a:lvl8pPr marL="3264408" indent="0">
              <a:buNone/>
              <a:defRPr sz="2000"/>
            </a:lvl8pPr>
            <a:lvl9pPr marL="3730752" indent="0">
              <a:buNone/>
              <a:defRPr sz="2000"/>
            </a:lvl9pPr>
          </a:lstStyle>
          <a:p>
            <a:endParaRPr lang="en-AU"/>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00"/>
            </a:lvl1pPr>
            <a:lvl2pPr marL="466344" indent="0">
              <a:buNone/>
              <a:defRPr sz="1400"/>
            </a:lvl2pPr>
            <a:lvl3pPr marL="932688" indent="0">
              <a:buNone/>
              <a:defRPr sz="1200"/>
            </a:lvl3pPr>
            <a:lvl4pPr marL="1399032" indent="0">
              <a:buNone/>
              <a:defRPr sz="1000"/>
            </a:lvl4pPr>
            <a:lvl5pPr marL="1865376" indent="0">
              <a:buNone/>
              <a:defRPr sz="1000"/>
            </a:lvl5pPr>
            <a:lvl6pPr marL="2331720" indent="0">
              <a:buNone/>
              <a:defRPr sz="1000"/>
            </a:lvl6pPr>
            <a:lvl7pPr marL="2798064" indent="0">
              <a:buNone/>
              <a:defRPr sz="1000"/>
            </a:lvl7pPr>
            <a:lvl8pPr marL="3264408" indent="0">
              <a:buNone/>
              <a:defRPr sz="1000"/>
            </a:lvl8pPr>
            <a:lvl9pPr marL="3730752"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338832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9911045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FEF994A-657A-4ED4-AC25-B6E0A454083C}" type="datetimeFigureOut">
              <a:rPr lang="en-AU" smtClean="0">
                <a:solidFill>
                  <a:prstClr val="black">
                    <a:tint val="75000"/>
                  </a:prstClr>
                </a:solidFill>
              </a:rPr>
              <a:pPr/>
              <a:t>11/09/2013</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E7CFD4B3-72F0-4A73-B9AE-B72AEAF23808}"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4879809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ssion Title Slide">
    <p:spTree>
      <p:nvGrpSpPr>
        <p:cNvPr id="1" name=""/>
        <p:cNvGrpSpPr/>
        <p:nvPr/>
      </p:nvGrpSpPr>
      <p:grpSpPr>
        <a:xfrm>
          <a:off x="0" y="0"/>
          <a:ext cx="0" cy="0"/>
          <a:chOff x="0" y="0"/>
          <a:chExt cx="0" cy="0"/>
        </a:xfrm>
      </p:grpSpPr>
      <p:sp>
        <p:nvSpPr>
          <p:cNvPr id="28" name="Rectangle 27"/>
          <p:cNvSpPr/>
          <p:nvPr userDrawn="1"/>
        </p:nvSpPr>
        <p:spPr bwMode="auto">
          <a:xfrm>
            <a:off x="-66" y="3943350"/>
            <a:ext cx="668752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userDrawn="1"/>
        </p:nvSpPr>
        <p:spPr bwMode="auto">
          <a:xfrm>
            <a:off x="6687458" y="3943350"/>
            <a:ext cx="3279251" cy="1828800"/>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userDrawn="1"/>
        </p:nvSpPr>
        <p:spPr bwMode="ltGray">
          <a:xfrm>
            <a:off x="-66" y="2125663"/>
            <a:ext cx="9966775" cy="18288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itle 1"/>
          <p:cNvSpPr>
            <a:spLocks noGrp="1"/>
          </p:cNvSpPr>
          <p:nvPr>
            <p:ph type="title" hasCustomPrompt="1"/>
          </p:nvPr>
        </p:nvSpPr>
        <p:spPr>
          <a:xfrm>
            <a:off x="359999" y="2125678"/>
            <a:ext cx="9606709" cy="1828786"/>
          </a:xfrm>
          <a:noFill/>
        </p:spPr>
        <p:txBody>
          <a:bodyPr lIns="180000" tIns="180000" rIns="180000" bIns="180000" anchor="b" anchorCtr="0"/>
          <a:lstStyle>
            <a:lvl1pPr>
              <a:defRPr sz="3500" spc="-100" baseline="0">
                <a:gradFill>
                  <a:gsLst>
                    <a:gs pos="5833">
                      <a:srgbClr val="FFFFFF"/>
                    </a:gs>
                    <a:gs pos="18000">
                      <a:srgbClr val="FFFFFF"/>
                    </a:gs>
                  </a:gsLst>
                  <a:lin ang="5400000" scaled="0"/>
                </a:gradFill>
              </a:defRPr>
            </a:lvl1pPr>
          </a:lstStyle>
          <a:p>
            <a:r>
              <a:rPr lang="en-US" dirty="0" smtClean="0"/>
              <a:t>Session Title</a:t>
            </a:r>
            <a:endParaRPr lang="en-US" dirty="0"/>
          </a:p>
        </p:txBody>
      </p:sp>
      <p:sp>
        <p:nvSpPr>
          <p:cNvPr id="32" name="Text Placeholder 4"/>
          <p:cNvSpPr>
            <a:spLocks noGrp="1"/>
          </p:cNvSpPr>
          <p:nvPr>
            <p:ph type="body" sz="quarter" idx="12" hasCustomPrompt="1"/>
          </p:nvPr>
        </p:nvSpPr>
        <p:spPr>
          <a:xfrm>
            <a:off x="360001" y="3955786"/>
            <a:ext cx="6327456" cy="1828007"/>
          </a:xfrm>
          <a:noFill/>
        </p:spPr>
        <p:txBody>
          <a:bodyPr lIns="180000" tIns="180000" rIns="180000" bIns="180000">
            <a:noAutofit/>
          </a:bodyPr>
          <a:lstStyle>
            <a:lvl1pPr marL="0" indent="0">
              <a:spcBef>
                <a:spcPts val="0"/>
              </a:spcBef>
              <a:buNone/>
              <a:defRPr sz="3500" spc="0" baseline="0">
                <a:gradFill>
                  <a:gsLst>
                    <a:gs pos="0">
                      <a:schemeClr val="bg2"/>
                    </a:gs>
                    <a:gs pos="100000">
                      <a:schemeClr val="bg2"/>
                    </a:gs>
                  </a:gsLst>
                  <a:lin ang="5400000" scaled="0"/>
                </a:gradFill>
                <a:latin typeface="+mj-lt"/>
              </a:defRPr>
            </a:lvl1pPr>
          </a:lstStyle>
          <a:p>
            <a:pPr lvl="0"/>
            <a:r>
              <a:rPr lang="en-US" dirty="0" smtClean="0"/>
              <a:t>Speaker Name</a:t>
            </a:r>
          </a:p>
        </p:txBody>
      </p:sp>
      <p:pic>
        <p:nvPicPr>
          <p:cNvPr id="120" name="Picture 1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1515" y="339989"/>
            <a:ext cx="2574853" cy="1287427"/>
          </a:xfrm>
          <a:prstGeom prst="rect">
            <a:avLst/>
          </a:prstGeom>
        </p:spPr>
      </p:pic>
      <p:sp>
        <p:nvSpPr>
          <p:cNvPr id="121" name="Text Placeholder 4"/>
          <p:cNvSpPr>
            <a:spLocks noGrp="1"/>
          </p:cNvSpPr>
          <p:nvPr>
            <p:ph type="body" sz="quarter" idx="14" hasCustomPrompt="1"/>
          </p:nvPr>
        </p:nvSpPr>
        <p:spPr>
          <a:xfrm>
            <a:off x="6687457" y="3955786"/>
            <a:ext cx="3279251" cy="1828007"/>
          </a:xfrm>
          <a:noFill/>
        </p:spPr>
        <p:txBody>
          <a:bodyPr lIns="180000" tIns="180000" rIns="180000" bIns="180000">
            <a:noAutofit/>
          </a:bodyPr>
          <a:lstStyle>
            <a:lvl1pPr marL="0" indent="0">
              <a:spcBef>
                <a:spcPts val="0"/>
              </a:spcBef>
              <a:buNone/>
              <a:defRPr sz="3500" spc="0" baseline="0">
                <a:solidFill>
                  <a:schemeClr val="tx1"/>
                </a:solidFill>
                <a:latin typeface="+mj-lt"/>
              </a:defRPr>
            </a:lvl1pPr>
          </a:lstStyle>
          <a:p>
            <a:pPr lvl="0"/>
            <a:r>
              <a:rPr lang="en-US" dirty="0" smtClean="0"/>
              <a:t>ABC101</a:t>
            </a:r>
          </a:p>
        </p:txBody>
      </p:sp>
      <p:pic>
        <p:nvPicPr>
          <p:cNvPr id="35" name="Picture 3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10397514" y="6236900"/>
            <a:ext cx="1552931" cy="332660"/>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61249" y="4053296"/>
            <a:ext cx="1106651" cy="1632985"/>
          </a:xfrm>
          <a:prstGeom prst="rect">
            <a:avLst/>
          </a:prstGeom>
        </p:spPr>
      </p:pic>
    </p:spTree>
    <p:extLst>
      <p:ext uri="{BB962C8B-B14F-4D97-AF65-F5344CB8AC3E}">
        <p14:creationId xmlns:p14="http://schemas.microsoft.com/office/powerpoint/2010/main" val="14193281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xmlns="">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Demo</a:t>
            </a:r>
            <a:endParaRPr lang="en-US" dirty="0"/>
          </a:p>
        </p:txBody>
      </p:sp>
      <p:sp>
        <p:nvSpPr>
          <p:cNvPr id="5"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Demo Title</a:t>
            </a:r>
          </a:p>
        </p:txBody>
      </p:sp>
    </p:spTree>
    <p:extLst>
      <p:ext uri="{BB962C8B-B14F-4D97-AF65-F5344CB8AC3E}">
        <p14:creationId xmlns:p14="http://schemas.microsoft.com/office/powerpoint/2010/main" val="39435830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a:t>
            </a:r>
            <a:endParaRPr lang="en-US" dirty="0"/>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Video Title</a:t>
            </a:r>
          </a:p>
        </p:txBody>
      </p:sp>
    </p:spTree>
    <p:extLst>
      <p:ext uri="{BB962C8B-B14F-4D97-AF65-F5344CB8AC3E}">
        <p14:creationId xmlns:p14="http://schemas.microsoft.com/office/powerpoint/2010/main" val="342934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3536582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5833">
                      <a:schemeClr val="tx1"/>
                    </a:gs>
                    <a:gs pos="18000">
                      <a:schemeClr val="tx1"/>
                    </a:gs>
                  </a:gsLst>
                  <a:lin ang="5400000" scaled="0"/>
                </a:gradFill>
              </a:defRPr>
            </a:lvl1pPr>
          </a:lstStyle>
          <a:p>
            <a:r>
              <a:rPr lang="en-US" dirty="0" smtClean="0"/>
              <a:t>Video</a:t>
            </a:r>
            <a:endParaRPr lang="en-US" dirty="0"/>
          </a:p>
        </p:txBody>
      </p:sp>
      <p:sp>
        <p:nvSpPr>
          <p:cNvPr id="3" name="Text Placeholder 4"/>
          <p:cNvSpPr>
            <a:spLocks noGrp="1"/>
          </p:cNvSpPr>
          <p:nvPr>
            <p:ph type="body" sz="quarter" idx="12" hasCustomPrompt="1"/>
          </p:nvPr>
        </p:nvSpPr>
        <p:spPr>
          <a:xfrm>
            <a:off x="274638" y="3954457"/>
            <a:ext cx="10058401" cy="1829593"/>
          </a:xfrm>
          <a:noFill/>
        </p:spPr>
        <p:txBody>
          <a:bodyPr lIns="182880" tIns="146304" rIns="182880" bIns="146304">
            <a:noAutofit/>
          </a:bodyPr>
          <a:lstStyle>
            <a:lvl1pPr marL="0" indent="0">
              <a:spcBef>
                <a:spcPts val="0"/>
              </a:spcBef>
              <a:buNone/>
              <a:defRPr sz="3600" spc="0" baseline="0">
                <a:gradFill>
                  <a:gsLst>
                    <a:gs pos="5833">
                      <a:schemeClr val="tx1"/>
                    </a:gs>
                    <a:gs pos="18000">
                      <a:schemeClr val="tx1"/>
                    </a:gs>
                  </a:gsLst>
                  <a:lin ang="5400000" scaled="0"/>
                </a:gradFill>
                <a:latin typeface="+mj-lt"/>
              </a:defRPr>
            </a:lvl1pPr>
          </a:lstStyle>
          <a:p>
            <a:pPr lvl="0"/>
            <a:r>
              <a:rPr lang="en-US" dirty="0" smtClean="0"/>
              <a:t>Optional Video Title</a:t>
            </a:r>
          </a:p>
        </p:txBody>
      </p:sp>
    </p:spTree>
    <p:extLst>
      <p:ext uri="{BB962C8B-B14F-4D97-AF65-F5344CB8AC3E}">
        <p14:creationId xmlns:p14="http://schemas.microsoft.com/office/powerpoint/2010/main" val="2827926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96284166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92126403"/>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453151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6794891"/>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34976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00999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021868"/>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91503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157664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189" r:id="rId1"/>
    <p:sldLayoutId id="2147484185" r:id="rId2"/>
    <p:sldLayoutId id="2147484186" r:id="rId3"/>
    <p:sldLayoutId id="2147484130" r:id="rId4"/>
    <p:sldLayoutId id="2147484101" r:id="rId5"/>
    <p:sldLayoutId id="2147484102" r:id="rId6"/>
    <p:sldLayoutId id="2147484098" r:id="rId7"/>
    <p:sldLayoutId id="2147484092" r:id="rId8"/>
    <p:sldLayoutId id="2147484093" r:id="rId9"/>
    <p:sldLayoutId id="2147484127" r:id="rId10"/>
    <p:sldLayoutId id="2147484128" r:id="rId11"/>
    <p:sldLayoutId id="2147484129" r:id="rId12"/>
    <p:sldLayoutId id="2147484094" r:id="rId13"/>
    <p:sldLayoutId id="2147484190"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3269" tIns="46634" rIns="93269" bIns="46634"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55008" y="1861968"/>
            <a:ext cx="10726460" cy="4437962"/>
          </a:xfrm>
          <a:prstGeom prst="rect">
            <a:avLst/>
          </a:prstGeom>
        </p:spPr>
        <p:txBody>
          <a:bodyPr vert="horz" lIns="93269" tIns="46634" rIns="93269" bIns="4663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55008" y="6482889"/>
            <a:ext cx="2798207" cy="372394"/>
          </a:xfrm>
          <a:prstGeom prst="rect">
            <a:avLst/>
          </a:prstGeom>
        </p:spPr>
        <p:txBody>
          <a:bodyPr vert="horz" lIns="93269" tIns="46634" rIns="93269" bIns="46634" rtlCol="0" anchor="ctr"/>
          <a:lstStyle>
            <a:lvl1pPr algn="l">
              <a:defRPr sz="1200">
                <a:solidFill>
                  <a:schemeClr val="tx1">
                    <a:tint val="75000"/>
                  </a:schemeClr>
                </a:solidFill>
              </a:defRPr>
            </a:lvl1pPr>
          </a:lstStyle>
          <a:p>
            <a:pPr defTabSz="932688"/>
            <a:fld id="{0FEF994A-657A-4ED4-AC25-B6E0A454083C}" type="datetimeFigureOut">
              <a:rPr lang="en-AU" smtClean="0">
                <a:solidFill>
                  <a:prstClr val="black">
                    <a:tint val="75000"/>
                  </a:prstClr>
                </a:solidFill>
              </a:rPr>
              <a:pPr defTabSz="932688"/>
              <a:t>11/09/2013</a:t>
            </a:fld>
            <a:endParaRPr lang="en-AU">
              <a:solidFill>
                <a:prstClr val="black">
                  <a:tint val="75000"/>
                </a:prstClr>
              </a:solidFill>
            </a:endParaRPr>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3269" tIns="46634" rIns="93269" bIns="46634" rtlCol="0" anchor="ctr"/>
          <a:lstStyle>
            <a:lvl1pPr algn="ctr">
              <a:defRPr sz="1200">
                <a:solidFill>
                  <a:schemeClr val="tx1">
                    <a:tint val="75000"/>
                  </a:schemeClr>
                </a:solidFill>
              </a:defRPr>
            </a:lvl1pPr>
          </a:lstStyle>
          <a:p>
            <a:pPr defTabSz="932688"/>
            <a:endParaRPr lang="en-AU">
              <a:solidFill>
                <a:prstClr val="black">
                  <a:tint val="75000"/>
                </a:prstClr>
              </a:solidFill>
            </a:endParaRPr>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3269" tIns="46634" rIns="93269" bIns="46634" rtlCol="0" anchor="ctr"/>
          <a:lstStyle>
            <a:lvl1pPr algn="r">
              <a:defRPr sz="1200">
                <a:solidFill>
                  <a:schemeClr val="tx1">
                    <a:tint val="75000"/>
                  </a:schemeClr>
                </a:solidFill>
              </a:defRPr>
            </a:lvl1pPr>
          </a:lstStyle>
          <a:p>
            <a:pPr defTabSz="932688"/>
            <a:fld id="{E7CFD4B3-72F0-4A73-B9AE-B72AEAF23808}" type="slidenum">
              <a:rPr lang="en-AU" smtClean="0">
                <a:solidFill>
                  <a:prstClr val="black">
                    <a:tint val="75000"/>
                  </a:prstClr>
                </a:solidFill>
              </a:rPr>
              <a:pPr defTabSz="932688"/>
              <a:t>‹#›</a:t>
            </a:fld>
            <a:endParaRPr lang="en-AU">
              <a:solidFill>
                <a:prstClr val="black">
                  <a:tint val="75000"/>
                </a:prstClr>
              </a:solidFill>
            </a:endParaRPr>
          </a:p>
        </p:txBody>
      </p:sp>
    </p:spTree>
    <p:extLst>
      <p:ext uri="{BB962C8B-B14F-4D97-AF65-F5344CB8AC3E}">
        <p14:creationId xmlns:p14="http://schemas.microsoft.com/office/powerpoint/2010/main" val="156163043"/>
      </p:ext>
    </p:extLst>
  </p:cSld>
  <p:clrMap bg1="lt1" tx1="dk1" bg2="lt2" tx2="dk2" accent1="accent1" accent2="accent2" accent3="accent3" accent4="accent4" accent5="accent5" accent6="accent6" hlink="hlink" folHlink="folHlink"/>
  <p:sldLayoutIdLst>
    <p:sldLayoutId id="2147484192" r:id="rId1"/>
    <p:sldLayoutId id="2147484193" r:id="rId2"/>
    <p:sldLayoutId id="2147484194" r:id="rId3"/>
    <p:sldLayoutId id="2147484195" r:id="rId4"/>
    <p:sldLayoutId id="2147484196" r:id="rId5"/>
    <p:sldLayoutId id="2147484197" r:id="rId6"/>
    <p:sldLayoutId id="2147484198" r:id="rId7"/>
    <p:sldLayoutId id="2147484199" r:id="rId8"/>
    <p:sldLayoutId id="2147484200" r:id="rId9"/>
    <p:sldLayoutId id="2147484201" r:id="rId10"/>
    <p:sldLayoutId id="2147484202" r:id="rId11"/>
  </p:sldLayoutIdLst>
  <p:txStyles>
    <p:titleStyle>
      <a:lvl1pPr algn="l" defTabSz="932688"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233172" indent="-233172" algn="l" defTabSz="932688" rtl="0" eaLnBrk="1" latinLnBrk="0" hangingPunct="1">
        <a:lnSpc>
          <a:spcPct val="90000"/>
        </a:lnSpc>
        <a:spcBef>
          <a:spcPts val="1020"/>
        </a:spcBef>
        <a:buFont typeface="Arial" panose="020B0604020202020204" pitchFamily="34" charset="0"/>
        <a:buChar char="•"/>
        <a:defRPr sz="2900" kern="1200">
          <a:solidFill>
            <a:schemeClr val="tx1"/>
          </a:solidFill>
          <a:latin typeface="+mn-lt"/>
          <a:ea typeface="+mn-ea"/>
          <a:cs typeface="+mn-cs"/>
        </a:defRPr>
      </a:lvl1pPr>
      <a:lvl2pPr marL="699516" indent="-233172" algn="l" defTabSz="932688" rtl="0" eaLnBrk="1" latinLnBrk="0" hangingPunct="1">
        <a:lnSpc>
          <a:spcPct val="90000"/>
        </a:lnSpc>
        <a:spcBef>
          <a:spcPts val="510"/>
        </a:spcBef>
        <a:buFont typeface="Arial" panose="020B0604020202020204" pitchFamily="34" charset="0"/>
        <a:buChar char="•"/>
        <a:defRPr sz="2400" kern="1200">
          <a:solidFill>
            <a:schemeClr val="tx1"/>
          </a:solidFill>
          <a:latin typeface="+mn-lt"/>
          <a:ea typeface="+mn-ea"/>
          <a:cs typeface="+mn-cs"/>
        </a:defRPr>
      </a:lvl2pPr>
      <a:lvl3pPr marL="1165860" indent="-233172" algn="l" defTabSz="932688" rtl="0" eaLnBrk="1" latinLnBrk="0" hangingPunct="1">
        <a:lnSpc>
          <a:spcPct val="90000"/>
        </a:lnSpc>
        <a:spcBef>
          <a:spcPts val="510"/>
        </a:spcBef>
        <a:buFont typeface="Arial" panose="020B0604020202020204" pitchFamily="34" charset="0"/>
        <a:buChar char="•"/>
        <a:defRPr sz="2000" kern="1200">
          <a:solidFill>
            <a:schemeClr val="tx1"/>
          </a:solidFill>
          <a:latin typeface="+mn-lt"/>
          <a:ea typeface="+mn-ea"/>
          <a:cs typeface="+mn-cs"/>
        </a:defRPr>
      </a:lvl3pPr>
      <a:lvl4pPr marL="1632204" indent="-233172" algn="l" defTabSz="932688"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4pPr>
      <a:lvl5pPr marL="2098548" indent="-233172" algn="l" defTabSz="932688"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5pPr>
      <a:lvl6pPr marL="2564892" indent="-233172" algn="l" defTabSz="932688"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6pPr>
      <a:lvl7pPr marL="3031236" indent="-233172" algn="l" defTabSz="932688"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7pPr>
      <a:lvl8pPr marL="3497580" indent="-233172" algn="l" defTabSz="932688"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8pPr>
      <a:lvl9pPr marL="3963924" indent="-233172" algn="l" defTabSz="932688" rtl="0" eaLnBrk="1" latinLnBrk="0" hangingPunct="1">
        <a:lnSpc>
          <a:spcPct val="90000"/>
        </a:lnSpc>
        <a:spcBef>
          <a:spcPts val="51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32688" rtl="0" eaLnBrk="1" latinLnBrk="0" hangingPunct="1">
        <a:defRPr sz="1800" kern="1200">
          <a:solidFill>
            <a:schemeClr val="tx1"/>
          </a:solidFill>
          <a:latin typeface="+mn-lt"/>
          <a:ea typeface="+mn-ea"/>
          <a:cs typeface="+mn-cs"/>
        </a:defRPr>
      </a:lvl1pPr>
      <a:lvl2pPr marL="466344" algn="l" defTabSz="932688" rtl="0" eaLnBrk="1" latinLnBrk="0" hangingPunct="1">
        <a:defRPr sz="1800" kern="1200">
          <a:solidFill>
            <a:schemeClr val="tx1"/>
          </a:solidFill>
          <a:latin typeface="+mn-lt"/>
          <a:ea typeface="+mn-ea"/>
          <a:cs typeface="+mn-cs"/>
        </a:defRPr>
      </a:lvl2pPr>
      <a:lvl3pPr marL="932688" algn="l" defTabSz="932688" rtl="0" eaLnBrk="1" latinLnBrk="0" hangingPunct="1">
        <a:defRPr sz="1800" kern="1200">
          <a:solidFill>
            <a:schemeClr val="tx1"/>
          </a:solidFill>
          <a:latin typeface="+mn-lt"/>
          <a:ea typeface="+mn-ea"/>
          <a:cs typeface="+mn-cs"/>
        </a:defRPr>
      </a:lvl3pPr>
      <a:lvl4pPr marL="1399032" algn="l" defTabSz="932688" rtl="0" eaLnBrk="1" latinLnBrk="0" hangingPunct="1">
        <a:defRPr sz="1800" kern="1200">
          <a:solidFill>
            <a:schemeClr val="tx1"/>
          </a:solidFill>
          <a:latin typeface="+mn-lt"/>
          <a:ea typeface="+mn-ea"/>
          <a:cs typeface="+mn-cs"/>
        </a:defRPr>
      </a:lvl4pPr>
      <a:lvl5pPr marL="1865376" algn="l" defTabSz="932688" rtl="0" eaLnBrk="1" latinLnBrk="0" hangingPunct="1">
        <a:defRPr sz="1800" kern="1200">
          <a:solidFill>
            <a:schemeClr val="tx1"/>
          </a:solidFill>
          <a:latin typeface="+mn-lt"/>
          <a:ea typeface="+mn-ea"/>
          <a:cs typeface="+mn-cs"/>
        </a:defRPr>
      </a:lvl5pPr>
      <a:lvl6pPr marL="2331720" algn="l" defTabSz="932688" rtl="0" eaLnBrk="1" latinLnBrk="0" hangingPunct="1">
        <a:defRPr sz="1800" kern="1200">
          <a:solidFill>
            <a:schemeClr val="tx1"/>
          </a:solidFill>
          <a:latin typeface="+mn-lt"/>
          <a:ea typeface="+mn-ea"/>
          <a:cs typeface="+mn-cs"/>
        </a:defRPr>
      </a:lvl6pPr>
      <a:lvl7pPr marL="2798064" algn="l" defTabSz="932688" rtl="0" eaLnBrk="1" latinLnBrk="0" hangingPunct="1">
        <a:defRPr sz="1800" kern="1200">
          <a:solidFill>
            <a:schemeClr val="tx1"/>
          </a:solidFill>
          <a:latin typeface="+mn-lt"/>
          <a:ea typeface="+mn-ea"/>
          <a:cs typeface="+mn-cs"/>
        </a:defRPr>
      </a:lvl7pPr>
      <a:lvl8pPr marL="3264408" algn="l" defTabSz="932688" rtl="0" eaLnBrk="1" latinLnBrk="0" hangingPunct="1">
        <a:defRPr sz="1800" kern="1200">
          <a:solidFill>
            <a:schemeClr val="tx1"/>
          </a:solidFill>
          <a:latin typeface="+mn-lt"/>
          <a:ea typeface="+mn-ea"/>
          <a:cs typeface="+mn-cs"/>
        </a:defRPr>
      </a:lvl8pPr>
      <a:lvl9pPr marL="3730752" algn="l" defTabSz="9326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7535757"/>
      </p:ext>
    </p:extLst>
  </p:cSld>
  <p:clrMap bg1="dk1" tx1="lt1" bg2="dk2" tx2="lt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 id="2147484215" r:id="rId12"/>
    <p:sldLayoutId id="2147484216"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tags" Target="../tags/tag1.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gif"/></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999" y="2151804"/>
            <a:ext cx="9606709" cy="1828786"/>
          </a:xfrm>
        </p:spPr>
        <p:txBody>
          <a:bodyPr/>
          <a:lstStyle/>
          <a:p>
            <a:r>
              <a:rPr lang="en-NZ" dirty="0" smtClean="0"/>
              <a:t>Identity and Windows Azure</a:t>
            </a:r>
            <a:endParaRPr lang="en-NZ" dirty="0"/>
          </a:p>
        </p:txBody>
      </p:sp>
      <p:sp>
        <p:nvSpPr>
          <p:cNvPr id="3" name="Text Placeholder 2"/>
          <p:cNvSpPr>
            <a:spLocks noGrp="1"/>
          </p:cNvSpPr>
          <p:nvPr>
            <p:ph type="body" sz="quarter" idx="12"/>
          </p:nvPr>
        </p:nvSpPr>
        <p:spPr>
          <a:xfrm>
            <a:off x="360001" y="3981912"/>
            <a:ext cx="6327456" cy="1828007"/>
          </a:xfrm>
        </p:spPr>
        <p:txBody>
          <a:bodyPr/>
          <a:lstStyle/>
          <a:p>
            <a:r>
              <a:rPr lang="en-NZ" dirty="0" smtClean="0"/>
              <a:t>Rory Braybrook</a:t>
            </a:r>
            <a:endParaRPr lang="en-NZ" dirty="0"/>
          </a:p>
        </p:txBody>
      </p:sp>
      <p:sp>
        <p:nvSpPr>
          <p:cNvPr id="4" name="Text Placeholder 3"/>
          <p:cNvSpPr>
            <a:spLocks noGrp="1"/>
          </p:cNvSpPr>
          <p:nvPr>
            <p:ph type="body" sz="quarter" idx="14"/>
          </p:nvPr>
        </p:nvSpPr>
        <p:spPr>
          <a:xfrm>
            <a:off x="6687457" y="3981912"/>
            <a:ext cx="3279251" cy="1828007"/>
          </a:xfrm>
        </p:spPr>
        <p:txBody>
          <a:bodyPr/>
          <a:lstStyle/>
          <a:p>
            <a:r>
              <a:rPr lang="en-NZ" dirty="0" smtClean="0"/>
              <a:t>AZR209</a:t>
            </a:r>
            <a:endParaRPr lang="en-NZ" dirty="0"/>
          </a:p>
        </p:txBody>
      </p:sp>
    </p:spTree>
    <p:extLst>
      <p:ext uri="{BB962C8B-B14F-4D97-AF65-F5344CB8AC3E}">
        <p14:creationId xmlns:p14="http://schemas.microsoft.com/office/powerpoint/2010/main" val="623345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871472378"/>
              </p:ext>
            </p:extLst>
          </p:nvPr>
        </p:nvGraphicFramePr>
        <p:xfrm>
          <a:off x="2072746" y="733601"/>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0566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142276051"/>
              </p:ext>
            </p:extLst>
          </p:nvPr>
        </p:nvGraphicFramePr>
        <p:xfrm>
          <a:off x="2633187" y="733601"/>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7639665" y="3166255"/>
            <a:ext cx="2359742" cy="627864"/>
          </a:xfrm>
          <a:prstGeom prst="rect">
            <a:avLst/>
          </a:prstGeom>
          <a:no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Authentication</a:t>
            </a:r>
          </a:p>
        </p:txBody>
      </p:sp>
      <p:sp>
        <p:nvSpPr>
          <p:cNvPr id="4" name="TextBox 3"/>
          <p:cNvSpPr txBox="1"/>
          <p:nvPr/>
        </p:nvSpPr>
        <p:spPr>
          <a:xfrm>
            <a:off x="2625213" y="2462986"/>
            <a:ext cx="3480619" cy="2034403"/>
          </a:xfrm>
          <a:prstGeom prst="rect">
            <a:avLst/>
          </a:prstGeom>
          <a:noFill/>
        </p:spPr>
        <p:txBody>
          <a:bodyPr wrap="square" lIns="182880" tIns="146304" rIns="182880" bIns="146304" rtlCol="0">
            <a:spAutoFit/>
          </a:bodyPr>
          <a:lstStyle/>
          <a:p>
            <a:pPr algn="ctr">
              <a:lnSpc>
                <a:spcPct val="90000"/>
              </a:lnSpc>
              <a:spcAft>
                <a:spcPts val="600"/>
              </a:spcAft>
            </a:pPr>
            <a:r>
              <a:rPr lang="en-NZ" sz="6000" dirty="0" smtClean="0">
                <a:gradFill>
                  <a:gsLst>
                    <a:gs pos="2917">
                      <a:schemeClr val="tx1"/>
                    </a:gs>
                    <a:gs pos="30000">
                      <a:schemeClr val="tx1"/>
                    </a:gs>
                  </a:gsLst>
                  <a:lin ang="5400000" scaled="0"/>
                </a:gradFill>
                <a:latin typeface="+mj-lt"/>
              </a:rPr>
              <a:t>AAD</a:t>
            </a:r>
          </a:p>
          <a:p>
            <a:pPr algn="ctr">
              <a:lnSpc>
                <a:spcPct val="90000"/>
              </a:lnSpc>
              <a:spcAft>
                <a:spcPts val="600"/>
              </a:spcAft>
            </a:pPr>
            <a:r>
              <a:rPr lang="en-NZ" sz="6000" dirty="0" smtClean="0">
                <a:gradFill>
                  <a:gsLst>
                    <a:gs pos="2917">
                      <a:schemeClr val="tx1"/>
                    </a:gs>
                    <a:gs pos="30000">
                      <a:schemeClr val="tx1"/>
                    </a:gs>
                  </a:gsLst>
                  <a:lin ang="5400000" scaled="0"/>
                </a:gradFill>
                <a:latin typeface="+mj-lt"/>
              </a:rPr>
              <a:t>targets</a:t>
            </a:r>
          </a:p>
        </p:txBody>
      </p:sp>
    </p:spTree>
    <p:extLst>
      <p:ext uri="{BB962C8B-B14F-4D97-AF65-F5344CB8AC3E}">
        <p14:creationId xmlns:p14="http://schemas.microsoft.com/office/powerpoint/2010/main" val="2697351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141197247"/>
              </p:ext>
            </p:extLst>
          </p:nvPr>
        </p:nvGraphicFramePr>
        <p:xfrm>
          <a:off x="2633187" y="733601"/>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7772399" y="3082407"/>
            <a:ext cx="2168012" cy="1037207"/>
          </a:xfrm>
          <a:prstGeom prst="rect">
            <a:avLst/>
          </a:prstGeom>
          <a:noFill/>
        </p:spPr>
        <p:txBody>
          <a:bodyPr wrap="square" lIns="182880" tIns="146304" rIns="182880" bIns="146304" rtlCol="0">
            <a:spAutoFit/>
          </a:bodyPr>
          <a:lstStyle/>
          <a:p>
            <a:pPr algn="ctr">
              <a:lnSpc>
                <a:spcPct val="90000"/>
              </a:lnSpc>
              <a:spcAft>
                <a:spcPts val="600"/>
              </a:spcAft>
            </a:pPr>
            <a:r>
              <a:rPr lang="en-NZ" sz="2400" dirty="0" smtClean="0">
                <a:gradFill>
                  <a:gsLst>
                    <a:gs pos="2917">
                      <a:schemeClr val="tx1"/>
                    </a:gs>
                    <a:gs pos="30000">
                      <a:schemeClr val="tx1"/>
                    </a:gs>
                  </a:gsLst>
                  <a:lin ang="5400000" scaled="0"/>
                </a:gradFill>
              </a:rPr>
              <a:t>Management</a:t>
            </a:r>
          </a:p>
          <a:p>
            <a:pPr algn="ctr">
              <a:lnSpc>
                <a:spcPct val="90000"/>
              </a:lnSpc>
              <a:spcAft>
                <a:spcPts val="600"/>
              </a:spcAft>
            </a:pPr>
            <a:r>
              <a:rPr lang="en-NZ" sz="2400" dirty="0" smtClean="0">
                <a:gradFill>
                  <a:gsLst>
                    <a:gs pos="2917">
                      <a:schemeClr val="tx1"/>
                    </a:gs>
                    <a:gs pos="30000">
                      <a:schemeClr val="tx1"/>
                    </a:gs>
                  </a:gsLst>
                  <a:lin ang="5400000" scaled="0"/>
                </a:gradFill>
              </a:rPr>
              <a:t>of devices</a:t>
            </a:r>
          </a:p>
        </p:txBody>
      </p:sp>
      <p:sp>
        <p:nvSpPr>
          <p:cNvPr id="4" name="TextBox 3"/>
          <p:cNvSpPr txBox="1"/>
          <p:nvPr/>
        </p:nvSpPr>
        <p:spPr>
          <a:xfrm>
            <a:off x="2625213" y="2509820"/>
            <a:ext cx="3480619" cy="1646605"/>
          </a:xfrm>
          <a:prstGeom prst="rect">
            <a:avLst/>
          </a:prstGeom>
          <a:noFill/>
        </p:spPr>
        <p:txBody>
          <a:bodyPr wrap="square" lIns="182880" tIns="146304" rIns="182880" bIns="146304" rtlCol="0">
            <a:spAutoFit/>
          </a:bodyPr>
          <a:lstStyle/>
          <a:p>
            <a:pPr algn="ctr">
              <a:lnSpc>
                <a:spcPct val="90000"/>
              </a:lnSpc>
              <a:spcAft>
                <a:spcPts val="600"/>
              </a:spcAft>
            </a:pPr>
            <a:r>
              <a:rPr lang="en-NZ" sz="6000" dirty="0" smtClean="0">
                <a:gradFill>
                  <a:gsLst>
                    <a:gs pos="2917">
                      <a:schemeClr val="tx1"/>
                    </a:gs>
                    <a:gs pos="30000">
                      <a:schemeClr val="tx1"/>
                    </a:gs>
                  </a:gsLst>
                  <a:lin ang="5400000" scaled="0"/>
                </a:gradFill>
                <a:latin typeface="+mj-lt"/>
              </a:rPr>
              <a:t>AAD</a:t>
            </a:r>
          </a:p>
          <a:p>
            <a:pPr algn="ctr">
              <a:lnSpc>
                <a:spcPct val="90000"/>
              </a:lnSpc>
              <a:spcAft>
                <a:spcPts val="600"/>
              </a:spcAft>
            </a:pPr>
            <a:r>
              <a:rPr lang="en-NZ" sz="2800" dirty="0" smtClean="0">
                <a:gradFill>
                  <a:gsLst>
                    <a:gs pos="2917">
                      <a:schemeClr val="tx1"/>
                    </a:gs>
                    <a:gs pos="30000">
                      <a:schemeClr val="tx1"/>
                    </a:gs>
                  </a:gsLst>
                  <a:lin ang="5400000" scaled="0"/>
                </a:gradFill>
              </a:rPr>
              <a:t>doesn’t support</a:t>
            </a:r>
          </a:p>
        </p:txBody>
      </p:sp>
      <p:sp>
        <p:nvSpPr>
          <p:cNvPr id="5" name="TextBox 4"/>
          <p:cNvSpPr txBox="1"/>
          <p:nvPr/>
        </p:nvSpPr>
        <p:spPr>
          <a:xfrm>
            <a:off x="6282814" y="5176684"/>
            <a:ext cx="2109018" cy="627864"/>
          </a:xfrm>
          <a:prstGeom prst="rect">
            <a:avLst/>
          </a:prstGeom>
          <a:no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Group policy</a:t>
            </a:r>
          </a:p>
        </p:txBody>
      </p:sp>
    </p:spTree>
    <p:extLst>
      <p:ext uri="{BB962C8B-B14F-4D97-AF65-F5344CB8AC3E}">
        <p14:creationId xmlns:p14="http://schemas.microsoft.com/office/powerpoint/2010/main" val="3399885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2566240" y="1731821"/>
            <a:ext cx="1811817" cy="102523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pPr algn="ctr"/>
            <a:r>
              <a:rPr lang="en-NZ" dirty="0" smtClean="0"/>
              <a:t>AAD supports SaaS</a:t>
            </a:r>
            <a:endParaRPr lang="en-NZ" dirty="0"/>
          </a:p>
        </p:txBody>
      </p:sp>
      <p:sp>
        <p:nvSpPr>
          <p:cNvPr id="3" name="TextBox 2"/>
          <p:cNvSpPr txBox="1"/>
          <p:nvPr/>
        </p:nvSpPr>
        <p:spPr>
          <a:xfrm>
            <a:off x="2392994" y="1730353"/>
            <a:ext cx="1975167" cy="1037207"/>
          </a:xfrm>
          <a:prstGeom prst="rect">
            <a:avLst/>
          </a:prstGeom>
          <a:noFill/>
        </p:spPr>
        <p:txBody>
          <a:bodyPr wrap="square" lIns="182880" tIns="146304" rIns="182880" bIns="146304" rtlCol="0">
            <a:spAutoFit/>
          </a:bodyPr>
          <a:lstStyle/>
          <a:p>
            <a:pPr algn="ctr">
              <a:lnSpc>
                <a:spcPct val="90000"/>
              </a:lnSpc>
              <a:spcAft>
                <a:spcPts val="600"/>
              </a:spcAft>
            </a:pPr>
            <a:r>
              <a:rPr lang="en-NZ" sz="2400" dirty="0" smtClean="0">
                <a:gradFill>
                  <a:gsLst>
                    <a:gs pos="2917">
                      <a:schemeClr val="tx1"/>
                    </a:gs>
                    <a:gs pos="30000">
                      <a:schemeClr val="tx1"/>
                    </a:gs>
                  </a:gsLst>
                  <a:lin ang="5400000" scaled="0"/>
                </a:gradFill>
              </a:rPr>
              <a:t>Google</a:t>
            </a:r>
          </a:p>
          <a:p>
            <a:pPr algn="ctr">
              <a:lnSpc>
                <a:spcPct val="90000"/>
              </a:lnSpc>
              <a:spcAft>
                <a:spcPts val="600"/>
              </a:spcAft>
            </a:pPr>
            <a:r>
              <a:rPr lang="en-NZ" sz="2400" dirty="0" smtClean="0">
                <a:gradFill>
                  <a:gsLst>
                    <a:gs pos="2917">
                      <a:schemeClr val="tx1"/>
                    </a:gs>
                    <a:gs pos="30000">
                      <a:schemeClr val="tx1"/>
                    </a:gs>
                  </a:gsLst>
                  <a:lin ang="5400000" scaled="0"/>
                </a:gradFill>
              </a:rPr>
              <a:t>docs</a:t>
            </a:r>
          </a:p>
        </p:txBody>
      </p:sp>
      <p:sp>
        <p:nvSpPr>
          <p:cNvPr id="8" name="Rounded Rectangle 7"/>
          <p:cNvSpPr/>
          <p:nvPr/>
        </p:nvSpPr>
        <p:spPr bwMode="auto">
          <a:xfrm>
            <a:off x="2566240" y="3505530"/>
            <a:ext cx="1811817" cy="102523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5295583" y="1730353"/>
            <a:ext cx="1811817" cy="102523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2"/>
          <a:stretch>
            <a:fillRect/>
          </a:stretch>
        </p:blipFill>
        <p:spPr>
          <a:xfrm>
            <a:off x="5290635" y="3506549"/>
            <a:ext cx="1816765" cy="1024217"/>
          </a:xfrm>
          <a:prstGeom prst="rect">
            <a:avLst/>
          </a:prstGeom>
        </p:spPr>
      </p:pic>
      <p:sp>
        <p:nvSpPr>
          <p:cNvPr id="10" name="Rounded Rectangle 9"/>
          <p:cNvSpPr/>
          <p:nvPr/>
        </p:nvSpPr>
        <p:spPr bwMode="auto">
          <a:xfrm>
            <a:off x="2556344" y="5326576"/>
            <a:ext cx="1811817" cy="102523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5290635" y="5326576"/>
            <a:ext cx="1811817" cy="102523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a:off x="8024926" y="5326576"/>
            <a:ext cx="1811817" cy="102523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2"/>
          <a:stretch>
            <a:fillRect/>
          </a:stretch>
        </p:blipFill>
        <p:spPr>
          <a:xfrm>
            <a:off x="8019978" y="3506879"/>
            <a:ext cx="1816765" cy="1024217"/>
          </a:xfrm>
          <a:prstGeom prst="rect">
            <a:avLst/>
          </a:prstGeom>
        </p:spPr>
      </p:pic>
      <p:sp>
        <p:nvSpPr>
          <p:cNvPr id="14" name="Rounded Rectangle 13"/>
          <p:cNvSpPr/>
          <p:nvPr/>
        </p:nvSpPr>
        <p:spPr bwMode="auto">
          <a:xfrm>
            <a:off x="8024926" y="1730353"/>
            <a:ext cx="1811817" cy="102523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p:cNvSpPr txBox="1"/>
          <p:nvPr/>
        </p:nvSpPr>
        <p:spPr>
          <a:xfrm>
            <a:off x="5135095" y="1728952"/>
            <a:ext cx="2168013" cy="1037207"/>
          </a:xfrm>
          <a:prstGeom prst="rect">
            <a:avLst/>
          </a:prstGeom>
          <a:noFill/>
        </p:spPr>
        <p:txBody>
          <a:bodyPr wrap="square" lIns="182880" tIns="146304" rIns="182880" bIns="146304" rtlCol="0">
            <a:spAutoFit/>
          </a:bodyPr>
          <a:lstStyle/>
          <a:p>
            <a:pPr algn="ctr">
              <a:lnSpc>
                <a:spcPct val="90000"/>
              </a:lnSpc>
              <a:spcAft>
                <a:spcPts val="600"/>
              </a:spcAft>
            </a:pPr>
            <a:r>
              <a:rPr lang="en-NZ" sz="2400" dirty="0" smtClean="0">
                <a:gradFill>
                  <a:gsLst>
                    <a:gs pos="2917">
                      <a:schemeClr val="tx1"/>
                    </a:gs>
                    <a:gs pos="30000">
                      <a:schemeClr val="tx1"/>
                    </a:gs>
                  </a:gsLst>
                  <a:lin ang="5400000" scaled="0"/>
                </a:gradFill>
              </a:rPr>
              <a:t>Sales </a:t>
            </a:r>
          </a:p>
          <a:p>
            <a:pPr algn="ctr">
              <a:lnSpc>
                <a:spcPct val="90000"/>
              </a:lnSpc>
              <a:spcAft>
                <a:spcPts val="600"/>
              </a:spcAft>
            </a:pPr>
            <a:r>
              <a:rPr lang="en-NZ" sz="2400" dirty="0" smtClean="0">
                <a:gradFill>
                  <a:gsLst>
                    <a:gs pos="2917">
                      <a:schemeClr val="tx1"/>
                    </a:gs>
                    <a:gs pos="30000">
                      <a:schemeClr val="tx1"/>
                    </a:gs>
                  </a:gsLst>
                  <a:lin ang="5400000" scaled="0"/>
                </a:gradFill>
              </a:rPr>
              <a:t>force</a:t>
            </a:r>
          </a:p>
        </p:txBody>
      </p:sp>
      <p:sp>
        <p:nvSpPr>
          <p:cNvPr id="15" name="TextBox 14"/>
          <p:cNvSpPr txBox="1"/>
          <p:nvPr/>
        </p:nvSpPr>
        <p:spPr>
          <a:xfrm>
            <a:off x="8153172" y="1950620"/>
            <a:ext cx="1545013" cy="627864"/>
          </a:xfrm>
          <a:prstGeom prst="rect">
            <a:avLst/>
          </a:prstGeom>
          <a:no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Dropbox</a:t>
            </a:r>
          </a:p>
        </p:txBody>
      </p:sp>
      <p:sp>
        <p:nvSpPr>
          <p:cNvPr id="16" name="TextBox 15"/>
          <p:cNvSpPr txBox="1"/>
          <p:nvPr/>
        </p:nvSpPr>
        <p:spPr>
          <a:xfrm>
            <a:off x="2798621" y="3713020"/>
            <a:ext cx="1371600" cy="627864"/>
          </a:xfrm>
          <a:prstGeom prst="rect">
            <a:avLst/>
          </a:prstGeom>
          <a:noFill/>
        </p:spPr>
        <p:txBody>
          <a:bodyPr wrap="square" lIns="182880" tIns="146304" rIns="182880" bIns="146304" rtlCol="0">
            <a:spAutoFit/>
          </a:bodyPr>
          <a:lstStyle/>
          <a:p>
            <a:pPr>
              <a:lnSpc>
                <a:spcPct val="90000"/>
              </a:lnSpc>
              <a:spcAft>
                <a:spcPts val="600"/>
              </a:spcAft>
            </a:pPr>
            <a:r>
              <a:rPr lang="en-NZ" sz="2400" dirty="0" err="1" smtClean="0">
                <a:gradFill>
                  <a:gsLst>
                    <a:gs pos="2917">
                      <a:schemeClr val="tx1"/>
                    </a:gs>
                    <a:gs pos="30000">
                      <a:schemeClr val="tx1"/>
                    </a:gs>
                  </a:gsLst>
                  <a:lin ang="5400000" scaled="0"/>
                </a:gradFill>
              </a:rPr>
              <a:t>GitHub</a:t>
            </a:r>
            <a:endParaRPr lang="en-NZ" sz="2400" dirty="0" smtClean="0">
              <a:gradFill>
                <a:gsLst>
                  <a:gs pos="2917">
                    <a:schemeClr val="tx1"/>
                  </a:gs>
                  <a:gs pos="30000">
                    <a:schemeClr val="tx1"/>
                  </a:gs>
                </a:gsLst>
                <a:lin ang="5400000" scaled="0"/>
              </a:gradFill>
            </a:endParaRPr>
          </a:p>
        </p:txBody>
      </p:sp>
      <p:sp>
        <p:nvSpPr>
          <p:cNvPr id="17" name="TextBox 16"/>
          <p:cNvSpPr txBox="1"/>
          <p:nvPr/>
        </p:nvSpPr>
        <p:spPr>
          <a:xfrm>
            <a:off x="5652655" y="3740728"/>
            <a:ext cx="1177635" cy="627866"/>
          </a:xfrm>
          <a:prstGeom prst="rect">
            <a:avLst/>
          </a:prstGeom>
          <a:no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Skype</a:t>
            </a:r>
          </a:p>
        </p:txBody>
      </p:sp>
      <p:sp>
        <p:nvSpPr>
          <p:cNvPr id="18" name="TextBox 17"/>
          <p:cNvSpPr txBox="1"/>
          <p:nvPr/>
        </p:nvSpPr>
        <p:spPr>
          <a:xfrm>
            <a:off x="8180882" y="3754585"/>
            <a:ext cx="1545013" cy="627864"/>
          </a:xfrm>
          <a:prstGeom prst="rect">
            <a:avLst/>
          </a:prstGeom>
          <a:no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Yammer</a:t>
            </a:r>
          </a:p>
        </p:txBody>
      </p:sp>
      <p:sp>
        <p:nvSpPr>
          <p:cNvPr id="19" name="TextBox 18"/>
          <p:cNvSpPr txBox="1"/>
          <p:nvPr/>
        </p:nvSpPr>
        <p:spPr>
          <a:xfrm>
            <a:off x="2690935" y="5541818"/>
            <a:ext cx="1506997" cy="627864"/>
          </a:xfrm>
          <a:prstGeom prst="rect">
            <a:avLst/>
          </a:prstGeom>
          <a:noFill/>
        </p:spPr>
        <p:txBody>
          <a:bodyPr wrap="square" lIns="182880" tIns="146304" rIns="182880" bIns="146304" rtlCol="0">
            <a:spAutoFit/>
          </a:bodyPr>
          <a:lstStyle/>
          <a:p>
            <a:pPr>
              <a:lnSpc>
                <a:spcPct val="90000"/>
              </a:lnSpc>
              <a:spcAft>
                <a:spcPts val="600"/>
              </a:spcAft>
            </a:pPr>
            <a:r>
              <a:rPr lang="en-NZ" sz="2400" dirty="0" err="1" smtClean="0">
                <a:gradFill>
                  <a:gsLst>
                    <a:gs pos="2917">
                      <a:schemeClr val="tx1"/>
                    </a:gs>
                    <a:gs pos="30000">
                      <a:schemeClr val="tx1"/>
                    </a:gs>
                  </a:gsLst>
                  <a:lin ang="5400000" scaled="0"/>
                </a:gradFill>
              </a:rPr>
              <a:t>Skydrive</a:t>
            </a:r>
            <a:endParaRPr lang="en-NZ" sz="2400" dirty="0" smtClean="0">
              <a:gradFill>
                <a:gsLst>
                  <a:gs pos="2917">
                    <a:schemeClr val="tx1"/>
                  </a:gs>
                  <a:gs pos="30000">
                    <a:schemeClr val="tx1"/>
                  </a:gs>
                </a:gsLst>
                <a:lin ang="5400000" scaled="0"/>
              </a:gradFill>
            </a:endParaRPr>
          </a:p>
        </p:txBody>
      </p:sp>
      <p:sp>
        <p:nvSpPr>
          <p:cNvPr id="20" name="TextBox 19"/>
          <p:cNvSpPr txBox="1"/>
          <p:nvPr/>
        </p:nvSpPr>
        <p:spPr>
          <a:xfrm>
            <a:off x="5763495" y="5541819"/>
            <a:ext cx="900545" cy="627864"/>
          </a:xfrm>
          <a:prstGeom prst="rect">
            <a:avLst/>
          </a:prstGeom>
          <a:no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Box</a:t>
            </a:r>
          </a:p>
        </p:txBody>
      </p:sp>
      <p:sp>
        <p:nvSpPr>
          <p:cNvPr id="21" name="TextBox 20"/>
          <p:cNvSpPr txBox="1"/>
          <p:nvPr/>
        </p:nvSpPr>
        <p:spPr>
          <a:xfrm>
            <a:off x="7964559" y="5306284"/>
            <a:ext cx="1941439" cy="960263"/>
          </a:xfrm>
          <a:prstGeom prst="rect">
            <a:avLst/>
          </a:prstGeom>
          <a:noFill/>
        </p:spPr>
        <p:txBody>
          <a:bodyPr wrap="square" lIns="182880" tIns="146304" rIns="182880" bIns="146304" rtlCol="0">
            <a:spAutoFit/>
          </a:bodyPr>
          <a:lstStyle/>
          <a:p>
            <a:pPr algn="ctr">
              <a:lnSpc>
                <a:spcPct val="90000"/>
              </a:lnSpc>
              <a:spcAft>
                <a:spcPts val="600"/>
              </a:spcAft>
            </a:pPr>
            <a:r>
              <a:rPr lang="en-NZ" sz="2400" dirty="0" smtClean="0">
                <a:gradFill>
                  <a:gsLst>
                    <a:gs pos="2917">
                      <a:schemeClr val="tx1"/>
                    </a:gs>
                    <a:gs pos="30000">
                      <a:schemeClr val="tx1"/>
                    </a:gs>
                  </a:gsLst>
                  <a:lin ang="5400000" scaled="0"/>
                </a:gradFill>
              </a:rPr>
              <a:t>And many others …</a:t>
            </a:r>
          </a:p>
        </p:txBody>
      </p:sp>
    </p:spTree>
    <p:extLst>
      <p:ext uri="{BB962C8B-B14F-4D97-AF65-F5344CB8AC3E}">
        <p14:creationId xmlns:p14="http://schemas.microsoft.com/office/powerpoint/2010/main" val="3218354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2627245" y="5828211"/>
            <a:ext cx="7279255" cy="749873"/>
          </a:xfrm>
          <a:prstGeom prst="rect">
            <a:avLst/>
          </a:prstGeom>
        </p:spPr>
      </p:pic>
      <p:sp>
        <p:nvSpPr>
          <p:cNvPr id="8" name="Rounded Rectangle 7"/>
          <p:cNvSpPr/>
          <p:nvPr/>
        </p:nvSpPr>
        <p:spPr bwMode="auto">
          <a:xfrm>
            <a:off x="2619087" y="4926563"/>
            <a:ext cx="7277877" cy="74644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pPr algn="ctr"/>
            <a:r>
              <a:rPr lang="en-NZ" dirty="0" smtClean="0"/>
              <a:t>AD is hierarchical</a:t>
            </a:r>
            <a:endParaRPr lang="en-NZ" dirty="0"/>
          </a:p>
        </p:txBody>
      </p:sp>
      <p:pic>
        <p:nvPicPr>
          <p:cNvPr id="1028" name="Picture 4" descr="http://upload.wikimedia.org/wikipedia/commons/thumb/d/dd/TreeNetwork.svg/512px-TreeNetwork.svg.png"/>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00000">
            <a:off x="4614236" y="1518938"/>
            <a:ext cx="3209731" cy="31031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824504" y="5857321"/>
            <a:ext cx="4534672" cy="683264"/>
          </a:xfrm>
          <a:prstGeom prst="rect">
            <a:avLst/>
          </a:prstGeom>
          <a:noFill/>
        </p:spPr>
        <p:txBody>
          <a:bodyPr wrap="square" lIns="182880" tIns="146304" rIns="182880" bIns="146304" rtlCol="0">
            <a:spAutoFit/>
          </a:bodyPr>
          <a:lstStyle/>
          <a:p>
            <a:pPr>
              <a:lnSpc>
                <a:spcPct val="90000"/>
              </a:lnSpc>
              <a:spcAft>
                <a:spcPts val="600"/>
              </a:spcAft>
            </a:pPr>
            <a:r>
              <a:rPr lang="en-NZ" sz="2800" dirty="0" smtClean="0">
                <a:gradFill>
                  <a:gsLst>
                    <a:gs pos="2917">
                      <a:schemeClr val="tx1"/>
                    </a:gs>
                    <a:gs pos="30000">
                      <a:schemeClr val="tx1"/>
                    </a:gs>
                  </a:gsLst>
                  <a:lin ang="5400000" scaled="0"/>
                </a:gradFill>
              </a:rPr>
              <a:t>C# API</a:t>
            </a:r>
          </a:p>
        </p:txBody>
      </p:sp>
      <p:sp>
        <p:nvSpPr>
          <p:cNvPr id="7" name="TextBox 6"/>
          <p:cNvSpPr txBox="1"/>
          <p:nvPr/>
        </p:nvSpPr>
        <p:spPr>
          <a:xfrm>
            <a:off x="2992311" y="4989165"/>
            <a:ext cx="1772814" cy="627864"/>
          </a:xfrm>
          <a:prstGeom prst="rect">
            <a:avLst/>
          </a:prstGeom>
          <a:solidFill>
            <a:schemeClr val="accent2"/>
          </a:solid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Based on</a:t>
            </a:r>
          </a:p>
        </p:txBody>
      </p:sp>
      <p:pic>
        <p:nvPicPr>
          <p:cNvPr id="17" name="Picture 16"/>
          <p:cNvPicPr>
            <a:picLocks noChangeAspect="1"/>
          </p:cNvPicPr>
          <p:nvPr/>
        </p:nvPicPr>
        <p:blipFill>
          <a:blip r:embed="rId4"/>
          <a:stretch>
            <a:fillRect/>
          </a:stretch>
        </p:blipFill>
        <p:spPr>
          <a:xfrm>
            <a:off x="4847386" y="4970504"/>
            <a:ext cx="4529721" cy="682811"/>
          </a:xfrm>
          <a:prstGeom prst="rect">
            <a:avLst/>
          </a:prstGeom>
        </p:spPr>
      </p:pic>
      <p:pic>
        <p:nvPicPr>
          <p:cNvPr id="20" name="Picture 19"/>
          <p:cNvPicPr>
            <a:picLocks noChangeAspect="1"/>
          </p:cNvPicPr>
          <p:nvPr/>
        </p:nvPicPr>
        <p:blipFill>
          <a:blip r:embed="rId5"/>
          <a:stretch>
            <a:fillRect/>
          </a:stretch>
        </p:blipFill>
        <p:spPr>
          <a:xfrm>
            <a:off x="9418012" y="7467678"/>
            <a:ext cx="1774090" cy="627942"/>
          </a:xfrm>
          <a:prstGeom prst="rect">
            <a:avLst/>
          </a:prstGeom>
        </p:spPr>
      </p:pic>
      <p:sp>
        <p:nvSpPr>
          <p:cNvPr id="21" name="TextBox 20"/>
          <p:cNvSpPr txBox="1"/>
          <p:nvPr/>
        </p:nvSpPr>
        <p:spPr>
          <a:xfrm>
            <a:off x="3029623" y="5872971"/>
            <a:ext cx="1735494" cy="627864"/>
          </a:xfrm>
          <a:prstGeom prst="rect">
            <a:avLst/>
          </a:prstGeom>
          <a:solidFill>
            <a:schemeClr val="accent2"/>
          </a:solid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Use</a:t>
            </a:r>
          </a:p>
        </p:txBody>
      </p:sp>
    </p:spTree>
    <p:extLst>
      <p:ext uri="{BB962C8B-B14F-4D97-AF65-F5344CB8AC3E}">
        <p14:creationId xmlns:p14="http://schemas.microsoft.com/office/powerpoint/2010/main" val="4097537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2635484" y="5842499"/>
            <a:ext cx="7279255" cy="749873"/>
          </a:xfrm>
          <a:prstGeom prst="rect">
            <a:avLst/>
          </a:prstGeom>
        </p:spPr>
      </p:pic>
      <p:sp>
        <p:nvSpPr>
          <p:cNvPr id="8" name="Rounded Rectangle 7"/>
          <p:cNvSpPr/>
          <p:nvPr/>
        </p:nvSpPr>
        <p:spPr bwMode="auto">
          <a:xfrm>
            <a:off x="2613454" y="4926563"/>
            <a:ext cx="7277877" cy="74644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pPr algn="ctr"/>
            <a:r>
              <a:rPr lang="en-NZ" dirty="0" smtClean="0"/>
              <a:t>ADD is not hierarchical</a:t>
            </a:r>
            <a:endParaRPr lang="en-NZ" dirty="0"/>
          </a:p>
        </p:txBody>
      </p:sp>
      <p:sp>
        <p:nvSpPr>
          <p:cNvPr id="9" name="TextBox 8"/>
          <p:cNvSpPr txBox="1"/>
          <p:nvPr/>
        </p:nvSpPr>
        <p:spPr>
          <a:xfrm>
            <a:off x="4810655" y="5857321"/>
            <a:ext cx="4534672" cy="683264"/>
          </a:xfrm>
          <a:prstGeom prst="rect">
            <a:avLst/>
          </a:prstGeom>
          <a:noFill/>
        </p:spPr>
        <p:txBody>
          <a:bodyPr wrap="square" lIns="182880" tIns="146304" rIns="182880" bIns="146304" rtlCol="0">
            <a:spAutoFit/>
          </a:bodyPr>
          <a:lstStyle/>
          <a:p>
            <a:pPr>
              <a:lnSpc>
                <a:spcPct val="90000"/>
              </a:lnSpc>
              <a:spcAft>
                <a:spcPts val="600"/>
              </a:spcAft>
            </a:pPr>
            <a:r>
              <a:rPr lang="en-NZ" sz="2800" dirty="0" smtClean="0">
                <a:gradFill>
                  <a:gsLst>
                    <a:gs pos="2917">
                      <a:schemeClr val="tx1"/>
                    </a:gs>
                    <a:gs pos="30000">
                      <a:schemeClr val="tx1"/>
                    </a:gs>
                  </a:gsLst>
                  <a:lin ang="5400000" scaled="0"/>
                </a:gradFill>
              </a:rPr>
              <a:t>Graph API based on REST</a:t>
            </a:r>
          </a:p>
        </p:txBody>
      </p:sp>
      <p:sp>
        <p:nvSpPr>
          <p:cNvPr id="7" name="TextBox 6"/>
          <p:cNvSpPr txBox="1"/>
          <p:nvPr/>
        </p:nvSpPr>
        <p:spPr>
          <a:xfrm>
            <a:off x="2992296" y="4989165"/>
            <a:ext cx="1772814" cy="627864"/>
          </a:xfrm>
          <a:prstGeom prst="rect">
            <a:avLst/>
          </a:prstGeom>
          <a:solidFill>
            <a:schemeClr val="accent2"/>
          </a:solid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Based on</a:t>
            </a:r>
          </a:p>
        </p:txBody>
      </p:sp>
      <p:sp>
        <p:nvSpPr>
          <p:cNvPr id="21" name="TextBox 20"/>
          <p:cNvSpPr txBox="1"/>
          <p:nvPr/>
        </p:nvSpPr>
        <p:spPr>
          <a:xfrm>
            <a:off x="3043498" y="5886826"/>
            <a:ext cx="1735494" cy="627864"/>
          </a:xfrm>
          <a:prstGeom prst="rect">
            <a:avLst/>
          </a:prstGeom>
          <a:solidFill>
            <a:schemeClr val="accent2"/>
          </a:solid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Use</a:t>
            </a:r>
          </a:p>
        </p:txBody>
      </p:sp>
      <p:pic>
        <p:nvPicPr>
          <p:cNvPr id="4" name="Picture 3"/>
          <p:cNvPicPr>
            <a:picLocks noChangeAspect="1"/>
          </p:cNvPicPr>
          <p:nvPr/>
        </p:nvPicPr>
        <p:blipFill>
          <a:blip r:embed="rId3"/>
          <a:stretch>
            <a:fillRect/>
          </a:stretch>
        </p:blipFill>
        <p:spPr>
          <a:xfrm>
            <a:off x="5546433" y="1369671"/>
            <a:ext cx="530398" cy="536494"/>
          </a:xfrm>
          <a:prstGeom prst="rect">
            <a:avLst/>
          </a:prstGeom>
        </p:spPr>
      </p:pic>
      <p:pic>
        <p:nvPicPr>
          <p:cNvPr id="5" name="Picture 4"/>
          <p:cNvPicPr>
            <a:picLocks noChangeAspect="1"/>
          </p:cNvPicPr>
          <p:nvPr/>
        </p:nvPicPr>
        <p:blipFill>
          <a:blip r:embed="rId3"/>
          <a:stretch>
            <a:fillRect/>
          </a:stretch>
        </p:blipFill>
        <p:spPr>
          <a:xfrm>
            <a:off x="3873642" y="2875627"/>
            <a:ext cx="530398" cy="536494"/>
          </a:xfrm>
          <a:prstGeom prst="rect">
            <a:avLst/>
          </a:prstGeom>
        </p:spPr>
      </p:pic>
      <p:pic>
        <p:nvPicPr>
          <p:cNvPr id="14" name="Picture 13"/>
          <p:cNvPicPr>
            <a:picLocks noChangeAspect="1"/>
          </p:cNvPicPr>
          <p:nvPr/>
        </p:nvPicPr>
        <p:blipFill>
          <a:blip r:embed="rId3"/>
          <a:stretch>
            <a:fillRect/>
          </a:stretch>
        </p:blipFill>
        <p:spPr>
          <a:xfrm>
            <a:off x="5256698" y="2367889"/>
            <a:ext cx="530398" cy="536494"/>
          </a:xfrm>
          <a:prstGeom prst="rect">
            <a:avLst/>
          </a:prstGeom>
        </p:spPr>
      </p:pic>
      <p:pic>
        <p:nvPicPr>
          <p:cNvPr id="24" name="Picture 23"/>
          <p:cNvPicPr>
            <a:picLocks noChangeAspect="1"/>
          </p:cNvPicPr>
          <p:nvPr/>
        </p:nvPicPr>
        <p:blipFill>
          <a:blip r:embed="rId3"/>
          <a:stretch>
            <a:fillRect/>
          </a:stretch>
        </p:blipFill>
        <p:spPr>
          <a:xfrm>
            <a:off x="5997890" y="3105187"/>
            <a:ext cx="530398" cy="536494"/>
          </a:xfrm>
          <a:prstGeom prst="rect">
            <a:avLst/>
          </a:prstGeom>
        </p:spPr>
      </p:pic>
      <p:pic>
        <p:nvPicPr>
          <p:cNvPr id="27" name="Picture 26"/>
          <p:cNvPicPr>
            <a:picLocks noChangeAspect="1"/>
          </p:cNvPicPr>
          <p:nvPr/>
        </p:nvPicPr>
        <p:blipFill>
          <a:blip r:embed="rId3"/>
          <a:stretch>
            <a:fillRect/>
          </a:stretch>
        </p:blipFill>
        <p:spPr>
          <a:xfrm>
            <a:off x="7009102" y="1771650"/>
            <a:ext cx="530398" cy="536494"/>
          </a:xfrm>
          <a:prstGeom prst="rect">
            <a:avLst/>
          </a:prstGeom>
        </p:spPr>
      </p:pic>
      <p:cxnSp>
        <p:nvCxnSpPr>
          <p:cNvPr id="29" name="Straight Connector 28"/>
          <p:cNvCxnSpPr>
            <a:stCxn id="4" idx="3"/>
            <a:endCxn id="27" idx="1"/>
          </p:cNvCxnSpPr>
          <p:nvPr/>
        </p:nvCxnSpPr>
        <p:spPr>
          <a:xfrm>
            <a:off x="6076831" y="1637918"/>
            <a:ext cx="932271" cy="401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875525" y="1850793"/>
            <a:ext cx="324455" cy="12930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580959" y="1891266"/>
            <a:ext cx="153782" cy="5215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300538" y="1771650"/>
            <a:ext cx="1245895" cy="113273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3"/>
          <a:stretch>
            <a:fillRect/>
          </a:stretch>
        </p:blipFill>
        <p:spPr>
          <a:xfrm>
            <a:off x="4730339" y="3713275"/>
            <a:ext cx="530398" cy="536494"/>
          </a:xfrm>
          <a:prstGeom prst="rect">
            <a:avLst/>
          </a:prstGeom>
        </p:spPr>
      </p:pic>
      <p:cxnSp>
        <p:nvCxnSpPr>
          <p:cNvPr id="39" name="Straight Connector 38"/>
          <p:cNvCxnSpPr/>
          <p:nvPr/>
        </p:nvCxnSpPr>
        <p:spPr>
          <a:xfrm flipH="1">
            <a:off x="5116760" y="2852964"/>
            <a:ext cx="317554" cy="9117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a:stretch>
            <a:fillRect/>
          </a:stretch>
        </p:blipFill>
        <p:spPr>
          <a:xfrm>
            <a:off x="7424651" y="3536334"/>
            <a:ext cx="530398" cy="536494"/>
          </a:xfrm>
          <a:prstGeom prst="rect">
            <a:avLst/>
          </a:prstGeom>
        </p:spPr>
      </p:pic>
      <p:cxnSp>
        <p:nvCxnSpPr>
          <p:cNvPr id="43" name="Straight Connector 42"/>
          <p:cNvCxnSpPr/>
          <p:nvPr/>
        </p:nvCxnSpPr>
        <p:spPr>
          <a:xfrm>
            <a:off x="5973457" y="1734151"/>
            <a:ext cx="1566043" cy="190753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730828" y="2152063"/>
            <a:ext cx="1302164" cy="38307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404040" y="2726949"/>
            <a:ext cx="924139" cy="30953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7" idx="3"/>
            <a:endCxn id="41" idx="1"/>
          </p:cNvCxnSpPr>
          <p:nvPr/>
        </p:nvCxnSpPr>
        <p:spPr>
          <a:xfrm flipV="1">
            <a:off x="5260737" y="3804581"/>
            <a:ext cx="2163914" cy="1769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300538" y="3373434"/>
            <a:ext cx="489923" cy="43114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657850" y="2811575"/>
            <a:ext cx="418981" cy="3721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734741" y="2766207"/>
            <a:ext cx="1804759" cy="87547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27" idx="2"/>
            <a:endCxn id="41" idx="0"/>
          </p:cNvCxnSpPr>
          <p:nvPr/>
        </p:nvCxnSpPr>
        <p:spPr>
          <a:xfrm>
            <a:off x="7274301" y="2308144"/>
            <a:ext cx="415549" cy="122819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 idx="3"/>
            <a:endCxn id="24" idx="1"/>
          </p:cNvCxnSpPr>
          <p:nvPr/>
        </p:nvCxnSpPr>
        <p:spPr>
          <a:xfrm>
            <a:off x="4404040" y="3143874"/>
            <a:ext cx="1593850" cy="22956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542966" y="3490049"/>
            <a:ext cx="919914" cy="18128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778992" y="4955952"/>
            <a:ext cx="4534672" cy="683264"/>
          </a:xfrm>
          <a:prstGeom prst="rect">
            <a:avLst/>
          </a:prstGeom>
          <a:noFill/>
        </p:spPr>
        <p:txBody>
          <a:bodyPr wrap="square" lIns="182880" tIns="146304" rIns="182880" bIns="146304" rtlCol="0">
            <a:spAutoFit/>
          </a:bodyPr>
          <a:lstStyle/>
          <a:p>
            <a:pPr>
              <a:lnSpc>
                <a:spcPct val="90000"/>
              </a:lnSpc>
              <a:spcAft>
                <a:spcPts val="600"/>
              </a:spcAft>
            </a:pPr>
            <a:r>
              <a:rPr lang="en-NZ" sz="2800" dirty="0" smtClean="0">
                <a:gradFill>
                  <a:gsLst>
                    <a:gs pos="2917">
                      <a:schemeClr val="tx1"/>
                    </a:gs>
                    <a:gs pos="30000">
                      <a:schemeClr val="tx1"/>
                    </a:gs>
                  </a:gsLst>
                  <a:lin ang="5400000" scaled="0"/>
                </a:gradFill>
              </a:rPr>
              <a:t>Graph Theory</a:t>
            </a:r>
          </a:p>
        </p:txBody>
      </p:sp>
      <p:cxnSp>
        <p:nvCxnSpPr>
          <p:cNvPr id="84" name="Straight Connector 83"/>
          <p:cNvCxnSpPr/>
          <p:nvPr/>
        </p:nvCxnSpPr>
        <p:spPr>
          <a:xfrm flipH="1">
            <a:off x="5200965" y="3536334"/>
            <a:ext cx="875866" cy="3567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6400800" y="2229881"/>
            <a:ext cx="720621" cy="95666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493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bwMode="auto">
          <a:xfrm>
            <a:off x="8188036" y="1953615"/>
            <a:ext cx="2410691" cy="84946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ounded Rectangle 13"/>
          <p:cNvSpPr/>
          <p:nvPr/>
        </p:nvSpPr>
        <p:spPr bwMode="auto">
          <a:xfrm>
            <a:off x="1911922" y="1953615"/>
            <a:ext cx="2341415" cy="84946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327" y="3906988"/>
            <a:ext cx="4911437" cy="2756617"/>
          </a:xfrm>
          <a:prstGeom prst="rect">
            <a:avLst/>
          </a:prstGeom>
        </p:spPr>
      </p:pic>
      <p:sp>
        <p:nvSpPr>
          <p:cNvPr id="5" name="5-Point Star 4"/>
          <p:cNvSpPr/>
          <p:nvPr/>
        </p:nvSpPr>
        <p:spPr bwMode="auto">
          <a:xfrm>
            <a:off x="7419108" y="4350332"/>
            <a:ext cx="512619" cy="498765"/>
          </a:xfrm>
          <a:prstGeom prst="star5">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5-Point Star 5"/>
          <p:cNvSpPr/>
          <p:nvPr/>
        </p:nvSpPr>
        <p:spPr bwMode="auto">
          <a:xfrm>
            <a:off x="8846128" y="4599715"/>
            <a:ext cx="512619" cy="498765"/>
          </a:xfrm>
          <a:prstGeom prst="star5">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5-Point Star 6"/>
          <p:cNvSpPr/>
          <p:nvPr/>
        </p:nvSpPr>
        <p:spPr bwMode="auto">
          <a:xfrm>
            <a:off x="10286999" y="5285296"/>
            <a:ext cx="512619" cy="498765"/>
          </a:xfrm>
          <a:prstGeom prst="star5">
            <a:avLst/>
          </a:prstGeom>
          <a:solidFill>
            <a:srgbClr val="F2502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pPr algn="ctr"/>
            <a:r>
              <a:rPr lang="en-NZ" dirty="0" smtClean="0"/>
              <a:t>Management</a:t>
            </a:r>
            <a:endParaRPr lang="en-NZ" dirty="0"/>
          </a:p>
        </p:txBody>
      </p:sp>
      <p:sp>
        <p:nvSpPr>
          <p:cNvPr id="8" name="TextBox 7"/>
          <p:cNvSpPr txBox="1"/>
          <p:nvPr/>
        </p:nvSpPr>
        <p:spPr>
          <a:xfrm>
            <a:off x="1814937" y="1953615"/>
            <a:ext cx="2438400" cy="849463"/>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gradFill>
                  <a:gsLst>
                    <a:gs pos="2917">
                      <a:schemeClr val="tx1"/>
                    </a:gs>
                    <a:gs pos="30000">
                      <a:schemeClr val="tx1"/>
                    </a:gs>
                  </a:gsLst>
                  <a:lin ang="5400000" scaled="0"/>
                </a:gradFill>
                <a:latin typeface="+mj-lt"/>
              </a:rPr>
              <a:t>Customer</a:t>
            </a:r>
          </a:p>
        </p:txBody>
      </p:sp>
      <p:sp>
        <p:nvSpPr>
          <p:cNvPr id="9" name="TextBox 8"/>
          <p:cNvSpPr txBox="1"/>
          <p:nvPr/>
        </p:nvSpPr>
        <p:spPr>
          <a:xfrm>
            <a:off x="2057399" y="3108073"/>
            <a:ext cx="1925781" cy="627864"/>
          </a:xfrm>
          <a:prstGeom prst="rect">
            <a:avLst/>
          </a:prstGeom>
          <a:no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Looks after</a:t>
            </a:r>
          </a:p>
        </p:txBody>
      </p:sp>
      <p:sp>
        <p:nvSpPr>
          <p:cNvPr id="10" name="Oval 9"/>
          <p:cNvSpPr/>
          <p:nvPr/>
        </p:nvSpPr>
        <p:spPr bwMode="auto">
          <a:xfrm>
            <a:off x="1413170" y="4475018"/>
            <a:ext cx="1385454" cy="130904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p:cNvSpPr txBox="1"/>
          <p:nvPr/>
        </p:nvSpPr>
        <p:spPr>
          <a:xfrm>
            <a:off x="1427019" y="4793677"/>
            <a:ext cx="1330036" cy="627864"/>
          </a:xfrm>
          <a:prstGeom prst="rect">
            <a:avLst/>
          </a:prstGeom>
          <a:noFill/>
        </p:spPr>
        <p:txBody>
          <a:bodyPr wrap="square" lIns="182880" tIns="146304" rIns="182880" bIns="146304" rtlCol="0">
            <a:spAutoFit/>
          </a:bodyPr>
          <a:lstStyle/>
          <a:p>
            <a:pPr algn="ctr">
              <a:lnSpc>
                <a:spcPct val="90000"/>
              </a:lnSpc>
              <a:spcAft>
                <a:spcPts val="600"/>
              </a:spcAft>
            </a:pPr>
            <a:r>
              <a:rPr lang="en-NZ" sz="2400" dirty="0" smtClean="0">
                <a:gradFill>
                  <a:gsLst>
                    <a:gs pos="2917">
                      <a:schemeClr val="tx1"/>
                    </a:gs>
                    <a:gs pos="30000">
                      <a:schemeClr val="tx1"/>
                    </a:gs>
                  </a:gsLst>
                  <a:lin ang="5400000" scaled="0"/>
                </a:gradFill>
              </a:rPr>
              <a:t>Tenant</a:t>
            </a:r>
          </a:p>
        </p:txBody>
      </p:sp>
      <p:sp>
        <p:nvSpPr>
          <p:cNvPr id="12" name="Oval 11"/>
          <p:cNvSpPr/>
          <p:nvPr/>
        </p:nvSpPr>
        <p:spPr bwMode="auto">
          <a:xfrm>
            <a:off x="3172695" y="4475018"/>
            <a:ext cx="1385454" cy="130904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3200403" y="4807539"/>
            <a:ext cx="1330036" cy="627864"/>
          </a:xfrm>
          <a:prstGeom prst="rect">
            <a:avLst/>
          </a:prstGeom>
          <a:noFill/>
        </p:spPr>
        <p:txBody>
          <a:bodyPr wrap="square" lIns="182880" tIns="146304" rIns="182880" bIns="146304" rtlCol="0">
            <a:spAutoFit/>
          </a:bodyPr>
          <a:lstStyle/>
          <a:p>
            <a:pPr algn="ctr">
              <a:lnSpc>
                <a:spcPct val="90000"/>
              </a:lnSpc>
              <a:spcAft>
                <a:spcPts val="600"/>
              </a:spcAft>
            </a:pPr>
            <a:r>
              <a:rPr lang="en-NZ" sz="2400" dirty="0" smtClean="0">
                <a:gradFill>
                  <a:gsLst>
                    <a:gs pos="2917">
                      <a:schemeClr val="tx1"/>
                    </a:gs>
                    <a:gs pos="30000">
                      <a:schemeClr val="tx1"/>
                    </a:gs>
                  </a:gsLst>
                  <a:lin ang="5400000" scaled="0"/>
                </a:gradFill>
              </a:rPr>
              <a:t>Data</a:t>
            </a:r>
          </a:p>
        </p:txBody>
      </p:sp>
      <p:cxnSp>
        <p:nvCxnSpPr>
          <p:cNvPr id="16" name="Straight Arrow Connector 15"/>
          <p:cNvCxnSpPr>
            <a:stCxn id="9" idx="2"/>
          </p:cNvCxnSpPr>
          <p:nvPr/>
        </p:nvCxnSpPr>
        <p:spPr>
          <a:xfrm flipH="1">
            <a:off x="2175164" y="3735937"/>
            <a:ext cx="845126" cy="739081"/>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a:off x="3020290" y="3735937"/>
            <a:ext cx="845132" cy="739081"/>
          </a:xfrm>
          <a:prstGeom prst="straightConnector1">
            <a:avLst/>
          </a:prstGeom>
          <a:ln w="317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246917" y="1953615"/>
            <a:ext cx="2337956" cy="849463"/>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gradFill>
                  <a:gsLst>
                    <a:gs pos="2917">
                      <a:schemeClr val="tx1"/>
                    </a:gs>
                    <a:gs pos="30000">
                      <a:schemeClr val="tx1"/>
                    </a:gs>
                  </a:gsLst>
                  <a:lin ang="5400000" scaled="0"/>
                </a:gradFill>
                <a:latin typeface="+mj-lt"/>
              </a:rPr>
              <a:t>Microsoft</a:t>
            </a:r>
          </a:p>
        </p:txBody>
      </p:sp>
      <p:sp>
        <p:nvSpPr>
          <p:cNvPr id="22" name="Rounded Rectangle 21"/>
          <p:cNvSpPr/>
          <p:nvPr/>
        </p:nvSpPr>
        <p:spPr bwMode="auto">
          <a:xfrm>
            <a:off x="13231091" y="1440873"/>
            <a:ext cx="45719" cy="45719"/>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689273" y="3108073"/>
            <a:ext cx="3532909" cy="627864"/>
          </a:xfrm>
          <a:prstGeom prst="rect">
            <a:avLst/>
          </a:prstGeom>
          <a:no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Supports infrastructure</a:t>
            </a:r>
          </a:p>
        </p:txBody>
      </p:sp>
    </p:spTree>
    <p:extLst>
      <p:ext uri="{BB962C8B-B14F-4D97-AF65-F5344CB8AC3E}">
        <p14:creationId xmlns:p14="http://schemas.microsoft.com/office/powerpoint/2010/main" val="2160128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NZ" dirty="0"/>
          </a:p>
        </p:txBody>
      </p:sp>
      <p:sp>
        <p:nvSpPr>
          <p:cNvPr id="3" name="Text Placeholder 2"/>
          <p:cNvSpPr>
            <a:spLocks noGrp="1"/>
          </p:cNvSpPr>
          <p:nvPr>
            <p:ph type="body" sz="quarter" idx="12"/>
          </p:nvPr>
        </p:nvSpPr>
        <p:spPr/>
        <p:txBody>
          <a:bodyPr/>
          <a:lstStyle/>
          <a:p>
            <a:r>
              <a:rPr lang="en-NZ" dirty="0" smtClean="0"/>
              <a:t>Lap around the AAD Portal</a:t>
            </a:r>
            <a:endParaRPr lang="en-NZ" dirty="0"/>
          </a:p>
        </p:txBody>
      </p:sp>
    </p:spTree>
    <p:extLst>
      <p:ext uri="{BB962C8B-B14F-4D97-AF65-F5344CB8AC3E}">
        <p14:creationId xmlns:p14="http://schemas.microsoft.com/office/powerpoint/2010/main" val="2905981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23"/>
          <a:stretch/>
        </p:blipFill>
        <p:spPr bwMode="auto">
          <a:xfrm>
            <a:off x="1455738" y="97966"/>
            <a:ext cx="9523412" cy="6127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394857" y="6368143"/>
            <a:ext cx="7783286" cy="572464"/>
          </a:xfrm>
          <a:prstGeom prst="rect">
            <a:avLst/>
          </a:prstGeom>
          <a:noFill/>
        </p:spPr>
        <p:txBody>
          <a:bodyPr wrap="square" lIns="182880" tIns="146304" rIns="182880" bIns="146304" rtlCol="0">
            <a:spAutoFit/>
          </a:bodyPr>
          <a:lstStyle/>
          <a:p>
            <a:pPr>
              <a:lnSpc>
                <a:spcPct val="90000"/>
              </a:lnSpc>
              <a:spcAft>
                <a:spcPts val="600"/>
              </a:spcAft>
            </a:pPr>
            <a:r>
              <a:rPr lang="en-NZ" sz="2000" dirty="0" smtClean="0"/>
              <a:t>From: Microsoft </a:t>
            </a:r>
            <a:r>
              <a:rPr lang="en-NZ" sz="2000" dirty="0"/>
              <a:t>– Active Directory from on-premises to the </a:t>
            </a:r>
            <a:r>
              <a:rPr lang="en-NZ" sz="2000" dirty="0" smtClean="0"/>
              <a:t>cloud</a:t>
            </a:r>
            <a:endParaRPr lang="en-NZ" sz="2000" dirty="0"/>
          </a:p>
        </p:txBody>
      </p:sp>
    </p:spTree>
    <p:extLst>
      <p:ext uri="{BB962C8B-B14F-4D97-AF65-F5344CB8AC3E}">
        <p14:creationId xmlns:p14="http://schemas.microsoft.com/office/powerpoint/2010/main" val="192590636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NZ" dirty="0" smtClean="0"/>
              <a:t>AAD is an ever moving target</a:t>
            </a:r>
            <a:endParaRPr lang="en-NZ" dirty="0"/>
          </a:p>
        </p:txBody>
      </p:sp>
      <p:sp>
        <p:nvSpPr>
          <p:cNvPr id="6" name="TextBox 5"/>
          <p:cNvSpPr txBox="1"/>
          <p:nvPr/>
        </p:nvSpPr>
        <p:spPr>
          <a:xfrm>
            <a:off x="1191492" y="2022764"/>
            <a:ext cx="10044544" cy="849463"/>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gradFill>
                  <a:gsLst>
                    <a:gs pos="2917">
                      <a:schemeClr val="tx1"/>
                    </a:gs>
                    <a:gs pos="30000">
                      <a:schemeClr val="tx1"/>
                    </a:gs>
                  </a:gsLst>
                  <a:lin ang="5400000" scaled="0"/>
                </a:gradFill>
              </a:rPr>
              <a:t>Initial samples 			uses PowerShell</a:t>
            </a:r>
          </a:p>
        </p:txBody>
      </p:sp>
      <p:sp>
        <p:nvSpPr>
          <p:cNvPr id="7" name="TextBox 6"/>
          <p:cNvSpPr txBox="1"/>
          <p:nvPr/>
        </p:nvSpPr>
        <p:spPr>
          <a:xfrm>
            <a:off x="1191492" y="3491346"/>
            <a:ext cx="10044544" cy="849463"/>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gradFill>
                  <a:gsLst>
                    <a:gs pos="2917">
                      <a:schemeClr val="tx1"/>
                    </a:gs>
                    <a:gs pos="30000">
                      <a:schemeClr val="tx1"/>
                    </a:gs>
                  </a:gsLst>
                  <a:lin ang="5400000" scaled="0"/>
                </a:gradFill>
              </a:rPr>
              <a:t>Later samples 			Tools &amp; wizards</a:t>
            </a:r>
          </a:p>
        </p:txBody>
      </p:sp>
      <p:cxnSp>
        <p:nvCxnSpPr>
          <p:cNvPr id="16" name="Straight Arrow Connector 15"/>
          <p:cNvCxnSpPr/>
          <p:nvPr/>
        </p:nvCxnSpPr>
        <p:spPr>
          <a:xfrm>
            <a:off x="4641273" y="3929932"/>
            <a:ext cx="2161309" cy="0"/>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641272" y="2447495"/>
            <a:ext cx="2161309" cy="0"/>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74320" y="4890655"/>
            <a:ext cx="12014661" cy="849463"/>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solidFill>
                  <a:srgbClr val="FFFF00"/>
                </a:solidFill>
                <a:latin typeface="+mj-lt"/>
              </a:rPr>
              <a:t>Authentication - currently no charge (other than MFA)</a:t>
            </a:r>
            <a:endParaRPr lang="en-NZ" sz="2400" dirty="0" smtClean="0">
              <a:solidFill>
                <a:srgbClr val="FFFF00"/>
              </a:solidFill>
            </a:endParaRPr>
          </a:p>
        </p:txBody>
      </p:sp>
    </p:spTree>
    <p:extLst>
      <p:ext uri="{BB962C8B-B14F-4D97-AF65-F5344CB8AC3E}">
        <p14:creationId xmlns:p14="http://schemas.microsoft.com/office/powerpoint/2010/main" val="36614848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73321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20606"/>
            <a:ext cx="10056812" cy="2751698"/>
          </a:xfrm>
        </p:spPr>
        <p:txBody>
          <a:bodyPr/>
          <a:lstStyle/>
          <a:p>
            <a:r>
              <a:rPr lang="en-NZ" dirty="0" smtClean="0"/>
              <a:t>Demo</a:t>
            </a:r>
            <a:endParaRPr lang="en-NZ" dirty="0"/>
          </a:p>
        </p:txBody>
      </p:sp>
      <p:sp>
        <p:nvSpPr>
          <p:cNvPr id="3" name="Text Placeholder 2"/>
          <p:cNvSpPr>
            <a:spLocks noGrp="1"/>
          </p:cNvSpPr>
          <p:nvPr>
            <p:ph type="body" sz="quarter" idx="12"/>
          </p:nvPr>
        </p:nvSpPr>
        <p:spPr/>
        <p:txBody>
          <a:bodyPr/>
          <a:lstStyle/>
          <a:p>
            <a:r>
              <a:rPr lang="en-NZ" dirty="0" smtClean="0"/>
              <a:t>VS 2012 – AAD Tooling</a:t>
            </a:r>
            <a:endParaRPr lang="en-NZ" dirty="0"/>
          </a:p>
        </p:txBody>
      </p:sp>
    </p:spTree>
    <p:extLst>
      <p:ext uri="{BB962C8B-B14F-4D97-AF65-F5344CB8AC3E}">
        <p14:creationId xmlns:p14="http://schemas.microsoft.com/office/powerpoint/2010/main" val="2649597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 </a:t>
            </a:r>
            <a:endParaRPr lang="en-NZ" dirty="0"/>
          </a:p>
        </p:txBody>
      </p:sp>
      <p:pic>
        <p:nvPicPr>
          <p:cNvPr id="4" name="Snagit_PPT1CA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87784"/>
            <a:ext cx="12436476" cy="4542190"/>
          </a:xfrm>
          <a:prstGeom prst="rect">
            <a:avLst/>
          </a:prstGeom>
        </p:spPr>
      </p:pic>
    </p:spTree>
    <p:extLst>
      <p:ext uri="{BB962C8B-B14F-4D97-AF65-F5344CB8AC3E}">
        <p14:creationId xmlns:p14="http://schemas.microsoft.com/office/powerpoint/2010/main" val="13311396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 </a:t>
            </a:r>
            <a:endParaRPr lang="en-NZ" dirty="0"/>
          </a:p>
        </p:txBody>
      </p:sp>
      <p:pic>
        <p:nvPicPr>
          <p:cNvPr id="4" name="Snagit_PPT4E0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13" y="1706490"/>
            <a:ext cx="12290262" cy="4467194"/>
          </a:xfrm>
          <a:prstGeom prst="rect">
            <a:avLst/>
          </a:prstGeom>
        </p:spPr>
      </p:pic>
    </p:spTree>
    <p:extLst>
      <p:ext uri="{BB962C8B-B14F-4D97-AF65-F5344CB8AC3E}">
        <p14:creationId xmlns:p14="http://schemas.microsoft.com/office/powerpoint/2010/main" val="3991948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 </a:t>
            </a:r>
            <a:endParaRPr lang="en-NZ" dirty="0"/>
          </a:p>
        </p:txBody>
      </p:sp>
      <p:pic>
        <p:nvPicPr>
          <p:cNvPr id="4" name="Snagit_PPT66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6363"/>
            <a:ext cx="12436475" cy="4187448"/>
          </a:xfrm>
          <a:prstGeom prst="rect">
            <a:avLst/>
          </a:prstGeom>
        </p:spPr>
      </p:pic>
    </p:spTree>
    <p:extLst>
      <p:ext uri="{BB962C8B-B14F-4D97-AF65-F5344CB8AC3E}">
        <p14:creationId xmlns:p14="http://schemas.microsoft.com/office/powerpoint/2010/main" val="2171757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 </a:t>
            </a:r>
            <a:endParaRPr lang="en-NZ" dirty="0"/>
          </a:p>
        </p:txBody>
      </p:sp>
      <p:pic>
        <p:nvPicPr>
          <p:cNvPr id="3" name="Snagit_PPT6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69581"/>
            <a:ext cx="12436475" cy="5284381"/>
          </a:xfrm>
          <a:prstGeom prst="rect">
            <a:avLst/>
          </a:prstGeom>
        </p:spPr>
      </p:pic>
    </p:spTree>
    <p:extLst>
      <p:ext uri="{BB962C8B-B14F-4D97-AF65-F5344CB8AC3E}">
        <p14:creationId xmlns:p14="http://schemas.microsoft.com/office/powerpoint/2010/main" val="158405249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NZ" dirty="0" smtClean="0"/>
              <a:t>Federate </a:t>
            </a:r>
            <a:r>
              <a:rPr lang="en-NZ" dirty="0"/>
              <a:t>AD and AAD </a:t>
            </a:r>
            <a:r>
              <a:rPr lang="en-NZ" dirty="0" smtClean="0"/>
              <a:t>using </a:t>
            </a:r>
            <a:r>
              <a:rPr lang="en-NZ" dirty="0"/>
              <a:t>ADFS</a:t>
            </a:r>
          </a:p>
        </p:txBody>
      </p:sp>
      <p:sp>
        <p:nvSpPr>
          <p:cNvPr id="5" name="TextBox 4"/>
          <p:cNvSpPr txBox="1"/>
          <p:nvPr/>
        </p:nvSpPr>
        <p:spPr>
          <a:xfrm>
            <a:off x="1842655" y="1593273"/>
            <a:ext cx="4211781" cy="4302716"/>
          </a:xfrm>
          <a:prstGeom prst="rect">
            <a:avLst/>
          </a:prstGeom>
          <a:solidFill>
            <a:schemeClr val="accent1"/>
          </a:solidFill>
        </p:spPr>
        <p:txBody>
          <a:bodyPr wrap="square" lIns="182880" tIns="146304" rIns="182880" bIns="146304" rtlCol="0">
            <a:spAutoFit/>
          </a:bodyPr>
          <a:lstStyle/>
          <a:p>
            <a:pPr algn="ctr">
              <a:lnSpc>
                <a:spcPct val="90000"/>
              </a:lnSpc>
              <a:spcAft>
                <a:spcPts val="600"/>
              </a:spcAft>
            </a:pPr>
            <a:r>
              <a:rPr lang="en-NZ" sz="4000" dirty="0" smtClean="0">
                <a:gradFill>
                  <a:gsLst>
                    <a:gs pos="2917">
                      <a:schemeClr val="tx1"/>
                    </a:gs>
                    <a:gs pos="30000">
                      <a:schemeClr val="tx1"/>
                    </a:gs>
                  </a:gsLst>
                  <a:lin ang="5400000" scaled="0"/>
                </a:gradFill>
                <a:latin typeface="+mj-lt"/>
              </a:rPr>
              <a:t>ADFS</a:t>
            </a:r>
          </a:p>
          <a:p>
            <a:pPr>
              <a:lnSpc>
                <a:spcPct val="90000"/>
              </a:lnSpc>
              <a:spcAft>
                <a:spcPts val="600"/>
              </a:spcAft>
            </a:pPr>
            <a:endParaRPr lang="en-NZ" sz="2400" dirty="0">
              <a:gradFill>
                <a:gsLst>
                  <a:gs pos="2917">
                    <a:schemeClr val="tx1"/>
                  </a:gs>
                  <a:gs pos="30000">
                    <a:schemeClr val="tx1"/>
                  </a:gs>
                </a:gsLst>
                <a:lin ang="5400000" scaled="0"/>
              </a:gradFill>
            </a:endParaRPr>
          </a:p>
          <a:p>
            <a:pPr>
              <a:lnSpc>
                <a:spcPct val="90000"/>
              </a:lnSpc>
              <a:spcAft>
                <a:spcPts val="600"/>
              </a:spcAft>
            </a:pPr>
            <a:r>
              <a:rPr lang="en-NZ" sz="2400" dirty="0">
                <a:gradFill>
                  <a:gsLst>
                    <a:gs pos="2917">
                      <a:schemeClr val="tx1"/>
                    </a:gs>
                    <a:gs pos="30000">
                      <a:schemeClr val="tx1"/>
                    </a:gs>
                  </a:gsLst>
                  <a:lin ang="5400000" scaled="0"/>
                </a:gradFill>
              </a:rPr>
              <a:t>Repository (e.g. AD) attributes can be configured in a variety of </a:t>
            </a:r>
            <a:r>
              <a:rPr lang="en-NZ" sz="2400" dirty="0" smtClean="0">
                <a:gradFill>
                  <a:gsLst>
                    <a:gs pos="2917">
                      <a:schemeClr val="tx1"/>
                    </a:gs>
                    <a:gs pos="30000">
                      <a:schemeClr val="tx1"/>
                    </a:gs>
                  </a:gsLst>
                  <a:lin ang="5400000" scaled="0"/>
                </a:gradFill>
              </a:rPr>
              <a:t>ways</a:t>
            </a:r>
          </a:p>
          <a:p>
            <a:pPr>
              <a:lnSpc>
                <a:spcPct val="90000"/>
              </a:lnSpc>
              <a:spcAft>
                <a:spcPts val="600"/>
              </a:spcAft>
            </a:pPr>
            <a:endParaRPr lang="en-NZ" sz="2400" dirty="0">
              <a:gradFill>
                <a:gsLst>
                  <a:gs pos="2917">
                    <a:schemeClr val="tx1"/>
                  </a:gs>
                  <a:gs pos="30000">
                    <a:schemeClr val="tx1"/>
                  </a:gs>
                </a:gsLst>
                <a:lin ang="5400000" scaled="0"/>
              </a:gradFill>
            </a:endParaRPr>
          </a:p>
          <a:p>
            <a:pPr>
              <a:lnSpc>
                <a:spcPct val="90000"/>
              </a:lnSpc>
              <a:spcAft>
                <a:spcPts val="600"/>
              </a:spcAft>
            </a:pPr>
            <a:r>
              <a:rPr lang="en-NZ" sz="2400" dirty="0">
                <a:gradFill>
                  <a:gsLst>
                    <a:gs pos="2917">
                      <a:schemeClr val="tx1"/>
                    </a:gs>
                    <a:gs pos="30000">
                      <a:schemeClr val="tx1"/>
                    </a:gs>
                  </a:gsLst>
                  <a:lin ang="5400000" scaled="0"/>
                </a:gradFill>
              </a:rPr>
              <a:t>Claims rules language for manipulating </a:t>
            </a:r>
            <a:r>
              <a:rPr lang="en-NZ" sz="2400" dirty="0" smtClean="0">
                <a:gradFill>
                  <a:gsLst>
                    <a:gs pos="2917">
                      <a:schemeClr val="tx1"/>
                    </a:gs>
                    <a:gs pos="30000">
                      <a:schemeClr val="tx1"/>
                    </a:gs>
                  </a:gsLst>
                  <a:lin ang="5400000" scaled="0"/>
                </a:gradFill>
              </a:rPr>
              <a:t>attributes</a:t>
            </a:r>
          </a:p>
          <a:p>
            <a:pPr>
              <a:lnSpc>
                <a:spcPct val="90000"/>
              </a:lnSpc>
              <a:spcAft>
                <a:spcPts val="600"/>
              </a:spcAft>
            </a:pPr>
            <a:endParaRPr lang="en-NZ" sz="2400" dirty="0">
              <a:gradFill>
                <a:gsLst>
                  <a:gs pos="2917">
                    <a:schemeClr val="tx1"/>
                  </a:gs>
                  <a:gs pos="30000">
                    <a:schemeClr val="tx1"/>
                  </a:gs>
                </a:gsLst>
                <a:lin ang="5400000" scaled="0"/>
              </a:gradFill>
            </a:endParaRPr>
          </a:p>
          <a:p>
            <a:pPr>
              <a:lnSpc>
                <a:spcPct val="90000"/>
              </a:lnSpc>
              <a:spcAft>
                <a:spcPts val="600"/>
              </a:spcAft>
            </a:pPr>
            <a:r>
              <a:rPr lang="en-NZ" sz="2400" dirty="0">
                <a:gradFill>
                  <a:gsLst>
                    <a:gs pos="2917">
                      <a:schemeClr val="tx1"/>
                    </a:gs>
                    <a:gs pos="30000">
                      <a:schemeClr val="tx1"/>
                    </a:gs>
                  </a:gsLst>
                  <a:lin ang="5400000" scaled="0"/>
                </a:gradFill>
              </a:rPr>
              <a:t>Allow / deny access </a:t>
            </a:r>
            <a:endParaRPr lang="en-NZ" sz="2400" dirty="0" smtClean="0">
              <a:gradFill>
                <a:gsLst>
                  <a:gs pos="2917">
                    <a:schemeClr val="tx1"/>
                  </a:gs>
                  <a:gs pos="30000">
                    <a:schemeClr val="tx1"/>
                  </a:gs>
                </a:gsLst>
                <a:lin ang="5400000" scaled="0"/>
              </a:gradFill>
            </a:endParaRPr>
          </a:p>
        </p:txBody>
      </p:sp>
      <p:sp>
        <p:nvSpPr>
          <p:cNvPr id="6" name="TextBox 5"/>
          <p:cNvSpPr txBox="1"/>
          <p:nvPr/>
        </p:nvSpPr>
        <p:spPr>
          <a:xfrm>
            <a:off x="6426927" y="1593273"/>
            <a:ext cx="4241073" cy="4315027"/>
          </a:xfrm>
          <a:prstGeom prst="rect">
            <a:avLst/>
          </a:prstGeom>
          <a:solidFill>
            <a:schemeClr val="accent5"/>
          </a:solidFill>
        </p:spPr>
        <p:txBody>
          <a:bodyPr wrap="square" lIns="182880" tIns="146304" rIns="182880" bIns="146304" rtlCol="0">
            <a:spAutoFit/>
          </a:bodyPr>
          <a:lstStyle/>
          <a:p>
            <a:pPr algn="ctr">
              <a:lnSpc>
                <a:spcPct val="90000"/>
              </a:lnSpc>
              <a:spcAft>
                <a:spcPts val="600"/>
              </a:spcAft>
            </a:pPr>
            <a:r>
              <a:rPr lang="en-NZ" sz="4000" dirty="0" smtClean="0">
                <a:gradFill>
                  <a:gsLst>
                    <a:gs pos="2917">
                      <a:schemeClr val="tx1"/>
                    </a:gs>
                    <a:gs pos="30000">
                      <a:schemeClr val="tx1"/>
                    </a:gs>
                  </a:gsLst>
                  <a:lin ang="5400000" scaled="0"/>
                </a:gradFill>
                <a:latin typeface="+mj-lt"/>
              </a:rPr>
              <a:t>AAD</a:t>
            </a:r>
          </a:p>
          <a:p>
            <a:pPr>
              <a:lnSpc>
                <a:spcPct val="90000"/>
              </a:lnSpc>
              <a:spcAft>
                <a:spcPts val="600"/>
              </a:spcAft>
            </a:pPr>
            <a:endParaRPr lang="en-NZ" sz="2400" dirty="0">
              <a:gradFill>
                <a:gsLst>
                  <a:gs pos="2917">
                    <a:schemeClr val="tx1"/>
                  </a:gs>
                  <a:gs pos="30000">
                    <a:schemeClr val="tx1"/>
                  </a:gs>
                </a:gsLst>
                <a:lin ang="5400000" scaled="0"/>
              </a:gradFill>
            </a:endParaRPr>
          </a:p>
          <a:p>
            <a:pPr>
              <a:lnSpc>
                <a:spcPct val="90000"/>
              </a:lnSpc>
              <a:spcAft>
                <a:spcPts val="600"/>
              </a:spcAft>
            </a:pPr>
            <a:r>
              <a:rPr lang="en-NZ" sz="2400" dirty="0">
                <a:gradFill>
                  <a:gsLst>
                    <a:gs pos="2917">
                      <a:schemeClr val="tx1"/>
                    </a:gs>
                    <a:gs pos="30000">
                      <a:schemeClr val="tx1"/>
                    </a:gs>
                  </a:gsLst>
                  <a:lin ang="5400000" scaled="0"/>
                </a:gradFill>
              </a:rPr>
              <a:t>Fixed set - others can be extracted via the Graph API </a:t>
            </a:r>
          </a:p>
          <a:p>
            <a:pPr>
              <a:lnSpc>
                <a:spcPct val="90000"/>
              </a:lnSpc>
              <a:spcAft>
                <a:spcPts val="600"/>
              </a:spcAft>
            </a:pPr>
            <a:endParaRPr lang="en-NZ" sz="2400" dirty="0" smtClean="0">
              <a:gradFill>
                <a:gsLst>
                  <a:gs pos="2917">
                    <a:schemeClr val="tx1"/>
                  </a:gs>
                  <a:gs pos="30000">
                    <a:schemeClr val="tx1"/>
                  </a:gs>
                </a:gsLst>
                <a:lin ang="5400000" scaled="0"/>
              </a:gradFill>
            </a:endParaRPr>
          </a:p>
          <a:p>
            <a:pPr>
              <a:lnSpc>
                <a:spcPct val="90000"/>
              </a:lnSpc>
              <a:spcAft>
                <a:spcPts val="600"/>
              </a:spcAft>
            </a:pPr>
            <a:endParaRPr lang="en-NZ" sz="2400" dirty="0">
              <a:gradFill>
                <a:gsLst>
                  <a:gs pos="2917">
                    <a:schemeClr val="tx1"/>
                  </a:gs>
                  <a:gs pos="30000">
                    <a:schemeClr val="tx1"/>
                  </a:gs>
                </a:gsLst>
                <a:lin ang="5400000" scaled="0"/>
              </a:gradFill>
            </a:endParaRPr>
          </a:p>
          <a:p>
            <a:r>
              <a:rPr lang="en-NZ" sz="2400" dirty="0"/>
              <a:t>No functionality </a:t>
            </a:r>
          </a:p>
          <a:p>
            <a:pPr>
              <a:lnSpc>
                <a:spcPct val="90000"/>
              </a:lnSpc>
              <a:spcAft>
                <a:spcPts val="600"/>
              </a:spcAft>
            </a:pPr>
            <a:endParaRPr lang="en-NZ" sz="2000" dirty="0" smtClean="0">
              <a:gradFill>
                <a:gsLst>
                  <a:gs pos="2917">
                    <a:schemeClr val="tx1"/>
                  </a:gs>
                  <a:gs pos="30000">
                    <a:schemeClr val="tx1"/>
                  </a:gs>
                </a:gsLst>
                <a:lin ang="5400000" scaled="0"/>
              </a:gradFill>
            </a:endParaRPr>
          </a:p>
          <a:p>
            <a:pPr>
              <a:lnSpc>
                <a:spcPct val="90000"/>
              </a:lnSpc>
              <a:spcAft>
                <a:spcPts val="600"/>
              </a:spcAft>
            </a:pPr>
            <a:endParaRPr lang="en-NZ" dirty="0">
              <a:gradFill>
                <a:gsLst>
                  <a:gs pos="2917">
                    <a:schemeClr val="tx1"/>
                  </a:gs>
                  <a:gs pos="30000">
                    <a:schemeClr val="tx1"/>
                  </a:gs>
                </a:gsLst>
                <a:lin ang="5400000" scaled="0"/>
              </a:gradFill>
            </a:endParaRPr>
          </a:p>
          <a:p>
            <a:r>
              <a:rPr lang="en-NZ" sz="2400" dirty="0"/>
              <a:t>No functionality </a:t>
            </a:r>
          </a:p>
        </p:txBody>
      </p:sp>
    </p:spTree>
    <p:extLst>
      <p:ext uri="{BB962C8B-B14F-4D97-AF65-F5344CB8AC3E}">
        <p14:creationId xmlns:p14="http://schemas.microsoft.com/office/powerpoint/2010/main" val="4255532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Synchronise or Federate?</a:t>
            </a:r>
            <a:endParaRPr lang="en-NZ" dirty="0"/>
          </a:p>
        </p:txBody>
      </p:sp>
      <p:sp>
        <p:nvSpPr>
          <p:cNvPr id="3" name="TextBox 2"/>
          <p:cNvSpPr txBox="1"/>
          <p:nvPr/>
        </p:nvSpPr>
        <p:spPr>
          <a:xfrm>
            <a:off x="1219200" y="1343891"/>
            <a:ext cx="4918364" cy="4428905"/>
          </a:xfrm>
          <a:prstGeom prst="rect">
            <a:avLst/>
          </a:prstGeom>
          <a:solidFill>
            <a:schemeClr val="accent1"/>
          </a:solidFill>
        </p:spPr>
        <p:txBody>
          <a:bodyPr wrap="square" lIns="182880" tIns="146304" rIns="182880" bIns="146304" rtlCol="0">
            <a:spAutoFit/>
          </a:bodyPr>
          <a:lstStyle/>
          <a:p>
            <a:pPr algn="ctr">
              <a:lnSpc>
                <a:spcPct val="90000"/>
              </a:lnSpc>
              <a:spcAft>
                <a:spcPts val="600"/>
              </a:spcAft>
            </a:pPr>
            <a:r>
              <a:rPr lang="en-NZ" sz="4000" dirty="0" err="1" smtClean="0">
                <a:gradFill>
                  <a:gsLst>
                    <a:gs pos="2917">
                      <a:schemeClr val="tx1"/>
                    </a:gs>
                    <a:gs pos="30000">
                      <a:schemeClr val="tx1"/>
                    </a:gs>
                  </a:gsLst>
                  <a:lin ang="5400000" scaled="0"/>
                </a:gradFill>
                <a:latin typeface="+mj-lt"/>
              </a:rPr>
              <a:t>Dirsync</a:t>
            </a:r>
            <a:endParaRPr lang="en-NZ" sz="4000" dirty="0" smtClean="0">
              <a:gradFill>
                <a:gsLst>
                  <a:gs pos="2917">
                    <a:schemeClr val="tx1"/>
                  </a:gs>
                  <a:gs pos="30000">
                    <a:schemeClr val="tx1"/>
                  </a:gs>
                </a:gsLst>
                <a:lin ang="5400000" scaled="0"/>
              </a:gradFill>
              <a:latin typeface="+mj-lt"/>
            </a:endParaRPr>
          </a:p>
          <a:p>
            <a:pPr>
              <a:lnSpc>
                <a:spcPct val="90000"/>
              </a:lnSpc>
              <a:spcAft>
                <a:spcPts val="600"/>
              </a:spcAft>
            </a:pPr>
            <a:endParaRPr lang="en-NZ" sz="1200" dirty="0">
              <a:gradFill>
                <a:gsLst>
                  <a:gs pos="2917">
                    <a:schemeClr val="tx1"/>
                  </a:gs>
                  <a:gs pos="30000">
                    <a:schemeClr val="tx1"/>
                  </a:gs>
                </a:gsLst>
                <a:lin ang="5400000" scaled="0"/>
              </a:gradFill>
            </a:endParaRPr>
          </a:p>
          <a:p>
            <a:pPr>
              <a:lnSpc>
                <a:spcPct val="90000"/>
              </a:lnSpc>
              <a:spcAft>
                <a:spcPts val="600"/>
              </a:spcAft>
            </a:pPr>
            <a:r>
              <a:rPr lang="en-NZ" sz="2400" dirty="0">
                <a:gradFill>
                  <a:gsLst>
                    <a:gs pos="2917">
                      <a:schemeClr val="tx1"/>
                    </a:gs>
                    <a:gs pos="30000">
                      <a:schemeClr val="tx1"/>
                    </a:gs>
                  </a:gsLst>
                  <a:lin ang="5400000" scaled="0"/>
                </a:gradFill>
              </a:rPr>
              <a:t>A single server is </a:t>
            </a:r>
            <a:r>
              <a:rPr lang="en-NZ" sz="2400" dirty="0" smtClean="0">
                <a:gradFill>
                  <a:gsLst>
                    <a:gs pos="2917">
                      <a:schemeClr val="tx1"/>
                    </a:gs>
                    <a:gs pos="30000">
                      <a:schemeClr val="tx1"/>
                    </a:gs>
                  </a:gsLst>
                  <a:lin ang="5400000" scaled="0"/>
                </a:gradFill>
              </a:rPr>
              <a:t>needed</a:t>
            </a:r>
          </a:p>
          <a:p>
            <a:pPr>
              <a:lnSpc>
                <a:spcPct val="90000"/>
              </a:lnSpc>
              <a:spcAft>
                <a:spcPts val="600"/>
              </a:spcAft>
            </a:pPr>
            <a:endParaRPr lang="en-NZ" sz="2000" dirty="0" smtClean="0">
              <a:gradFill>
                <a:gsLst>
                  <a:gs pos="2917">
                    <a:schemeClr val="tx1"/>
                  </a:gs>
                  <a:gs pos="30000">
                    <a:schemeClr val="tx1"/>
                  </a:gs>
                </a:gsLst>
                <a:lin ang="5400000" scaled="0"/>
              </a:gradFill>
            </a:endParaRPr>
          </a:p>
          <a:p>
            <a:pPr>
              <a:lnSpc>
                <a:spcPct val="90000"/>
              </a:lnSpc>
              <a:spcAft>
                <a:spcPts val="600"/>
              </a:spcAft>
            </a:pPr>
            <a:endParaRPr lang="en-NZ" dirty="0">
              <a:gradFill>
                <a:gsLst>
                  <a:gs pos="2917">
                    <a:schemeClr val="tx1"/>
                  </a:gs>
                  <a:gs pos="30000">
                    <a:schemeClr val="tx1"/>
                  </a:gs>
                </a:gsLst>
                <a:lin ang="5400000" scaled="0"/>
              </a:gradFill>
            </a:endParaRPr>
          </a:p>
          <a:p>
            <a:pPr>
              <a:lnSpc>
                <a:spcPct val="90000"/>
              </a:lnSpc>
              <a:spcAft>
                <a:spcPts val="600"/>
              </a:spcAft>
            </a:pPr>
            <a:r>
              <a:rPr lang="en-NZ" sz="2400" dirty="0">
                <a:gradFill>
                  <a:gsLst>
                    <a:gs pos="2917">
                      <a:schemeClr val="tx1"/>
                    </a:gs>
                    <a:gs pos="30000">
                      <a:schemeClr val="tx1"/>
                    </a:gs>
                  </a:gsLst>
                  <a:lin ang="5400000" scaled="0"/>
                </a:gradFill>
              </a:rPr>
              <a:t>Simple </a:t>
            </a:r>
            <a:r>
              <a:rPr lang="en-NZ" sz="2400" dirty="0" smtClean="0">
                <a:gradFill>
                  <a:gsLst>
                    <a:gs pos="2917">
                      <a:schemeClr val="tx1"/>
                    </a:gs>
                    <a:gs pos="30000">
                      <a:schemeClr val="tx1"/>
                    </a:gs>
                  </a:gsLst>
                  <a:lin ang="5400000" scaled="0"/>
                </a:gradFill>
              </a:rPr>
              <a:t>architecture</a:t>
            </a:r>
          </a:p>
          <a:p>
            <a:pPr>
              <a:lnSpc>
                <a:spcPct val="90000"/>
              </a:lnSpc>
              <a:spcAft>
                <a:spcPts val="600"/>
              </a:spcAft>
            </a:pPr>
            <a:endParaRPr lang="en-NZ" sz="2400" dirty="0" smtClean="0">
              <a:gradFill>
                <a:gsLst>
                  <a:gs pos="2917">
                    <a:schemeClr val="tx1"/>
                  </a:gs>
                  <a:gs pos="30000">
                    <a:schemeClr val="tx1"/>
                  </a:gs>
                </a:gsLst>
                <a:lin ang="5400000" scaled="0"/>
              </a:gradFill>
            </a:endParaRPr>
          </a:p>
          <a:p>
            <a:pPr>
              <a:lnSpc>
                <a:spcPct val="90000"/>
              </a:lnSpc>
              <a:spcAft>
                <a:spcPts val="600"/>
              </a:spcAft>
            </a:pPr>
            <a:endParaRPr lang="en-NZ" sz="2000" dirty="0">
              <a:gradFill>
                <a:gsLst>
                  <a:gs pos="2917">
                    <a:schemeClr val="tx1"/>
                  </a:gs>
                  <a:gs pos="30000">
                    <a:schemeClr val="tx1"/>
                  </a:gs>
                </a:gsLst>
                <a:lin ang="5400000" scaled="0"/>
              </a:gradFill>
            </a:endParaRPr>
          </a:p>
          <a:p>
            <a:pPr>
              <a:lnSpc>
                <a:spcPct val="90000"/>
              </a:lnSpc>
              <a:spcAft>
                <a:spcPts val="600"/>
              </a:spcAft>
            </a:pPr>
            <a:r>
              <a:rPr lang="en-NZ" sz="2400" dirty="0">
                <a:gradFill>
                  <a:gsLst>
                    <a:gs pos="2917">
                      <a:schemeClr val="tx1"/>
                    </a:gs>
                    <a:gs pos="30000">
                      <a:schemeClr val="tx1"/>
                    </a:gs>
                  </a:gsLst>
                  <a:lin ang="5400000" scaled="0"/>
                </a:gradFill>
              </a:rPr>
              <a:t>Same Sign On - users will be prompted for credentials when accessing Office 365</a:t>
            </a:r>
            <a:endParaRPr lang="en-NZ" sz="2400" dirty="0" smtClean="0">
              <a:gradFill>
                <a:gsLst>
                  <a:gs pos="2917">
                    <a:schemeClr val="tx1"/>
                  </a:gs>
                  <a:gs pos="30000">
                    <a:schemeClr val="tx1"/>
                  </a:gs>
                </a:gsLst>
                <a:lin ang="5400000" scaled="0"/>
              </a:gradFill>
            </a:endParaRPr>
          </a:p>
        </p:txBody>
      </p:sp>
      <p:sp>
        <p:nvSpPr>
          <p:cNvPr id="4" name="TextBox 3"/>
          <p:cNvSpPr txBox="1"/>
          <p:nvPr/>
        </p:nvSpPr>
        <p:spPr>
          <a:xfrm>
            <a:off x="6359236" y="1316182"/>
            <a:ext cx="4876811" cy="4435060"/>
          </a:xfrm>
          <a:prstGeom prst="rect">
            <a:avLst/>
          </a:prstGeom>
          <a:solidFill>
            <a:schemeClr val="accent5"/>
          </a:solidFill>
        </p:spPr>
        <p:txBody>
          <a:bodyPr wrap="square" lIns="182880" tIns="146304" rIns="182880" bIns="146304" rtlCol="0">
            <a:spAutoFit/>
          </a:bodyPr>
          <a:lstStyle/>
          <a:p>
            <a:pPr algn="ctr">
              <a:lnSpc>
                <a:spcPct val="90000"/>
              </a:lnSpc>
              <a:spcAft>
                <a:spcPts val="600"/>
              </a:spcAft>
            </a:pPr>
            <a:r>
              <a:rPr lang="en-NZ" sz="4000" dirty="0" smtClean="0">
                <a:gradFill>
                  <a:gsLst>
                    <a:gs pos="2917">
                      <a:schemeClr val="tx1"/>
                    </a:gs>
                    <a:gs pos="30000">
                      <a:schemeClr val="tx1"/>
                    </a:gs>
                  </a:gsLst>
                  <a:lin ang="5400000" scaled="0"/>
                </a:gradFill>
                <a:latin typeface="+mj-lt"/>
              </a:rPr>
              <a:t>ADFS</a:t>
            </a:r>
          </a:p>
          <a:p>
            <a:pPr>
              <a:lnSpc>
                <a:spcPct val="90000"/>
              </a:lnSpc>
              <a:spcAft>
                <a:spcPts val="600"/>
              </a:spcAft>
            </a:pPr>
            <a:endParaRPr lang="en-NZ" sz="1200" dirty="0">
              <a:gradFill>
                <a:gsLst>
                  <a:gs pos="2917">
                    <a:schemeClr val="tx1"/>
                  </a:gs>
                  <a:gs pos="30000">
                    <a:schemeClr val="tx1"/>
                  </a:gs>
                </a:gsLst>
                <a:lin ang="5400000" scaled="0"/>
              </a:gradFill>
            </a:endParaRPr>
          </a:p>
          <a:p>
            <a:pPr>
              <a:lnSpc>
                <a:spcPct val="90000"/>
              </a:lnSpc>
              <a:spcAft>
                <a:spcPts val="600"/>
              </a:spcAft>
            </a:pPr>
            <a:r>
              <a:rPr lang="en-NZ" sz="2400" dirty="0">
                <a:gradFill>
                  <a:gsLst>
                    <a:gs pos="2917">
                      <a:schemeClr val="tx1"/>
                    </a:gs>
                    <a:gs pos="30000">
                      <a:schemeClr val="tx1"/>
                    </a:gs>
                  </a:gsLst>
                  <a:lin ang="5400000" scaled="0"/>
                </a:gradFill>
              </a:rPr>
              <a:t>Redundant and scaled out ADFS </a:t>
            </a:r>
            <a:r>
              <a:rPr lang="en-NZ" sz="2400" dirty="0" smtClean="0">
                <a:gradFill>
                  <a:gsLst>
                    <a:gs pos="2917">
                      <a:schemeClr val="tx1"/>
                    </a:gs>
                    <a:gs pos="30000">
                      <a:schemeClr val="tx1"/>
                    </a:gs>
                  </a:gsLst>
                  <a:lin ang="5400000" scaled="0"/>
                </a:gradFill>
              </a:rPr>
              <a:t>servers</a:t>
            </a:r>
            <a:endParaRPr lang="en-NZ" sz="2000" dirty="0" smtClean="0">
              <a:gradFill>
                <a:gsLst>
                  <a:gs pos="2917">
                    <a:schemeClr val="tx1"/>
                  </a:gs>
                  <a:gs pos="30000">
                    <a:schemeClr val="tx1"/>
                  </a:gs>
                </a:gsLst>
                <a:lin ang="5400000" scaled="0"/>
              </a:gradFill>
            </a:endParaRPr>
          </a:p>
          <a:p>
            <a:pPr>
              <a:lnSpc>
                <a:spcPct val="90000"/>
              </a:lnSpc>
              <a:spcAft>
                <a:spcPts val="600"/>
              </a:spcAft>
            </a:pPr>
            <a:endParaRPr lang="en-NZ" sz="2000" dirty="0">
              <a:gradFill>
                <a:gsLst>
                  <a:gs pos="2917">
                    <a:schemeClr val="tx1"/>
                  </a:gs>
                  <a:gs pos="30000">
                    <a:schemeClr val="tx1"/>
                  </a:gs>
                </a:gsLst>
                <a:lin ang="5400000" scaled="0"/>
              </a:gradFill>
            </a:endParaRPr>
          </a:p>
          <a:p>
            <a:pPr>
              <a:lnSpc>
                <a:spcPct val="90000"/>
              </a:lnSpc>
              <a:spcAft>
                <a:spcPts val="600"/>
              </a:spcAft>
            </a:pPr>
            <a:r>
              <a:rPr lang="en-NZ" sz="2400" dirty="0">
                <a:gradFill>
                  <a:gsLst>
                    <a:gs pos="2917">
                      <a:schemeClr val="tx1"/>
                    </a:gs>
                    <a:gs pos="30000">
                      <a:schemeClr val="tx1"/>
                    </a:gs>
                  </a:gsLst>
                  <a:lin ang="5400000" scaled="0"/>
                </a:gradFill>
              </a:rPr>
              <a:t>ADFS Proxies, load balancers, certificate management are </a:t>
            </a:r>
            <a:r>
              <a:rPr lang="en-NZ" sz="2400" dirty="0" smtClean="0">
                <a:gradFill>
                  <a:gsLst>
                    <a:gs pos="2917">
                      <a:schemeClr val="tx1"/>
                    </a:gs>
                    <a:gs pos="30000">
                      <a:schemeClr val="tx1"/>
                    </a:gs>
                  </a:gsLst>
                  <a:lin ang="5400000" scaled="0"/>
                </a:gradFill>
              </a:rPr>
              <a:t>required</a:t>
            </a:r>
          </a:p>
          <a:p>
            <a:pPr>
              <a:lnSpc>
                <a:spcPct val="90000"/>
              </a:lnSpc>
              <a:spcAft>
                <a:spcPts val="600"/>
              </a:spcAft>
            </a:pPr>
            <a:endParaRPr lang="en-NZ" sz="2400" dirty="0">
              <a:gradFill>
                <a:gsLst>
                  <a:gs pos="2917">
                    <a:schemeClr val="tx1"/>
                  </a:gs>
                  <a:gs pos="30000">
                    <a:schemeClr val="tx1"/>
                  </a:gs>
                </a:gsLst>
                <a:lin ang="5400000" scaled="0"/>
              </a:gradFill>
            </a:endParaRPr>
          </a:p>
          <a:p>
            <a:pPr>
              <a:lnSpc>
                <a:spcPct val="90000"/>
              </a:lnSpc>
              <a:spcAft>
                <a:spcPts val="600"/>
              </a:spcAft>
            </a:pPr>
            <a:r>
              <a:rPr lang="en-NZ" sz="2400" dirty="0">
                <a:gradFill>
                  <a:gsLst>
                    <a:gs pos="2917">
                      <a:schemeClr val="tx1"/>
                    </a:gs>
                    <a:gs pos="30000">
                      <a:schemeClr val="tx1"/>
                    </a:gs>
                  </a:gsLst>
                  <a:lin ang="5400000" scaled="0"/>
                </a:gradFill>
              </a:rPr>
              <a:t>Single Sign On (SSO</a:t>
            </a:r>
            <a:r>
              <a:rPr lang="en-NZ" sz="2400" dirty="0" smtClean="0">
                <a:gradFill>
                  <a:gsLst>
                    <a:gs pos="2917">
                      <a:schemeClr val="tx1"/>
                    </a:gs>
                    <a:gs pos="30000">
                      <a:schemeClr val="tx1"/>
                    </a:gs>
                  </a:gsLst>
                  <a:lin ang="5400000" scaled="0"/>
                </a:gradFill>
              </a:rPr>
              <a:t>)</a:t>
            </a:r>
          </a:p>
          <a:p>
            <a:pPr>
              <a:lnSpc>
                <a:spcPct val="90000"/>
              </a:lnSpc>
              <a:spcAft>
                <a:spcPts val="600"/>
              </a:spcAft>
            </a:pPr>
            <a:endParaRPr lang="en-NZ" sz="2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31132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251" y="324637"/>
            <a:ext cx="10089758" cy="579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88045" y="6237513"/>
            <a:ext cx="8055429" cy="627864"/>
          </a:xfrm>
          <a:prstGeom prst="rect">
            <a:avLst/>
          </a:prstGeom>
          <a:noFill/>
        </p:spPr>
        <p:txBody>
          <a:bodyPr wrap="square" lIns="182880" tIns="146304" rIns="182880" bIns="146304" rtlCol="0">
            <a:spAutoFit/>
          </a:bodyPr>
          <a:lstStyle/>
          <a:p>
            <a:pPr>
              <a:lnSpc>
                <a:spcPct val="90000"/>
              </a:lnSpc>
              <a:spcAft>
                <a:spcPts val="600"/>
              </a:spcAft>
            </a:pPr>
            <a:r>
              <a:rPr lang="en-NZ" sz="2400" dirty="0"/>
              <a:t>http://</a:t>
            </a:r>
            <a:r>
              <a:rPr lang="en-NZ" sz="2400" dirty="0" smtClean="0"/>
              <a:t>technet.microsoft.com/en-us/library/jj573650.aspx</a:t>
            </a:r>
            <a:endParaRPr lang="en-NZ" sz="2400" dirty="0"/>
          </a:p>
        </p:txBody>
      </p:sp>
    </p:spTree>
    <p:extLst>
      <p:ext uri="{BB962C8B-B14F-4D97-AF65-F5344CB8AC3E}">
        <p14:creationId xmlns:p14="http://schemas.microsoft.com/office/powerpoint/2010/main" val="3370065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Manipulate AAD using Graph API</a:t>
            </a:r>
            <a:endParaRPr lang="en-NZ" dirty="0"/>
          </a:p>
        </p:txBody>
      </p:sp>
      <p:sp>
        <p:nvSpPr>
          <p:cNvPr id="4" name="Rectangle 3"/>
          <p:cNvSpPr/>
          <p:nvPr/>
        </p:nvSpPr>
        <p:spPr bwMode="auto">
          <a:xfrm>
            <a:off x="4842374" y="2672199"/>
            <a:ext cx="2733393" cy="134299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16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NZ" sz="4000" dirty="0" smtClean="0">
                <a:gradFill>
                  <a:gsLst>
                    <a:gs pos="0">
                      <a:srgbClr val="FFFFFF"/>
                    </a:gs>
                    <a:gs pos="100000">
                      <a:srgbClr val="FFFFFF"/>
                    </a:gs>
                  </a:gsLst>
                  <a:lin ang="5400000" scaled="0"/>
                </a:gradFill>
                <a:latin typeface="+mj-lt"/>
                <a:ea typeface="Segoe UI" pitchFamily="34" charset="0"/>
                <a:cs typeface="Segoe UI" pitchFamily="34" charset="0"/>
              </a:rPr>
              <a:t>AAD</a:t>
            </a:r>
          </a:p>
        </p:txBody>
      </p:sp>
      <p:cxnSp>
        <p:nvCxnSpPr>
          <p:cNvPr id="11" name="Straight Arrow Connector 10"/>
          <p:cNvCxnSpPr>
            <a:stCxn id="4" idx="2"/>
          </p:cNvCxnSpPr>
          <p:nvPr/>
        </p:nvCxnSpPr>
        <p:spPr>
          <a:xfrm>
            <a:off x="6209071" y="4015195"/>
            <a:ext cx="0" cy="1133465"/>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auto">
          <a:xfrm>
            <a:off x="8942464" y="3065879"/>
            <a:ext cx="2359743" cy="15529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smtClean="0">
                <a:gradFill>
                  <a:gsLst>
                    <a:gs pos="0">
                      <a:srgbClr val="FFFFFF"/>
                    </a:gs>
                    <a:gs pos="100000">
                      <a:srgbClr val="FFFFFF"/>
                    </a:gs>
                  </a:gsLst>
                  <a:lin ang="5400000" scaled="0"/>
                </a:gradFill>
                <a:ea typeface="Segoe UI" pitchFamily="34" charset="0"/>
                <a:cs typeface="Segoe UI" pitchFamily="34" charset="0"/>
              </a:rPr>
              <a:t>Use token in REST call to graph endpoint</a:t>
            </a:r>
          </a:p>
        </p:txBody>
      </p:sp>
      <p:cxnSp>
        <p:nvCxnSpPr>
          <p:cNvPr id="14" name="Straight Arrow Connector 13"/>
          <p:cNvCxnSpPr/>
          <p:nvPr/>
        </p:nvCxnSpPr>
        <p:spPr>
          <a:xfrm flipV="1">
            <a:off x="7166498" y="4686693"/>
            <a:ext cx="2558846" cy="930622"/>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a:endCxn id="4" idx="3"/>
          </p:cNvCxnSpPr>
          <p:nvPr/>
        </p:nvCxnSpPr>
        <p:spPr>
          <a:xfrm flipH="1" flipV="1">
            <a:off x="7575767" y="3343697"/>
            <a:ext cx="1366697" cy="498651"/>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Hexagon 20"/>
          <p:cNvSpPr/>
          <p:nvPr/>
        </p:nvSpPr>
        <p:spPr bwMode="auto">
          <a:xfrm>
            <a:off x="5353662" y="5148660"/>
            <a:ext cx="1740311" cy="1237390"/>
          </a:xfrm>
          <a:prstGeom prst="hexag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smtClean="0">
                <a:gradFill>
                  <a:gsLst>
                    <a:gs pos="0">
                      <a:srgbClr val="FFFFFF"/>
                    </a:gs>
                    <a:gs pos="100000">
                      <a:srgbClr val="FFFFFF"/>
                    </a:gs>
                  </a:gsLst>
                  <a:lin ang="5400000" scaled="0"/>
                </a:gradFill>
                <a:ea typeface="Segoe UI" pitchFamily="34" charset="0"/>
                <a:cs typeface="Segoe UI" pitchFamily="34" charset="0"/>
              </a:rPr>
              <a:t>Token issued</a:t>
            </a:r>
          </a:p>
        </p:txBody>
      </p:sp>
      <p:sp>
        <p:nvSpPr>
          <p:cNvPr id="28" name="Rectangle 27"/>
          <p:cNvSpPr/>
          <p:nvPr/>
        </p:nvSpPr>
        <p:spPr bwMode="auto">
          <a:xfrm>
            <a:off x="1492038" y="2700801"/>
            <a:ext cx="2227006" cy="129785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a:gradFill>
                  <a:gsLst>
                    <a:gs pos="0">
                      <a:srgbClr val="FFFFFF"/>
                    </a:gs>
                    <a:gs pos="100000">
                      <a:srgbClr val="FFFFFF"/>
                    </a:gs>
                  </a:gsLst>
                  <a:lin ang="5400000" scaled="0"/>
                </a:gradFill>
                <a:ea typeface="Segoe UI" pitchFamily="34" charset="0"/>
                <a:cs typeface="Segoe UI" pitchFamily="34" charset="0"/>
              </a:rPr>
              <a:t>Use OAuth endpoint to get token</a:t>
            </a:r>
            <a:endParaRPr lang="en-NZ" sz="2400" dirty="0">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Arrow Connector 30"/>
          <p:cNvCxnSpPr>
            <a:stCxn id="28" idx="3"/>
            <a:endCxn id="4" idx="1"/>
          </p:cNvCxnSpPr>
          <p:nvPr/>
        </p:nvCxnSpPr>
        <p:spPr>
          <a:xfrm flipV="1">
            <a:off x="3719044" y="3343697"/>
            <a:ext cx="1123330" cy="6033"/>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238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Graph API REST interface</a:t>
            </a:r>
            <a:endParaRPr lang="en-NZ" dirty="0"/>
          </a:p>
        </p:txBody>
      </p:sp>
      <p:sp>
        <p:nvSpPr>
          <p:cNvPr id="3" name="Rounded Rectangle 2"/>
          <p:cNvSpPr/>
          <p:nvPr/>
        </p:nvSpPr>
        <p:spPr bwMode="auto">
          <a:xfrm>
            <a:off x="3333135" y="2094272"/>
            <a:ext cx="1666568" cy="5899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smtClean="0">
                <a:gradFill>
                  <a:gsLst>
                    <a:gs pos="0">
                      <a:srgbClr val="FFFFFF"/>
                    </a:gs>
                    <a:gs pos="100000">
                      <a:srgbClr val="FFFFFF"/>
                    </a:gs>
                  </a:gsLst>
                  <a:lin ang="5400000" scaled="0"/>
                </a:gradFill>
                <a:ea typeface="Segoe UI" pitchFamily="34" charset="0"/>
                <a:cs typeface="Segoe UI" pitchFamily="34" charset="0"/>
              </a:rPr>
              <a:t>Create</a:t>
            </a:r>
          </a:p>
        </p:txBody>
      </p:sp>
      <p:sp>
        <p:nvSpPr>
          <p:cNvPr id="4" name="Rounded Rectangle 3"/>
          <p:cNvSpPr/>
          <p:nvPr/>
        </p:nvSpPr>
        <p:spPr bwMode="auto">
          <a:xfrm>
            <a:off x="3333135" y="3087331"/>
            <a:ext cx="1666568" cy="5899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smtClean="0">
                <a:gradFill>
                  <a:gsLst>
                    <a:gs pos="0">
                      <a:srgbClr val="FFFFFF"/>
                    </a:gs>
                    <a:gs pos="100000">
                      <a:srgbClr val="FFFFFF"/>
                    </a:gs>
                  </a:gsLst>
                  <a:lin ang="5400000" scaled="0"/>
                </a:gradFill>
                <a:ea typeface="Segoe UI" pitchFamily="34" charset="0"/>
                <a:cs typeface="Segoe UI" pitchFamily="34" charset="0"/>
              </a:rPr>
              <a:t>Read</a:t>
            </a:r>
          </a:p>
        </p:txBody>
      </p:sp>
      <p:sp>
        <p:nvSpPr>
          <p:cNvPr id="5" name="Rounded Rectangle 4"/>
          <p:cNvSpPr/>
          <p:nvPr/>
        </p:nvSpPr>
        <p:spPr bwMode="auto">
          <a:xfrm>
            <a:off x="3333135" y="4080390"/>
            <a:ext cx="1666568" cy="5899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smtClean="0">
                <a:gradFill>
                  <a:gsLst>
                    <a:gs pos="0">
                      <a:srgbClr val="FFFFFF"/>
                    </a:gs>
                    <a:gs pos="100000">
                      <a:srgbClr val="FFFFFF"/>
                    </a:gs>
                  </a:gsLst>
                  <a:lin ang="5400000" scaled="0"/>
                </a:gradFill>
                <a:ea typeface="Segoe UI" pitchFamily="34" charset="0"/>
                <a:cs typeface="Segoe UI" pitchFamily="34" charset="0"/>
              </a:rPr>
              <a:t>Update</a:t>
            </a:r>
          </a:p>
        </p:txBody>
      </p:sp>
      <p:sp>
        <p:nvSpPr>
          <p:cNvPr id="6" name="Rounded Rectangle 5"/>
          <p:cNvSpPr/>
          <p:nvPr/>
        </p:nvSpPr>
        <p:spPr bwMode="auto">
          <a:xfrm>
            <a:off x="3333135" y="5073449"/>
            <a:ext cx="1666568" cy="5899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smtClean="0">
                <a:gradFill>
                  <a:gsLst>
                    <a:gs pos="0">
                      <a:srgbClr val="FFFFFF"/>
                    </a:gs>
                    <a:gs pos="100000">
                      <a:srgbClr val="FFFFFF"/>
                    </a:gs>
                  </a:gsLst>
                  <a:lin ang="5400000" scaled="0"/>
                </a:gradFill>
                <a:ea typeface="Segoe UI" pitchFamily="34" charset="0"/>
                <a:cs typeface="Segoe UI" pitchFamily="34" charset="0"/>
              </a:rPr>
              <a:t>Delete</a:t>
            </a:r>
          </a:p>
        </p:txBody>
      </p:sp>
      <p:sp>
        <p:nvSpPr>
          <p:cNvPr id="7" name="Rounded Rectangle 6"/>
          <p:cNvSpPr/>
          <p:nvPr/>
        </p:nvSpPr>
        <p:spPr bwMode="auto">
          <a:xfrm>
            <a:off x="6715432" y="2094272"/>
            <a:ext cx="1666568" cy="5899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smtClean="0">
                <a:gradFill>
                  <a:gsLst>
                    <a:gs pos="0">
                      <a:srgbClr val="FFFFFF"/>
                    </a:gs>
                    <a:gs pos="100000">
                      <a:srgbClr val="FFFFFF"/>
                    </a:gs>
                  </a:gsLst>
                  <a:lin ang="5400000" scaled="0"/>
                </a:gradFill>
                <a:ea typeface="Segoe UI" pitchFamily="34" charset="0"/>
                <a:cs typeface="Segoe UI" pitchFamily="34" charset="0"/>
              </a:rPr>
              <a:t>POST</a:t>
            </a:r>
          </a:p>
        </p:txBody>
      </p:sp>
      <p:sp>
        <p:nvSpPr>
          <p:cNvPr id="8" name="Rounded Rectangle 7"/>
          <p:cNvSpPr/>
          <p:nvPr/>
        </p:nvSpPr>
        <p:spPr bwMode="auto">
          <a:xfrm>
            <a:off x="6715432" y="3087331"/>
            <a:ext cx="1666568" cy="5899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smtClean="0">
                <a:gradFill>
                  <a:gsLst>
                    <a:gs pos="0">
                      <a:srgbClr val="FFFFFF"/>
                    </a:gs>
                    <a:gs pos="100000">
                      <a:srgbClr val="FFFFFF"/>
                    </a:gs>
                  </a:gsLst>
                  <a:lin ang="5400000" scaled="0"/>
                </a:gradFill>
                <a:ea typeface="Segoe UI" pitchFamily="34" charset="0"/>
                <a:cs typeface="Segoe UI" pitchFamily="34" charset="0"/>
              </a:rPr>
              <a:t>GET</a:t>
            </a:r>
          </a:p>
        </p:txBody>
      </p:sp>
      <p:sp>
        <p:nvSpPr>
          <p:cNvPr id="9" name="Rounded Rectangle 8"/>
          <p:cNvSpPr/>
          <p:nvPr/>
        </p:nvSpPr>
        <p:spPr bwMode="auto">
          <a:xfrm>
            <a:off x="6715432" y="4080390"/>
            <a:ext cx="1666568" cy="5899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smtClean="0">
                <a:gradFill>
                  <a:gsLst>
                    <a:gs pos="0">
                      <a:srgbClr val="FFFFFF"/>
                    </a:gs>
                    <a:gs pos="100000">
                      <a:srgbClr val="FFFFFF"/>
                    </a:gs>
                  </a:gsLst>
                  <a:lin ang="5400000" scaled="0"/>
                </a:gradFill>
                <a:ea typeface="Segoe UI" pitchFamily="34" charset="0"/>
                <a:cs typeface="Segoe UI" pitchFamily="34" charset="0"/>
              </a:rPr>
              <a:t>PATCH</a:t>
            </a:r>
          </a:p>
        </p:txBody>
      </p:sp>
      <p:sp>
        <p:nvSpPr>
          <p:cNvPr id="10" name="Rounded Rectangle 9"/>
          <p:cNvSpPr/>
          <p:nvPr/>
        </p:nvSpPr>
        <p:spPr bwMode="auto">
          <a:xfrm>
            <a:off x="6715432" y="5073449"/>
            <a:ext cx="1666568" cy="5899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2400" dirty="0" smtClean="0">
                <a:gradFill>
                  <a:gsLst>
                    <a:gs pos="0">
                      <a:srgbClr val="FFFFFF"/>
                    </a:gs>
                    <a:gs pos="100000">
                      <a:srgbClr val="FFFFFF"/>
                    </a:gs>
                  </a:gsLst>
                  <a:lin ang="5400000" scaled="0"/>
                </a:gradFill>
                <a:ea typeface="Segoe UI" pitchFamily="34" charset="0"/>
                <a:cs typeface="Segoe UI" pitchFamily="34" charset="0"/>
              </a:rPr>
              <a:t>DELETE</a:t>
            </a:r>
          </a:p>
        </p:txBody>
      </p:sp>
      <p:cxnSp>
        <p:nvCxnSpPr>
          <p:cNvPr id="12" name="Straight Arrow Connector 11"/>
          <p:cNvCxnSpPr/>
          <p:nvPr/>
        </p:nvCxnSpPr>
        <p:spPr>
          <a:xfrm>
            <a:off x="5161935" y="2389239"/>
            <a:ext cx="1386349"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161935" y="3382298"/>
            <a:ext cx="1386349"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161935" y="4375357"/>
            <a:ext cx="1386349"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61935" y="5368416"/>
            <a:ext cx="1386349" cy="0"/>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719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76065" y="1827556"/>
            <a:ext cx="9496741" cy="3179607"/>
          </a:xfrm>
        </p:spPr>
        <p:txBody>
          <a:bodyPr/>
          <a:lstStyle/>
          <a:p>
            <a:pPr algn="ctr"/>
            <a:r>
              <a:rPr lang="en-NZ" dirty="0" smtClean="0"/>
              <a:t>AAD allows </a:t>
            </a:r>
            <a:r>
              <a:rPr lang="en-NZ" dirty="0"/>
              <a:t>you to </a:t>
            </a:r>
            <a:r>
              <a:rPr lang="en-NZ" dirty="0" smtClean="0"/>
              <a:t>move </a:t>
            </a:r>
            <a:r>
              <a:rPr lang="en-NZ" dirty="0"/>
              <a:t>your </a:t>
            </a:r>
            <a:r>
              <a:rPr lang="en-NZ" dirty="0" smtClean="0"/>
              <a:t>I&amp;AM </a:t>
            </a:r>
            <a:r>
              <a:rPr lang="en-NZ" dirty="0"/>
              <a:t>to the </a:t>
            </a:r>
            <a:r>
              <a:rPr lang="en-NZ" dirty="0" smtClean="0"/>
              <a:t>cloud </a:t>
            </a:r>
            <a:r>
              <a:rPr lang="en-NZ" dirty="0"/>
              <a:t>and manage access to both cloud and </a:t>
            </a:r>
            <a:r>
              <a:rPr lang="en-NZ" dirty="0" smtClean="0"/>
              <a:t/>
            </a:r>
            <a:br>
              <a:rPr lang="en-NZ" dirty="0" smtClean="0"/>
            </a:br>
            <a:r>
              <a:rPr lang="en-NZ" dirty="0" smtClean="0"/>
              <a:t>on-premise resources</a:t>
            </a:r>
            <a:endParaRPr lang="en-NZ" dirty="0"/>
          </a:p>
        </p:txBody>
      </p:sp>
    </p:spTree>
    <p:extLst>
      <p:ext uri="{BB962C8B-B14F-4D97-AF65-F5344CB8AC3E}">
        <p14:creationId xmlns:p14="http://schemas.microsoft.com/office/powerpoint/2010/main" val="341200375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NZ" dirty="0"/>
          </a:p>
        </p:txBody>
      </p:sp>
      <p:sp>
        <p:nvSpPr>
          <p:cNvPr id="3" name="Text Placeholder 2"/>
          <p:cNvSpPr>
            <a:spLocks noGrp="1"/>
          </p:cNvSpPr>
          <p:nvPr>
            <p:ph type="body" sz="quarter" idx="12"/>
          </p:nvPr>
        </p:nvSpPr>
        <p:spPr/>
        <p:txBody>
          <a:bodyPr/>
          <a:lstStyle/>
          <a:p>
            <a:r>
              <a:rPr lang="en-NZ" dirty="0" smtClean="0"/>
              <a:t>Graph Explorer</a:t>
            </a:r>
            <a:endParaRPr lang="en-NZ" dirty="0"/>
          </a:p>
        </p:txBody>
      </p:sp>
    </p:spTree>
    <p:extLst>
      <p:ext uri="{BB962C8B-B14F-4D97-AF65-F5344CB8AC3E}">
        <p14:creationId xmlns:p14="http://schemas.microsoft.com/office/powerpoint/2010/main" val="618065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2951017" y="4378042"/>
            <a:ext cx="1524001" cy="84946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Rounded Rectangle 32"/>
          <p:cNvSpPr/>
          <p:nvPr/>
        </p:nvSpPr>
        <p:spPr bwMode="auto">
          <a:xfrm>
            <a:off x="2951017" y="2050478"/>
            <a:ext cx="1260765" cy="84946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pPr algn="ctr"/>
            <a:r>
              <a:rPr lang="en-NZ" dirty="0" smtClean="0"/>
              <a:t>AAL now ADAL</a:t>
            </a:r>
            <a:endParaRPr lang="en-NZ" dirty="0"/>
          </a:p>
        </p:txBody>
      </p:sp>
      <p:sp>
        <p:nvSpPr>
          <p:cNvPr id="3" name="TextBox 2"/>
          <p:cNvSpPr txBox="1"/>
          <p:nvPr/>
        </p:nvSpPr>
        <p:spPr>
          <a:xfrm>
            <a:off x="2951018" y="2050478"/>
            <a:ext cx="1413164" cy="849463"/>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gradFill>
                  <a:gsLst>
                    <a:gs pos="2917">
                      <a:schemeClr val="tx1"/>
                    </a:gs>
                    <a:gs pos="30000">
                      <a:schemeClr val="tx1"/>
                    </a:gs>
                  </a:gsLst>
                  <a:lin ang="5400000" scaled="0"/>
                </a:gradFill>
                <a:latin typeface="+mj-lt"/>
              </a:rPr>
              <a:t>AAL</a:t>
            </a:r>
          </a:p>
        </p:txBody>
      </p:sp>
      <p:sp>
        <p:nvSpPr>
          <p:cNvPr id="4" name="TextBox 3"/>
          <p:cNvSpPr txBox="1"/>
          <p:nvPr/>
        </p:nvSpPr>
        <p:spPr>
          <a:xfrm>
            <a:off x="5029202" y="1557620"/>
            <a:ext cx="2105891" cy="1668918"/>
          </a:xfrm>
          <a:prstGeom prst="rect">
            <a:avLst/>
          </a:prstGeom>
          <a:noFill/>
        </p:spPr>
        <p:txBody>
          <a:bodyPr wrap="square" lIns="182880" tIns="146304" rIns="182880" bIns="146304" rtlCol="0">
            <a:spAutoFit/>
          </a:bodyPr>
          <a:lstStyle/>
          <a:p>
            <a:pPr>
              <a:lnSpc>
                <a:spcPct val="90000"/>
              </a:lnSpc>
              <a:spcAft>
                <a:spcPts val="600"/>
              </a:spcAft>
            </a:pPr>
            <a:r>
              <a:rPr lang="en-NZ" sz="2400" b="1" dirty="0" smtClean="0">
                <a:solidFill>
                  <a:schemeClr val="accent2"/>
                </a:solidFill>
              </a:rPr>
              <a:t>(In cloud)</a:t>
            </a:r>
            <a:endParaRPr lang="en-NZ" sz="800" dirty="0">
              <a:solidFill>
                <a:schemeClr val="accent2"/>
              </a:solidFill>
            </a:endParaRPr>
          </a:p>
          <a:p>
            <a:pPr>
              <a:lnSpc>
                <a:spcPct val="90000"/>
              </a:lnSpc>
              <a:spcAft>
                <a:spcPts val="600"/>
              </a:spcAft>
            </a:pPr>
            <a:r>
              <a:rPr lang="en-NZ" sz="2400" dirty="0" smtClean="0">
                <a:gradFill>
                  <a:gsLst>
                    <a:gs pos="2917">
                      <a:schemeClr val="tx1"/>
                    </a:gs>
                    <a:gs pos="30000">
                      <a:schemeClr val="tx1"/>
                    </a:gs>
                  </a:gsLst>
                  <a:lin ang="5400000" scaled="0"/>
                </a:gradFill>
              </a:rPr>
              <a:t>Tenants</a:t>
            </a:r>
          </a:p>
          <a:p>
            <a:pPr>
              <a:lnSpc>
                <a:spcPct val="90000"/>
              </a:lnSpc>
              <a:spcAft>
                <a:spcPts val="600"/>
              </a:spcAft>
            </a:pPr>
            <a:endParaRPr lang="en-NZ" sz="1050" dirty="0">
              <a:gradFill>
                <a:gsLst>
                  <a:gs pos="2917">
                    <a:schemeClr val="tx1"/>
                  </a:gs>
                  <a:gs pos="30000">
                    <a:schemeClr val="tx1"/>
                  </a:gs>
                </a:gsLst>
                <a:lin ang="5400000" scaled="0"/>
              </a:gradFill>
            </a:endParaRPr>
          </a:p>
          <a:p>
            <a:pPr>
              <a:lnSpc>
                <a:spcPct val="90000"/>
              </a:lnSpc>
              <a:spcAft>
                <a:spcPts val="600"/>
              </a:spcAft>
            </a:pPr>
            <a:r>
              <a:rPr lang="en-NZ" sz="2400" dirty="0" smtClean="0">
                <a:gradFill>
                  <a:gsLst>
                    <a:gs pos="2917">
                      <a:schemeClr val="tx1"/>
                    </a:gs>
                    <a:gs pos="30000">
                      <a:schemeClr val="tx1"/>
                    </a:gs>
                  </a:gsLst>
                  <a:lin ang="5400000" scaled="0"/>
                </a:gradFill>
              </a:rPr>
              <a:t>Namespaces</a:t>
            </a:r>
          </a:p>
        </p:txBody>
      </p:sp>
      <p:cxnSp>
        <p:nvCxnSpPr>
          <p:cNvPr id="6" name="Straight Arrow Connector 5"/>
          <p:cNvCxnSpPr/>
          <p:nvPr/>
        </p:nvCxnSpPr>
        <p:spPr>
          <a:xfrm flipV="1">
            <a:off x="4211782" y="2272145"/>
            <a:ext cx="817420" cy="203065"/>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11782" y="2560714"/>
            <a:ext cx="817420" cy="339227"/>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51017" y="4378042"/>
            <a:ext cx="1648691" cy="849463"/>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gradFill>
                  <a:gsLst>
                    <a:gs pos="2917">
                      <a:schemeClr val="tx1"/>
                    </a:gs>
                    <a:gs pos="30000">
                      <a:schemeClr val="tx1"/>
                    </a:gs>
                  </a:gsLst>
                  <a:lin ang="5400000" scaled="0"/>
                </a:gradFill>
                <a:latin typeface="+mj-lt"/>
              </a:rPr>
              <a:t>ADAL</a:t>
            </a:r>
          </a:p>
        </p:txBody>
      </p:sp>
      <p:sp>
        <p:nvSpPr>
          <p:cNvPr id="24" name="TextBox 23"/>
          <p:cNvSpPr txBox="1"/>
          <p:nvPr/>
        </p:nvSpPr>
        <p:spPr>
          <a:xfrm>
            <a:off x="4973780" y="5486401"/>
            <a:ext cx="1593273" cy="1258806"/>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gradFill>
                  <a:gsLst>
                    <a:gs pos="2917">
                      <a:schemeClr val="tx1"/>
                    </a:gs>
                    <a:gs pos="30000">
                      <a:schemeClr val="tx1"/>
                    </a:gs>
                  </a:gsLst>
                  <a:lin ang="5400000" scaled="0"/>
                </a:gradFill>
                <a:latin typeface="+mj-lt"/>
              </a:rPr>
              <a:t>ADFS</a:t>
            </a:r>
          </a:p>
          <a:p>
            <a:pPr>
              <a:lnSpc>
                <a:spcPct val="90000"/>
              </a:lnSpc>
              <a:spcAft>
                <a:spcPts val="600"/>
              </a:spcAft>
            </a:pPr>
            <a:r>
              <a:rPr lang="en-NZ" sz="2400" dirty="0" smtClean="0">
                <a:gradFill>
                  <a:gsLst>
                    <a:gs pos="2917">
                      <a:schemeClr val="tx1"/>
                    </a:gs>
                    <a:gs pos="30000">
                      <a:schemeClr val="tx1"/>
                    </a:gs>
                  </a:gsLst>
                  <a:lin ang="5400000" scaled="0"/>
                </a:gradFill>
              </a:rPr>
              <a:t>2012 R2</a:t>
            </a:r>
          </a:p>
        </p:txBody>
      </p:sp>
      <p:sp>
        <p:nvSpPr>
          <p:cNvPr id="25" name="TextBox 24"/>
          <p:cNvSpPr txBox="1"/>
          <p:nvPr/>
        </p:nvSpPr>
        <p:spPr>
          <a:xfrm>
            <a:off x="7107387" y="5116665"/>
            <a:ext cx="2452254" cy="1668918"/>
          </a:xfrm>
          <a:prstGeom prst="rect">
            <a:avLst/>
          </a:prstGeom>
          <a:noFill/>
        </p:spPr>
        <p:txBody>
          <a:bodyPr wrap="square" lIns="182880" tIns="146304" rIns="182880" bIns="146304" rtlCol="0">
            <a:spAutoFit/>
          </a:bodyPr>
          <a:lstStyle/>
          <a:p>
            <a:pPr>
              <a:lnSpc>
                <a:spcPct val="90000"/>
              </a:lnSpc>
              <a:spcAft>
                <a:spcPts val="600"/>
              </a:spcAft>
            </a:pPr>
            <a:r>
              <a:rPr lang="en-NZ" sz="2400" b="1" dirty="0" smtClean="0">
                <a:solidFill>
                  <a:schemeClr val="accent2"/>
                </a:solidFill>
              </a:rPr>
              <a:t>(On premise)</a:t>
            </a:r>
          </a:p>
          <a:p>
            <a:pPr>
              <a:lnSpc>
                <a:spcPct val="90000"/>
              </a:lnSpc>
              <a:spcAft>
                <a:spcPts val="600"/>
              </a:spcAft>
            </a:pPr>
            <a:r>
              <a:rPr lang="en-NZ" sz="2400" dirty="0" smtClean="0">
                <a:gradFill>
                  <a:gsLst>
                    <a:gs pos="2917">
                      <a:schemeClr val="tx1"/>
                    </a:gs>
                    <a:gs pos="30000">
                      <a:schemeClr val="tx1"/>
                    </a:gs>
                  </a:gsLst>
                  <a:lin ang="5400000" scaled="0"/>
                </a:gradFill>
              </a:rPr>
              <a:t>OAuth2</a:t>
            </a:r>
          </a:p>
          <a:p>
            <a:pPr>
              <a:lnSpc>
                <a:spcPct val="90000"/>
              </a:lnSpc>
              <a:spcAft>
                <a:spcPts val="600"/>
              </a:spcAft>
            </a:pPr>
            <a:endParaRPr lang="en-NZ" sz="1050" dirty="0">
              <a:gradFill>
                <a:gsLst>
                  <a:gs pos="2917">
                    <a:schemeClr val="tx1"/>
                  </a:gs>
                  <a:gs pos="30000">
                    <a:schemeClr val="tx1"/>
                  </a:gs>
                </a:gsLst>
                <a:lin ang="5400000" scaled="0"/>
              </a:gradFill>
            </a:endParaRPr>
          </a:p>
          <a:p>
            <a:pPr>
              <a:lnSpc>
                <a:spcPct val="90000"/>
              </a:lnSpc>
              <a:spcAft>
                <a:spcPts val="600"/>
              </a:spcAft>
            </a:pPr>
            <a:r>
              <a:rPr lang="en-NZ" sz="2400" dirty="0" smtClean="0">
                <a:gradFill>
                  <a:gsLst>
                    <a:gs pos="2917">
                      <a:schemeClr val="tx1"/>
                    </a:gs>
                    <a:gs pos="30000">
                      <a:schemeClr val="tx1"/>
                    </a:gs>
                  </a:gsLst>
                  <a:lin ang="5400000" scaled="0"/>
                </a:gradFill>
              </a:rPr>
              <a:t>JWT</a:t>
            </a:r>
          </a:p>
        </p:txBody>
      </p:sp>
      <p:cxnSp>
        <p:nvCxnSpPr>
          <p:cNvPr id="29" name="Straight Arrow Connector 28"/>
          <p:cNvCxnSpPr/>
          <p:nvPr/>
        </p:nvCxnSpPr>
        <p:spPr>
          <a:xfrm flipV="1">
            <a:off x="6497778" y="5819132"/>
            <a:ext cx="748147" cy="296672"/>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497778" y="6171821"/>
            <a:ext cx="692731" cy="330711"/>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3" idx="3"/>
          </p:cNvCxnSpPr>
          <p:nvPr/>
        </p:nvCxnSpPr>
        <p:spPr>
          <a:xfrm flipV="1">
            <a:off x="4599708" y="4378042"/>
            <a:ext cx="554183" cy="424732"/>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599708" y="4969033"/>
            <a:ext cx="568037" cy="642058"/>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87630" y="3796140"/>
            <a:ext cx="1399308" cy="849463"/>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gradFill>
                  <a:gsLst>
                    <a:gs pos="2917">
                      <a:schemeClr val="tx1"/>
                    </a:gs>
                    <a:gs pos="30000">
                      <a:schemeClr val="tx1"/>
                    </a:gs>
                  </a:gsLst>
                  <a:lin ang="5400000" scaled="0"/>
                </a:gradFill>
                <a:latin typeface="+mj-lt"/>
              </a:rPr>
              <a:t>AAL</a:t>
            </a:r>
          </a:p>
        </p:txBody>
      </p:sp>
      <p:sp>
        <p:nvSpPr>
          <p:cNvPr id="49" name="TextBox 48"/>
          <p:cNvSpPr txBox="1"/>
          <p:nvPr/>
        </p:nvSpPr>
        <p:spPr>
          <a:xfrm>
            <a:off x="7007213" y="3250213"/>
            <a:ext cx="2105891" cy="1668918"/>
          </a:xfrm>
          <a:prstGeom prst="rect">
            <a:avLst/>
          </a:prstGeom>
          <a:noFill/>
        </p:spPr>
        <p:txBody>
          <a:bodyPr wrap="square" lIns="182880" tIns="146304" rIns="182880" bIns="146304" rtlCol="0">
            <a:spAutoFit/>
          </a:bodyPr>
          <a:lstStyle/>
          <a:p>
            <a:pPr>
              <a:lnSpc>
                <a:spcPct val="90000"/>
              </a:lnSpc>
              <a:spcAft>
                <a:spcPts val="600"/>
              </a:spcAft>
            </a:pPr>
            <a:r>
              <a:rPr lang="en-NZ" sz="2400" b="1" dirty="0" smtClean="0">
                <a:solidFill>
                  <a:schemeClr val="accent2"/>
                </a:solidFill>
              </a:rPr>
              <a:t>(In cloud)</a:t>
            </a:r>
            <a:endParaRPr lang="en-NZ" sz="800" dirty="0">
              <a:solidFill>
                <a:schemeClr val="accent2"/>
              </a:solidFill>
            </a:endParaRPr>
          </a:p>
          <a:p>
            <a:pPr>
              <a:lnSpc>
                <a:spcPct val="90000"/>
              </a:lnSpc>
              <a:spcAft>
                <a:spcPts val="600"/>
              </a:spcAft>
            </a:pPr>
            <a:r>
              <a:rPr lang="en-NZ" sz="2400" dirty="0" smtClean="0">
                <a:gradFill>
                  <a:gsLst>
                    <a:gs pos="2917">
                      <a:schemeClr val="tx1"/>
                    </a:gs>
                    <a:gs pos="30000">
                      <a:schemeClr val="tx1"/>
                    </a:gs>
                  </a:gsLst>
                  <a:lin ang="5400000" scaled="0"/>
                </a:gradFill>
              </a:rPr>
              <a:t>Tenants</a:t>
            </a:r>
          </a:p>
          <a:p>
            <a:pPr>
              <a:lnSpc>
                <a:spcPct val="90000"/>
              </a:lnSpc>
              <a:spcAft>
                <a:spcPts val="600"/>
              </a:spcAft>
            </a:pPr>
            <a:endParaRPr lang="en-NZ" sz="1050" dirty="0">
              <a:gradFill>
                <a:gsLst>
                  <a:gs pos="2917">
                    <a:schemeClr val="tx1"/>
                  </a:gs>
                  <a:gs pos="30000">
                    <a:schemeClr val="tx1"/>
                  </a:gs>
                </a:gsLst>
                <a:lin ang="5400000" scaled="0"/>
              </a:gradFill>
            </a:endParaRPr>
          </a:p>
          <a:p>
            <a:pPr>
              <a:lnSpc>
                <a:spcPct val="90000"/>
              </a:lnSpc>
              <a:spcAft>
                <a:spcPts val="600"/>
              </a:spcAft>
            </a:pPr>
            <a:r>
              <a:rPr lang="en-NZ" sz="2400" dirty="0" smtClean="0">
                <a:gradFill>
                  <a:gsLst>
                    <a:gs pos="2917">
                      <a:schemeClr val="tx1"/>
                    </a:gs>
                    <a:gs pos="30000">
                      <a:schemeClr val="tx1"/>
                    </a:gs>
                  </a:gsLst>
                  <a:lin ang="5400000" scaled="0"/>
                </a:gradFill>
              </a:rPr>
              <a:t>Namespaces</a:t>
            </a:r>
          </a:p>
        </p:txBody>
      </p:sp>
      <p:cxnSp>
        <p:nvCxnSpPr>
          <p:cNvPr id="50" name="Straight Arrow Connector 49"/>
          <p:cNvCxnSpPr/>
          <p:nvPr/>
        </p:nvCxnSpPr>
        <p:spPr>
          <a:xfrm flipV="1">
            <a:off x="6246809" y="3959801"/>
            <a:ext cx="817420" cy="203065"/>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246809" y="4283231"/>
            <a:ext cx="817420" cy="339227"/>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42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bwMode="auto">
          <a:xfrm>
            <a:off x="427701" y="5130136"/>
            <a:ext cx="11736181" cy="1672741"/>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8" name="Rectangle 87"/>
          <p:cNvSpPr/>
          <p:nvPr/>
        </p:nvSpPr>
        <p:spPr bwMode="auto">
          <a:xfrm>
            <a:off x="436550" y="3224638"/>
            <a:ext cx="11736181" cy="1744115"/>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7" name="Rectangle 86"/>
          <p:cNvSpPr/>
          <p:nvPr/>
        </p:nvSpPr>
        <p:spPr bwMode="auto">
          <a:xfrm>
            <a:off x="427703" y="1214472"/>
            <a:ext cx="11736181" cy="18017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p:txBody>
          <a:bodyPr/>
          <a:lstStyle/>
          <a:p>
            <a:pPr algn="ctr"/>
            <a:r>
              <a:rPr lang="en-NZ" dirty="0" smtClean="0"/>
              <a:t>AAD handles demand</a:t>
            </a:r>
            <a:endParaRPr lang="en-NZ" dirty="0"/>
          </a:p>
        </p:txBody>
      </p:sp>
      <p:sp>
        <p:nvSpPr>
          <p:cNvPr id="6" name="Rounded Rectangle 5"/>
          <p:cNvSpPr/>
          <p:nvPr/>
        </p:nvSpPr>
        <p:spPr bwMode="auto">
          <a:xfrm>
            <a:off x="651164" y="1496290"/>
            <a:ext cx="2244436" cy="126165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3600" dirty="0" smtClean="0">
                <a:gradFill>
                  <a:gsLst>
                    <a:gs pos="0">
                      <a:srgbClr val="FFFFFF"/>
                    </a:gs>
                    <a:gs pos="100000">
                      <a:srgbClr val="FFFFFF"/>
                    </a:gs>
                  </a:gsLst>
                  <a:lin ang="5400000" scaled="0"/>
                </a:gradFill>
                <a:ea typeface="Segoe UI" pitchFamily="34" charset="0"/>
                <a:cs typeface="Segoe UI" pitchFamily="34" charset="0"/>
              </a:rPr>
              <a:t>Since</a:t>
            </a:r>
          </a:p>
          <a:p>
            <a:pPr algn="ctr" defTabSz="932472" fontAlgn="base">
              <a:lnSpc>
                <a:spcPct val="90000"/>
              </a:lnSpc>
              <a:spcBef>
                <a:spcPct val="0"/>
              </a:spcBef>
              <a:spcAft>
                <a:spcPct val="0"/>
              </a:spcAft>
            </a:pPr>
            <a:r>
              <a:rPr lang="en-NZ" sz="3600" b="1" dirty="0" smtClean="0">
                <a:gradFill>
                  <a:gsLst>
                    <a:gs pos="0">
                      <a:srgbClr val="FFFFFF"/>
                    </a:gs>
                    <a:gs pos="100000">
                      <a:srgbClr val="FFFFFF"/>
                    </a:gs>
                  </a:gsLst>
                  <a:lin ang="5400000" scaled="0"/>
                </a:gradFill>
                <a:ea typeface="Segoe UI" pitchFamily="34" charset="0"/>
                <a:cs typeface="Segoe UI" pitchFamily="34" charset="0"/>
              </a:rPr>
              <a:t>2010</a:t>
            </a:r>
          </a:p>
        </p:txBody>
      </p:sp>
      <p:pic>
        <p:nvPicPr>
          <p:cNvPr id="8" name="Picture 7"/>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13000"/>
                    </a14:imgEffect>
                  </a14:imgLayer>
                </a14:imgProps>
              </a:ext>
            </a:extLst>
          </a:blip>
          <a:stretch>
            <a:fillRect/>
          </a:stretch>
        </p:blipFill>
        <p:spPr>
          <a:xfrm>
            <a:off x="4041056" y="1477948"/>
            <a:ext cx="899943" cy="1383244"/>
          </a:xfrm>
          <a:prstGeom prst="rect">
            <a:avLst/>
          </a:prstGeom>
          <a:ln>
            <a:noFill/>
          </a:ln>
          <a:effectLst/>
          <a:scene3d>
            <a:camera prst="orthographicFront">
              <a:rot lat="0" lon="0" rev="0"/>
            </a:camera>
            <a:lightRig rig="contrasting" dir="t">
              <a:rot lat="0" lon="0" rev="7800000"/>
            </a:lightRig>
          </a:scene3d>
          <a:sp3d>
            <a:bevelT w="139700" h="139700"/>
          </a:sp3d>
        </p:spPr>
      </p:pic>
      <p:sp>
        <p:nvSpPr>
          <p:cNvPr id="9" name="TextBox 8"/>
          <p:cNvSpPr txBox="1"/>
          <p:nvPr/>
        </p:nvSpPr>
        <p:spPr>
          <a:xfrm>
            <a:off x="4867259" y="1440404"/>
            <a:ext cx="2669167" cy="1501950"/>
          </a:xfrm>
          <a:prstGeom prst="rect">
            <a:avLst/>
          </a:prstGeom>
          <a:noFill/>
        </p:spPr>
        <p:txBody>
          <a:bodyPr wrap="square" lIns="182880" tIns="146304" rIns="182880" bIns="146304" rtlCol="0">
            <a:spAutoFit/>
          </a:bodyPr>
          <a:lstStyle/>
          <a:p>
            <a:pPr>
              <a:lnSpc>
                <a:spcPct val="90000"/>
              </a:lnSpc>
              <a:spcAft>
                <a:spcPts val="600"/>
              </a:spcAft>
            </a:pPr>
            <a:r>
              <a:rPr lang="en-NZ" sz="3600" b="1" dirty="0" smtClean="0">
                <a:solidFill>
                  <a:schemeClr val="accent2"/>
                </a:solidFill>
              </a:rPr>
              <a:t>200 Billion</a:t>
            </a:r>
          </a:p>
          <a:p>
            <a:pPr>
              <a:lnSpc>
                <a:spcPct val="90000"/>
              </a:lnSpc>
              <a:spcAft>
                <a:spcPts val="600"/>
              </a:spcAft>
            </a:pPr>
            <a:r>
              <a:rPr lang="en-NZ" sz="2000" dirty="0" smtClean="0"/>
              <a:t>Authentications</a:t>
            </a:r>
          </a:p>
          <a:p>
            <a:pPr>
              <a:lnSpc>
                <a:spcPct val="90000"/>
              </a:lnSpc>
              <a:spcAft>
                <a:spcPts val="600"/>
              </a:spcAft>
            </a:pPr>
            <a:r>
              <a:rPr lang="en-NZ" sz="2000" dirty="0" smtClean="0"/>
              <a:t>processed</a:t>
            </a:r>
          </a:p>
        </p:txBody>
      </p:sp>
      <p:pic>
        <p:nvPicPr>
          <p:cNvPr id="25" name="Picture 24"/>
          <p:cNvPicPr>
            <a:picLocks noChangeAspect="1"/>
          </p:cNvPicPr>
          <p:nvPr/>
        </p:nvPicPr>
        <p:blipFill>
          <a:blip r:embed="rId4"/>
          <a:stretch>
            <a:fillRect/>
          </a:stretch>
        </p:blipFill>
        <p:spPr>
          <a:xfrm>
            <a:off x="8449794" y="1641748"/>
            <a:ext cx="267184" cy="792000"/>
          </a:xfrm>
          <a:prstGeom prst="rect">
            <a:avLst/>
          </a:prstGeom>
          <a:solidFill>
            <a:schemeClr val="accent1"/>
          </a:solidFill>
          <a:ln>
            <a:solidFill>
              <a:schemeClr val="accent1"/>
            </a:solidFill>
          </a:ln>
        </p:spPr>
      </p:pic>
      <p:pic>
        <p:nvPicPr>
          <p:cNvPr id="26" name="Picture 25"/>
          <p:cNvPicPr>
            <a:picLocks noChangeAspect="1"/>
          </p:cNvPicPr>
          <p:nvPr/>
        </p:nvPicPr>
        <p:blipFill>
          <a:blip r:embed="rId4"/>
          <a:stretch>
            <a:fillRect/>
          </a:stretch>
        </p:blipFill>
        <p:spPr>
          <a:xfrm>
            <a:off x="8732473" y="1641748"/>
            <a:ext cx="267184" cy="792000"/>
          </a:xfrm>
          <a:prstGeom prst="rect">
            <a:avLst/>
          </a:prstGeom>
          <a:solidFill>
            <a:schemeClr val="accent1"/>
          </a:solidFill>
          <a:ln>
            <a:solidFill>
              <a:schemeClr val="accent1"/>
            </a:solidFill>
          </a:ln>
        </p:spPr>
      </p:pic>
      <p:pic>
        <p:nvPicPr>
          <p:cNvPr id="27" name="Picture 26"/>
          <p:cNvPicPr>
            <a:picLocks noChangeAspect="1"/>
          </p:cNvPicPr>
          <p:nvPr/>
        </p:nvPicPr>
        <p:blipFill>
          <a:blip r:embed="rId4"/>
          <a:stretch>
            <a:fillRect/>
          </a:stretch>
        </p:blipFill>
        <p:spPr>
          <a:xfrm>
            <a:off x="8999657" y="1641748"/>
            <a:ext cx="267184" cy="792000"/>
          </a:xfrm>
          <a:prstGeom prst="rect">
            <a:avLst/>
          </a:prstGeom>
          <a:solidFill>
            <a:schemeClr val="accent1"/>
          </a:solidFill>
          <a:ln>
            <a:solidFill>
              <a:schemeClr val="accent1"/>
            </a:solidFill>
          </a:ln>
        </p:spPr>
      </p:pic>
      <p:pic>
        <p:nvPicPr>
          <p:cNvPr id="28" name="Picture 27"/>
          <p:cNvPicPr>
            <a:picLocks noChangeAspect="1"/>
          </p:cNvPicPr>
          <p:nvPr/>
        </p:nvPicPr>
        <p:blipFill>
          <a:blip r:embed="rId4"/>
          <a:stretch>
            <a:fillRect/>
          </a:stretch>
        </p:blipFill>
        <p:spPr>
          <a:xfrm>
            <a:off x="8173636" y="1641748"/>
            <a:ext cx="267184" cy="792000"/>
          </a:xfrm>
          <a:prstGeom prst="rect">
            <a:avLst/>
          </a:prstGeom>
          <a:solidFill>
            <a:schemeClr val="accent1"/>
          </a:solidFill>
          <a:ln>
            <a:solidFill>
              <a:schemeClr val="accent1"/>
            </a:solidFill>
          </a:ln>
        </p:spPr>
      </p:pic>
      <p:sp>
        <p:nvSpPr>
          <p:cNvPr id="30" name="TextBox 29"/>
          <p:cNvSpPr txBox="1"/>
          <p:nvPr/>
        </p:nvSpPr>
        <p:spPr>
          <a:xfrm>
            <a:off x="9420225" y="1440404"/>
            <a:ext cx="2555758" cy="1425005"/>
          </a:xfrm>
          <a:prstGeom prst="rect">
            <a:avLst/>
          </a:prstGeom>
          <a:noFill/>
        </p:spPr>
        <p:txBody>
          <a:bodyPr wrap="square" lIns="182880" tIns="146304" rIns="182880" bIns="146304" rtlCol="0">
            <a:spAutoFit/>
          </a:bodyPr>
          <a:lstStyle/>
          <a:p>
            <a:pPr>
              <a:lnSpc>
                <a:spcPct val="90000"/>
              </a:lnSpc>
              <a:spcAft>
                <a:spcPts val="600"/>
              </a:spcAft>
            </a:pPr>
            <a:r>
              <a:rPr lang="en-NZ" sz="3600" b="1" dirty="0" smtClean="0">
                <a:solidFill>
                  <a:schemeClr val="accent2"/>
                </a:solidFill>
              </a:rPr>
              <a:t>50 Million</a:t>
            </a:r>
          </a:p>
          <a:p>
            <a:pPr>
              <a:lnSpc>
                <a:spcPct val="90000"/>
              </a:lnSpc>
              <a:spcAft>
                <a:spcPts val="600"/>
              </a:spcAft>
            </a:pPr>
            <a:r>
              <a:rPr lang="en-NZ" sz="2000" dirty="0" smtClean="0">
                <a:gradFill>
                  <a:gsLst>
                    <a:gs pos="2917">
                      <a:schemeClr val="tx1"/>
                    </a:gs>
                    <a:gs pos="30000">
                      <a:schemeClr val="tx1"/>
                    </a:gs>
                  </a:gsLst>
                  <a:lin ang="5400000" scaled="0"/>
                </a:gradFill>
              </a:rPr>
              <a:t>Active user accounts</a:t>
            </a:r>
          </a:p>
        </p:txBody>
      </p:sp>
      <p:sp>
        <p:nvSpPr>
          <p:cNvPr id="32" name="Rounded Rectangle 31"/>
          <p:cNvSpPr/>
          <p:nvPr/>
        </p:nvSpPr>
        <p:spPr bwMode="auto">
          <a:xfrm>
            <a:off x="651165" y="3436376"/>
            <a:ext cx="2244435" cy="1268361"/>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NZ" sz="3600" dirty="0" smtClean="0">
                <a:gradFill>
                  <a:gsLst>
                    <a:gs pos="0">
                      <a:srgbClr val="FFFFFF"/>
                    </a:gs>
                    <a:gs pos="100000">
                      <a:srgbClr val="FFFFFF"/>
                    </a:gs>
                  </a:gsLst>
                  <a:lin ang="5400000" scaled="0"/>
                </a:gradFill>
                <a:ea typeface="Segoe UI" pitchFamily="34" charset="0"/>
                <a:cs typeface="Segoe UI" pitchFamily="34" charset="0"/>
              </a:rPr>
              <a:t>Average</a:t>
            </a:r>
          </a:p>
          <a:p>
            <a:pPr algn="ctr" defTabSz="932472" fontAlgn="base">
              <a:lnSpc>
                <a:spcPct val="90000"/>
              </a:lnSpc>
              <a:spcBef>
                <a:spcPct val="0"/>
              </a:spcBef>
              <a:spcAft>
                <a:spcPct val="0"/>
              </a:spcAft>
            </a:pPr>
            <a:r>
              <a:rPr lang="en-NZ" sz="3600" dirty="0" smtClean="0">
                <a:gradFill>
                  <a:gsLst>
                    <a:gs pos="0">
                      <a:srgbClr val="FFFFFF"/>
                    </a:gs>
                    <a:gs pos="100000">
                      <a:srgbClr val="FFFFFF"/>
                    </a:gs>
                  </a:gsLst>
                  <a:lin ang="5400000" scaled="0"/>
                </a:gradFill>
                <a:ea typeface="Segoe UI" pitchFamily="34" charset="0"/>
                <a:cs typeface="Segoe UI" pitchFamily="34" charset="0"/>
              </a:rPr>
              <a:t>week</a:t>
            </a:r>
          </a:p>
        </p:txBody>
      </p:sp>
      <p:pic>
        <p:nvPicPr>
          <p:cNvPr id="33" name="Picture 32"/>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13000"/>
                    </a14:imgEffect>
                  </a14:imgLayer>
                </a14:imgProps>
              </a:ext>
            </a:extLst>
          </a:blip>
          <a:stretch>
            <a:fillRect/>
          </a:stretch>
        </p:blipFill>
        <p:spPr>
          <a:xfrm>
            <a:off x="4039865" y="3421628"/>
            <a:ext cx="899943" cy="1383244"/>
          </a:xfrm>
          <a:prstGeom prst="rect">
            <a:avLst/>
          </a:prstGeom>
          <a:ln>
            <a:noFill/>
          </a:ln>
          <a:effectLst/>
          <a:scene3d>
            <a:camera prst="orthographicFront">
              <a:rot lat="0" lon="0" rev="0"/>
            </a:camera>
            <a:lightRig rig="contrasting" dir="t">
              <a:rot lat="0" lon="0" rev="7800000"/>
            </a:lightRig>
          </a:scene3d>
          <a:sp3d>
            <a:bevelT w="139700" h="139700"/>
          </a:sp3d>
        </p:spPr>
      </p:pic>
      <p:sp>
        <p:nvSpPr>
          <p:cNvPr id="34" name="TextBox 33"/>
          <p:cNvSpPr txBox="1"/>
          <p:nvPr/>
        </p:nvSpPr>
        <p:spPr>
          <a:xfrm>
            <a:off x="4939808" y="3392132"/>
            <a:ext cx="2596618" cy="1501950"/>
          </a:xfrm>
          <a:prstGeom prst="rect">
            <a:avLst/>
          </a:prstGeom>
          <a:noFill/>
        </p:spPr>
        <p:txBody>
          <a:bodyPr wrap="square" lIns="182880" tIns="146304" rIns="182880" bIns="146304" rtlCol="0">
            <a:spAutoFit/>
          </a:bodyPr>
          <a:lstStyle/>
          <a:p>
            <a:pPr>
              <a:lnSpc>
                <a:spcPct val="90000"/>
              </a:lnSpc>
              <a:spcAft>
                <a:spcPts val="600"/>
              </a:spcAft>
            </a:pPr>
            <a:r>
              <a:rPr lang="en-NZ" sz="3600" b="1" dirty="0" smtClean="0">
                <a:solidFill>
                  <a:schemeClr val="accent2"/>
                </a:solidFill>
              </a:rPr>
              <a:t>4.7 Billion</a:t>
            </a:r>
          </a:p>
          <a:p>
            <a:pPr>
              <a:lnSpc>
                <a:spcPct val="90000"/>
              </a:lnSpc>
              <a:spcAft>
                <a:spcPts val="600"/>
              </a:spcAft>
            </a:pPr>
            <a:r>
              <a:rPr lang="en-NZ" sz="2000" dirty="0" smtClean="0">
                <a:gradFill>
                  <a:gsLst>
                    <a:gs pos="2917">
                      <a:schemeClr val="tx1"/>
                    </a:gs>
                    <a:gs pos="30000">
                      <a:schemeClr val="tx1"/>
                    </a:gs>
                  </a:gsLst>
                  <a:lin ang="5400000" scaled="0"/>
                </a:gradFill>
              </a:rPr>
              <a:t>Authentication</a:t>
            </a:r>
          </a:p>
          <a:p>
            <a:pPr>
              <a:lnSpc>
                <a:spcPct val="90000"/>
              </a:lnSpc>
              <a:spcAft>
                <a:spcPts val="600"/>
              </a:spcAft>
            </a:pPr>
            <a:r>
              <a:rPr lang="en-NZ" sz="2000" dirty="0" smtClean="0">
                <a:gradFill>
                  <a:gsLst>
                    <a:gs pos="2917">
                      <a:schemeClr val="tx1"/>
                    </a:gs>
                    <a:gs pos="30000">
                      <a:schemeClr val="tx1"/>
                    </a:gs>
                  </a:gsLst>
                  <a:lin ang="5400000" scaled="0"/>
                </a:gradFill>
              </a:rPr>
              <a:t>requests</a:t>
            </a:r>
          </a:p>
        </p:txBody>
      </p:sp>
      <p:sp>
        <p:nvSpPr>
          <p:cNvPr id="35" name="TextBox 34"/>
          <p:cNvSpPr txBox="1"/>
          <p:nvPr/>
        </p:nvSpPr>
        <p:spPr>
          <a:xfrm>
            <a:off x="9603683" y="3436376"/>
            <a:ext cx="2436001" cy="1148007"/>
          </a:xfrm>
          <a:prstGeom prst="rect">
            <a:avLst/>
          </a:prstGeom>
          <a:noFill/>
        </p:spPr>
        <p:txBody>
          <a:bodyPr wrap="square" lIns="182880" tIns="146304" rIns="182880" bIns="146304" rtlCol="0">
            <a:spAutoFit/>
          </a:bodyPr>
          <a:lstStyle/>
          <a:p>
            <a:pPr>
              <a:lnSpc>
                <a:spcPct val="90000"/>
              </a:lnSpc>
              <a:spcAft>
                <a:spcPts val="600"/>
              </a:spcAft>
            </a:pPr>
            <a:r>
              <a:rPr lang="en-NZ" sz="3600" b="1" dirty="0" smtClean="0">
                <a:solidFill>
                  <a:schemeClr val="accent2"/>
                </a:solidFill>
              </a:rPr>
              <a:t>420,000</a:t>
            </a:r>
          </a:p>
          <a:p>
            <a:pPr>
              <a:lnSpc>
                <a:spcPct val="90000"/>
              </a:lnSpc>
              <a:spcAft>
                <a:spcPts val="600"/>
              </a:spcAft>
            </a:pPr>
            <a:r>
              <a:rPr lang="en-NZ" sz="2000" dirty="0" smtClean="0">
                <a:gradFill>
                  <a:gsLst>
                    <a:gs pos="2917">
                      <a:schemeClr val="tx1"/>
                    </a:gs>
                    <a:gs pos="30000">
                      <a:schemeClr val="tx1"/>
                    </a:gs>
                  </a:gsLst>
                  <a:lin ang="5400000" scaled="0"/>
                </a:gradFill>
              </a:rPr>
              <a:t>Different domains</a:t>
            </a:r>
          </a:p>
        </p:txBody>
      </p:sp>
      <p:sp>
        <p:nvSpPr>
          <p:cNvPr id="36" name="Oval 35"/>
          <p:cNvSpPr/>
          <p:nvPr/>
        </p:nvSpPr>
        <p:spPr bwMode="auto">
          <a:xfrm>
            <a:off x="8719445" y="3952572"/>
            <a:ext cx="280955" cy="2949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8475953" y="3384891"/>
            <a:ext cx="280955" cy="2949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Oval 37"/>
          <p:cNvSpPr/>
          <p:nvPr/>
        </p:nvSpPr>
        <p:spPr bwMode="auto">
          <a:xfrm>
            <a:off x="9039818" y="3657526"/>
            <a:ext cx="280955" cy="2949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Oval 38"/>
          <p:cNvSpPr/>
          <p:nvPr/>
        </p:nvSpPr>
        <p:spPr bwMode="auto">
          <a:xfrm>
            <a:off x="8431708" y="4328870"/>
            <a:ext cx="280955" cy="2949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9096109" y="4114824"/>
            <a:ext cx="280955" cy="2949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8300173" y="3901161"/>
            <a:ext cx="280955" cy="2949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8899340" y="4548688"/>
            <a:ext cx="280955" cy="2949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48" name="Straight Connector 47"/>
          <p:cNvCxnSpPr>
            <a:stCxn id="38" idx="3"/>
            <a:endCxn id="36" idx="7"/>
          </p:cNvCxnSpPr>
          <p:nvPr/>
        </p:nvCxnSpPr>
        <p:spPr>
          <a:xfrm flipH="1">
            <a:off x="8959255" y="3909298"/>
            <a:ext cx="121708" cy="8647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675783" y="3650357"/>
            <a:ext cx="144159" cy="31590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1" idx="6"/>
            <a:endCxn id="36" idx="2"/>
          </p:cNvCxnSpPr>
          <p:nvPr/>
        </p:nvCxnSpPr>
        <p:spPr>
          <a:xfrm>
            <a:off x="8581128" y="4048646"/>
            <a:ext cx="138317" cy="5141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6" idx="5"/>
          </p:cNvCxnSpPr>
          <p:nvPr/>
        </p:nvCxnSpPr>
        <p:spPr>
          <a:xfrm>
            <a:off x="8959255" y="4204344"/>
            <a:ext cx="121708" cy="5753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8670417" y="4158641"/>
            <a:ext cx="144161" cy="15402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8899340" y="4232793"/>
            <a:ext cx="113594" cy="30183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545442" y="5278575"/>
            <a:ext cx="3876439" cy="1452705"/>
          </a:xfrm>
          <a:prstGeom prst="rect">
            <a:avLst/>
          </a:prstGeom>
          <a:noFill/>
        </p:spPr>
        <p:txBody>
          <a:bodyPr wrap="square" lIns="182880" tIns="146304" rIns="182880" bIns="146304" rtlCol="0">
            <a:spAutoFit/>
          </a:bodyPr>
          <a:lstStyle/>
          <a:p>
            <a:pPr>
              <a:lnSpc>
                <a:spcPct val="90000"/>
              </a:lnSpc>
              <a:spcAft>
                <a:spcPts val="600"/>
              </a:spcAft>
            </a:pPr>
            <a:r>
              <a:rPr lang="en-NZ" sz="3000" b="1" dirty="0">
                <a:solidFill>
                  <a:schemeClr val="accent2"/>
                </a:solidFill>
              </a:rPr>
              <a:t>2 </a:t>
            </a:r>
            <a:r>
              <a:rPr lang="en-NZ" sz="3000" b="1" dirty="0" smtClean="0">
                <a:solidFill>
                  <a:schemeClr val="accent2"/>
                </a:solidFill>
              </a:rPr>
              <a:t>minutes </a:t>
            </a:r>
            <a:endParaRPr lang="en-NZ" sz="3000" b="1" dirty="0">
              <a:solidFill>
                <a:schemeClr val="accent2"/>
              </a:solidFill>
            </a:endParaRPr>
          </a:p>
          <a:p>
            <a:pPr>
              <a:lnSpc>
                <a:spcPct val="90000"/>
              </a:lnSpc>
              <a:spcAft>
                <a:spcPts val="600"/>
              </a:spcAft>
            </a:pPr>
            <a:r>
              <a:rPr lang="en-NZ" sz="2400" dirty="0" smtClean="0">
                <a:gradFill>
                  <a:gsLst>
                    <a:gs pos="2917">
                      <a:schemeClr val="tx1"/>
                    </a:gs>
                    <a:gs pos="30000">
                      <a:schemeClr val="tx1"/>
                    </a:gs>
                  </a:gsLst>
                  <a:lin ang="5400000" scaled="0"/>
                </a:gradFill>
              </a:rPr>
              <a:t>1 Million authentications processed</a:t>
            </a:r>
          </a:p>
        </p:txBody>
      </p:sp>
      <p:sp>
        <p:nvSpPr>
          <p:cNvPr id="85" name="TextBox 84"/>
          <p:cNvSpPr txBox="1"/>
          <p:nvPr/>
        </p:nvSpPr>
        <p:spPr>
          <a:xfrm>
            <a:off x="4421881" y="5354196"/>
            <a:ext cx="3865562" cy="1120307"/>
          </a:xfrm>
          <a:prstGeom prst="rect">
            <a:avLst/>
          </a:prstGeom>
          <a:noFill/>
        </p:spPr>
        <p:txBody>
          <a:bodyPr wrap="square" lIns="182880" tIns="146304" rIns="182880" bIns="146304" rtlCol="0">
            <a:spAutoFit/>
          </a:bodyPr>
          <a:lstStyle/>
          <a:p>
            <a:pPr>
              <a:lnSpc>
                <a:spcPct val="90000"/>
              </a:lnSpc>
              <a:spcAft>
                <a:spcPts val="600"/>
              </a:spcAft>
            </a:pPr>
            <a:r>
              <a:rPr lang="en-NZ" sz="3000" b="1" dirty="0" smtClean="0">
                <a:solidFill>
                  <a:schemeClr val="accent2"/>
                </a:solidFill>
              </a:rPr>
              <a:t>1 second </a:t>
            </a:r>
          </a:p>
          <a:p>
            <a:pPr>
              <a:lnSpc>
                <a:spcPct val="90000"/>
              </a:lnSpc>
              <a:spcAft>
                <a:spcPts val="600"/>
              </a:spcAft>
            </a:pPr>
            <a:r>
              <a:rPr lang="en-NZ" sz="2400" dirty="0" smtClean="0">
                <a:gradFill>
                  <a:gsLst>
                    <a:gs pos="2917">
                      <a:schemeClr val="tx1"/>
                    </a:gs>
                    <a:gs pos="30000">
                      <a:schemeClr val="tx1"/>
                    </a:gs>
                  </a:gsLst>
                  <a:lin ang="5400000" scaled="0"/>
                </a:gradFill>
              </a:rPr>
              <a:t>Receives 9,000 requests</a:t>
            </a:r>
          </a:p>
        </p:txBody>
      </p:sp>
      <p:sp>
        <p:nvSpPr>
          <p:cNvPr id="86" name="TextBox 85"/>
          <p:cNvSpPr txBox="1"/>
          <p:nvPr/>
        </p:nvSpPr>
        <p:spPr>
          <a:xfrm>
            <a:off x="8507230" y="5354197"/>
            <a:ext cx="3409468" cy="1120307"/>
          </a:xfrm>
          <a:prstGeom prst="rect">
            <a:avLst/>
          </a:prstGeom>
          <a:noFill/>
        </p:spPr>
        <p:txBody>
          <a:bodyPr wrap="square" lIns="182880" tIns="146304" rIns="182880" bIns="146304" rtlCol="0">
            <a:spAutoFit/>
          </a:bodyPr>
          <a:lstStyle/>
          <a:p>
            <a:pPr>
              <a:lnSpc>
                <a:spcPct val="90000"/>
              </a:lnSpc>
              <a:spcAft>
                <a:spcPts val="600"/>
              </a:spcAft>
            </a:pPr>
            <a:r>
              <a:rPr lang="en-NZ" sz="3000" b="1" dirty="0" smtClean="0">
                <a:solidFill>
                  <a:schemeClr val="accent2"/>
                </a:solidFill>
              </a:rPr>
              <a:t>0.7 second </a:t>
            </a:r>
          </a:p>
          <a:p>
            <a:pPr>
              <a:lnSpc>
                <a:spcPct val="90000"/>
              </a:lnSpc>
              <a:spcAft>
                <a:spcPts val="600"/>
              </a:spcAft>
            </a:pPr>
            <a:r>
              <a:rPr lang="en-NZ" sz="2400" dirty="0" smtClean="0">
                <a:gradFill>
                  <a:gsLst>
                    <a:gs pos="2917">
                      <a:schemeClr val="tx1"/>
                    </a:gs>
                    <a:gs pos="30000">
                      <a:schemeClr val="tx1"/>
                    </a:gs>
                  </a:gsLst>
                  <a:lin ang="5400000" scaled="0"/>
                </a:gradFill>
              </a:rPr>
              <a:t>per authentication</a:t>
            </a:r>
          </a:p>
        </p:txBody>
      </p:sp>
      <p:cxnSp>
        <p:nvCxnSpPr>
          <p:cNvPr id="91" name="Straight Arrow Connector 90"/>
          <p:cNvCxnSpPr/>
          <p:nvPr/>
        </p:nvCxnSpPr>
        <p:spPr>
          <a:xfrm>
            <a:off x="2973659" y="2127118"/>
            <a:ext cx="919915" cy="7227"/>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2973607" y="4059077"/>
            <a:ext cx="919915" cy="7227"/>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7335157" y="1917290"/>
            <a:ext cx="818188" cy="627864"/>
          </a:xfrm>
          <a:prstGeom prst="rect">
            <a:avLst/>
          </a:prstGeom>
          <a:noFill/>
        </p:spPr>
        <p:txBody>
          <a:bodyPr wrap="square" lIns="182880" tIns="146304" rIns="182880" bIns="146304" rtlCol="0">
            <a:spAutoFit/>
          </a:bodyPr>
          <a:lstStyle/>
          <a:p>
            <a:pPr>
              <a:lnSpc>
                <a:spcPct val="90000"/>
              </a:lnSpc>
              <a:spcAft>
                <a:spcPts val="600"/>
              </a:spcAft>
            </a:pPr>
            <a:r>
              <a:rPr lang="en-NZ" sz="2400" b="1" i="1" dirty="0" smtClean="0">
                <a:gradFill>
                  <a:gsLst>
                    <a:gs pos="2917">
                      <a:schemeClr val="tx1"/>
                    </a:gs>
                    <a:gs pos="30000">
                      <a:schemeClr val="tx1"/>
                    </a:gs>
                  </a:gsLst>
                  <a:lin ang="5400000" scaled="0"/>
                </a:gradFill>
              </a:rPr>
              <a:t>for</a:t>
            </a:r>
          </a:p>
        </p:txBody>
      </p:sp>
      <p:sp>
        <p:nvSpPr>
          <p:cNvPr id="95" name="TextBox 94"/>
          <p:cNvSpPr txBox="1"/>
          <p:nvPr/>
        </p:nvSpPr>
        <p:spPr>
          <a:xfrm>
            <a:off x="7437846" y="3812592"/>
            <a:ext cx="659020" cy="627864"/>
          </a:xfrm>
          <a:prstGeom prst="rect">
            <a:avLst/>
          </a:prstGeom>
          <a:noFill/>
        </p:spPr>
        <p:txBody>
          <a:bodyPr wrap="square" lIns="182880" tIns="146304" rIns="182880" bIns="146304" rtlCol="0">
            <a:spAutoFit/>
          </a:bodyPr>
          <a:lstStyle/>
          <a:p>
            <a:pPr>
              <a:lnSpc>
                <a:spcPct val="90000"/>
              </a:lnSpc>
              <a:spcAft>
                <a:spcPts val="600"/>
              </a:spcAft>
            </a:pPr>
            <a:r>
              <a:rPr lang="en-NZ" sz="2400" b="1" i="1" dirty="0" smtClean="0">
                <a:gradFill>
                  <a:gsLst>
                    <a:gs pos="2917">
                      <a:schemeClr val="tx1"/>
                    </a:gs>
                    <a:gs pos="30000">
                      <a:schemeClr val="tx1"/>
                    </a:gs>
                  </a:gsLst>
                  <a:lin ang="5400000" scaled="0"/>
                </a:gradFill>
              </a:rPr>
              <a:t>in</a:t>
            </a:r>
          </a:p>
        </p:txBody>
      </p:sp>
    </p:spTree>
    <p:extLst>
      <p:ext uri="{BB962C8B-B14F-4D97-AF65-F5344CB8AC3E}">
        <p14:creationId xmlns:p14="http://schemas.microsoft.com/office/powerpoint/2010/main" val="2268635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8" grpId="0" animBg="1"/>
      <p:bldP spid="87" grpId="0" animBg="1"/>
      <p:bldP spid="6" grpId="0" animBg="1"/>
      <p:bldP spid="9" grpId="0"/>
      <p:bldP spid="30" grpId="0"/>
      <p:bldP spid="32" grpId="0" animBg="1"/>
      <p:bldP spid="34" grpId="0"/>
      <p:bldP spid="35" grpId="0"/>
      <p:bldP spid="36" grpId="0" animBg="1"/>
      <p:bldP spid="37" grpId="0" animBg="1"/>
      <p:bldP spid="38" grpId="0" animBg="1"/>
      <p:bldP spid="39" grpId="0" animBg="1"/>
      <p:bldP spid="40" grpId="0" animBg="1"/>
      <p:bldP spid="41" grpId="0" animBg="1"/>
      <p:bldP spid="42" grpId="0" animBg="1"/>
      <p:bldP spid="84" grpId="0"/>
      <p:bldP spid="85" grpId="0"/>
      <p:bldP spid="86" grpId="0"/>
      <p:bldP spid="94" grpId="0"/>
      <p:bldP spid="9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Demo</a:t>
            </a:r>
            <a:endParaRPr lang="en-NZ" dirty="0"/>
          </a:p>
        </p:txBody>
      </p:sp>
      <p:sp>
        <p:nvSpPr>
          <p:cNvPr id="3" name="Text Placeholder 2"/>
          <p:cNvSpPr>
            <a:spLocks noGrp="1"/>
          </p:cNvSpPr>
          <p:nvPr>
            <p:ph type="body" sz="quarter" idx="12"/>
          </p:nvPr>
        </p:nvSpPr>
        <p:spPr/>
        <p:txBody>
          <a:bodyPr/>
          <a:lstStyle/>
          <a:p>
            <a:r>
              <a:rPr lang="en-NZ" dirty="0" smtClean="0"/>
              <a:t>SSO</a:t>
            </a:r>
            <a:endParaRPr lang="en-NZ" dirty="0"/>
          </a:p>
        </p:txBody>
      </p:sp>
    </p:spTree>
    <p:extLst>
      <p:ext uri="{BB962C8B-B14F-4D97-AF65-F5344CB8AC3E}">
        <p14:creationId xmlns:p14="http://schemas.microsoft.com/office/powerpoint/2010/main" val="2082301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76065" y="1827556"/>
            <a:ext cx="9496741" cy="3179607"/>
          </a:xfrm>
        </p:spPr>
        <p:txBody>
          <a:bodyPr/>
          <a:lstStyle/>
          <a:p>
            <a:pPr algn="ctr"/>
            <a:r>
              <a:rPr lang="en-NZ" dirty="0" smtClean="0"/>
              <a:t>AAD allows </a:t>
            </a:r>
            <a:r>
              <a:rPr lang="en-NZ" dirty="0"/>
              <a:t>you to </a:t>
            </a:r>
            <a:r>
              <a:rPr lang="en-NZ" dirty="0" smtClean="0"/>
              <a:t>move </a:t>
            </a:r>
            <a:r>
              <a:rPr lang="en-NZ" dirty="0"/>
              <a:t>your </a:t>
            </a:r>
            <a:r>
              <a:rPr lang="en-NZ" dirty="0" smtClean="0"/>
              <a:t>I&amp;AM </a:t>
            </a:r>
            <a:r>
              <a:rPr lang="en-NZ" dirty="0"/>
              <a:t>to the </a:t>
            </a:r>
            <a:r>
              <a:rPr lang="en-NZ" dirty="0" smtClean="0"/>
              <a:t>cloud </a:t>
            </a:r>
            <a:r>
              <a:rPr lang="en-NZ" dirty="0"/>
              <a:t>and manage access to both cloud and </a:t>
            </a:r>
            <a:r>
              <a:rPr lang="en-NZ" dirty="0" smtClean="0"/>
              <a:t/>
            </a:r>
            <a:br>
              <a:rPr lang="en-NZ" dirty="0" smtClean="0"/>
            </a:br>
            <a:r>
              <a:rPr lang="en-NZ" dirty="0" smtClean="0"/>
              <a:t>on-premise resources</a:t>
            </a:r>
            <a:endParaRPr lang="en-NZ" dirty="0"/>
          </a:p>
        </p:txBody>
      </p:sp>
    </p:spTree>
    <p:extLst>
      <p:ext uri="{BB962C8B-B14F-4D97-AF65-F5344CB8AC3E}">
        <p14:creationId xmlns:p14="http://schemas.microsoft.com/office/powerpoint/2010/main" val="1907184441"/>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NZ" dirty="0" smtClean="0"/>
              <a:t>Resources</a:t>
            </a:r>
            <a:endParaRPr lang="en-NZ" dirty="0"/>
          </a:p>
        </p:txBody>
      </p:sp>
      <p:sp>
        <p:nvSpPr>
          <p:cNvPr id="4" name="Text Placeholder 3"/>
          <p:cNvSpPr>
            <a:spLocks noGrp="1"/>
          </p:cNvSpPr>
          <p:nvPr>
            <p:ph type="body" sz="quarter" idx="10"/>
          </p:nvPr>
        </p:nvSpPr>
        <p:spPr>
          <a:xfrm>
            <a:off x="274638" y="1212850"/>
            <a:ext cx="11887200" cy="4579715"/>
          </a:xfrm>
        </p:spPr>
        <p:txBody>
          <a:bodyPr/>
          <a:lstStyle/>
          <a:p>
            <a:r>
              <a:rPr lang="en-NZ" sz="2400" dirty="0">
                <a:latin typeface="+mn-lt"/>
              </a:rPr>
              <a:t>Vittorio </a:t>
            </a:r>
            <a:r>
              <a:rPr lang="en-NZ" sz="2400" dirty="0" err="1">
                <a:latin typeface="+mn-lt"/>
              </a:rPr>
              <a:t>Bertocci</a:t>
            </a:r>
            <a:r>
              <a:rPr lang="en-NZ" sz="2400" dirty="0">
                <a:latin typeface="+mn-lt"/>
              </a:rPr>
              <a:t> </a:t>
            </a:r>
          </a:p>
          <a:p>
            <a:endParaRPr lang="en-NZ" sz="2400" dirty="0">
              <a:latin typeface="+mn-lt"/>
            </a:endParaRPr>
          </a:p>
          <a:p>
            <a:r>
              <a:rPr lang="en-NZ" sz="2400" dirty="0">
                <a:latin typeface="+mn-lt"/>
              </a:rPr>
              <a:t>Cloud Identity blog - </a:t>
            </a:r>
            <a:r>
              <a:rPr lang="en-NZ" sz="2400" u="sng" dirty="0">
                <a:latin typeface="+mn-lt"/>
              </a:rPr>
              <a:t>http://www.cloudidentity.com/blog/ </a:t>
            </a:r>
          </a:p>
          <a:p>
            <a:endParaRPr lang="en-NZ" sz="2400" dirty="0">
              <a:latin typeface="+mn-lt"/>
            </a:endParaRPr>
          </a:p>
          <a:p>
            <a:r>
              <a:rPr lang="en-NZ" sz="2400" dirty="0">
                <a:latin typeface="+mn-lt"/>
              </a:rPr>
              <a:t>Azure blog - </a:t>
            </a:r>
            <a:r>
              <a:rPr lang="en-NZ" sz="2400" u="sng" dirty="0">
                <a:latin typeface="+mn-lt"/>
              </a:rPr>
              <a:t>http://blogs.msdn.com/b/windowsazure/ </a:t>
            </a:r>
          </a:p>
          <a:p>
            <a:endParaRPr lang="en-NZ" sz="2400" dirty="0">
              <a:latin typeface="+mn-lt"/>
            </a:endParaRPr>
          </a:p>
          <a:p>
            <a:r>
              <a:rPr lang="en-NZ" sz="2400" dirty="0">
                <a:latin typeface="+mn-lt"/>
              </a:rPr>
              <a:t>Azure Active Directory Graph - </a:t>
            </a:r>
            <a:r>
              <a:rPr lang="en-NZ" sz="2400" u="sng" dirty="0">
                <a:latin typeface="+mn-lt"/>
              </a:rPr>
              <a:t>http://blogs.msdn.com/b/aadgraphteam/ </a:t>
            </a:r>
          </a:p>
          <a:p>
            <a:endParaRPr lang="en-NZ" sz="2400" dirty="0">
              <a:latin typeface="+mn-lt"/>
            </a:endParaRPr>
          </a:p>
          <a:p>
            <a:r>
              <a:rPr lang="en-NZ" sz="2400" dirty="0">
                <a:latin typeface="+mn-lt"/>
              </a:rPr>
              <a:t>Active Directory Team blog - </a:t>
            </a:r>
            <a:r>
              <a:rPr lang="en-NZ" sz="2400" u="sng" dirty="0">
                <a:latin typeface="+mn-lt"/>
              </a:rPr>
              <a:t>http://blogs.technet.com/b/ad/ </a:t>
            </a:r>
          </a:p>
          <a:p>
            <a:endParaRPr lang="en-NZ" sz="2400" dirty="0">
              <a:latin typeface="+mn-lt"/>
            </a:endParaRPr>
          </a:p>
          <a:p>
            <a:r>
              <a:rPr lang="en-NZ" sz="2400" dirty="0">
                <a:latin typeface="+mn-lt"/>
              </a:rPr>
              <a:t>.NET Web Development and Tools blog - </a:t>
            </a:r>
            <a:r>
              <a:rPr lang="en-NZ" sz="2400" u="sng" dirty="0">
                <a:latin typeface="+mn-lt"/>
              </a:rPr>
              <a:t>http://blogs.msdn.com/b/webdev/ </a:t>
            </a:r>
          </a:p>
        </p:txBody>
      </p:sp>
    </p:spTree>
    <p:extLst>
      <p:ext uri="{BB962C8B-B14F-4D97-AF65-F5344CB8AC3E}">
        <p14:creationId xmlns:p14="http://schemas.microsoft.com/office/powerpoint/2010/main" val="3392194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Related content</a:t>
            </a:r>
            <a:endParaRPr lang="en-US" dirty="0"/>
          </a:p>
        </p:txBody>
      </p:sp>
      <p:sp>
        <p:nvSpPr>
          <p:cNvPr id="6" name="Rectangle 5"/>
          <p:cNvSpPr/>
          <p:nvPr/>
        </p:nvSpPr>
        <p:spPr bwMode="auto">
          <a:xfrm>
            <a:off x="322994" y="1214472"/>
            <a:ext cx="11887518" cy="54831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invGray">
          <a:xfrm>
            <a:off x="371669" y="1395987"/>
            <a:ext cx="11790169" cy="1846659"/>
          </a:xfrm>
          <a:prstGeom prst="rect">
            <a:avLst/>
          </a:prstGeom>
        </p:spPr>
        <p:txBody>
          <a:bodyPr wrap="square">
            <a:spAutoFit/>
          </a:bodyPr>
          <a:lstStyle/>
          <a:p>
            <a:pPr marL="571500" lvl="0" indent="-571500">
              <a:lnSpc>
                <a:spcPct val="90000"/>
              </a:lnSpc>
              <a:spcBef>
                <a:spcPct val="20000"/>
              </a:spcBef>
              <a:buSzPct val="105000"/>
              <a:buBlip>
                <a:blip r:embed="rId3"/>
              </a:buBlip>
            </a:pPr>
            <a:r>
              <a:rPr lang="en-US" sz="4000" dirty="0" smtClean="0">
                <a:gradFill>
                  <a:gsLst>
                    <a:gs pos="1250">
                      <a:schemeClr val="tx1"/>
                    </a:gs>
                    <a:gs pos="100000">
                      <a:schemeClr val="tx1"/>
                    </a:gs>
                  </a:gsLst>
                  <a:lin ang="5400000" scaled="0"/>
                </a:gradFill>
                <a:latin typeface="+mj-lt"/>
              </a:rPr>
              <a:t>Other Identity topics</a:t>
            </a:r>
          </a:p>
          <a:p>
            <a:r>
              <a:rPr lang="en-NZ" dirty="0" smtClean="0"/>
              <a:t>	</a:t>
            </a:r>
            <a:r>
              <a:rPr lang="en-NZ" sz="2000" dirty="0" smtClean="0"/>
              <a:t>ARC312 </a:t>
            </a:r>
            <a:r>
              <a:rPr lang="en-NZ" sz="2000" dirty="0"/>
              <a:t>The Identity Jigsaw </a:t>
            </a:r>
            <a:r>
              <a:rPr lang="en-NZ" sz="2000" dirty="0" smtClean="0"/>
              <a:t>Puzzle</a:t>
            </a:r>
          </a:p>
          <a:p>
            <a:r>
              <a:rPr lang="en-NZ" sz="2000" dirty="0"/>
              <a:t>	MDC320 The Business </a:t>
            </a:r>
            <a:r>
              <a:rPr lang="en-NZ" sz="2000" dirty="0" err="1"/>
              <a:t>Mechanix</a:t>
            </a:r>
            <a:r>
              <a:rPr lang="en-NZ" sz="2000" dirty="0"/>
              <a:t> “Bourne Identity” </a:t>
            </a:r>
            <a:endParaRPr lang="en-NZ" sz="2000" dirty="0" smtClean="0"/>
          </a:p>
          <a:p>
            <a:r>
              <a:rPr lang="en-NZ" sz="2000" dirty="0"/>
              <a:t>	OUC204 Overview of Microsoft Office 365 Identity Management </a:t>
            </a:r>
            <a:endParaRPr lang="en-NZ" sz="2000" dirty="0" smtClean="0"/>
          </a:p>
          <a:p>
            <a:endParaRPr lang="en-NZ" dirty="0"/>
          </a:p>
        </p:txBody>
      </p:sp>
      <p:sp>
        <p:nvSpPr>
          <p:cNvPr id="12" name="Rectangle 11"/>
          <p:cNvSpPr/>
          <p:nvPr/>
        </p:nvSpPr>
        <p:spPr bwMode="invGray">
          <a:xfrm>
            <a:off x="372690" y="4049896"/>
            <a:ext cx="11790169" cy="929485"/>
          </a:xfrm>
          <a:prstGeom prst="rect">
            <a:avLst/>
          </a:prstGeom>
        </p:spPr>
        <p:txBody>
          <a:bodyPr wrap="square">
            <a:spAutoFit/>
          </a:bodyPr>
          <a:lstStyle/>
          <a:p>
            <a:pPr marL="571500" indent="-571500">
              <a:lnSpc>
                <a:spcPct val="90000"/>
              </a:lnSpc>
              <a:spcBef>
                <a:spcPct val="20000"/>
              </a:spcBef>
              <a:buSzPct val="105000"/>
              <a:buBlip>
                <a:blip r:embed="rId3"/>
              </a:buBlip>
            </a:pPr>
            <a:r>
              <a:rPr lang="en-US" sz="3600" dirty="0" smtClean="0">
                <a:gradFill>
                  <a:gsLst>
                    <a:gs pos="1250">
                      <a:schemeClr val="tx1"/>
                    </a:gs>
                    <a:gs pos="100000">
                      <a:schemeClr val="tx1"/>
                    </a:gs>
                  </a:gsLst>
                  <a:lin ang="5400000" scaled="0"/>
                </a:gradFill>
                <a:latin typeface="+mj-lt"/>
              </a:rPr>
              <a:t>Find Me Later</a:t>
            </a:r>
          </a:p>
          <a:p>
            <a:pPr lvl="2">
              <a:lnSpc>
                <a:spcPct val="90000"/>
              </a:lnSpc>
              <a:spcBef>
                <a:spcPct val="20000"/>
              </a:spcBef>
              <a:buSzPct val="105000"/>
            </a:pPr>
            <a:r>
              <a:rPr lang="en-US" sz="2000" dirty="0" smtClean="0">
                <a:gradFill>
                  <a:gsLst>
                    <a:gs pos="1250">
                      <a:schemeClr val="tx1"/>
                    </a:gs>
                    <a:gs pos="100000">
                      <a:schemeClr val="tx1"/>
                    </a:gs>
                  </a:gsLst>
                  <a:lin ang="5400000" scaled="0"/>
                </a:gradFill>
                <a:latin typeface="Segoe UI" panose="020B0502040204020203" pitchFamily="34" charset="0"/>
                <a:cs typeface="Segoe UI" panose="020B0502040204020203" pitchFamily="34" charset="0"/>
              </a:rPr>
              <a:t>Around and about TechEd</a:t>
            </a:r>
          </a:p>
        </p:txBody>
      </p:sp>
      <p:sp useBgFill="1">
        <p:nvSpPr>
          <p:cNvPr id="11" name="Freeform 10"/>
          <p:cNvSpPr/>
          <p:nvPr/>
        </p:nvSpPr>
        <p:spPr bwMode="auto">
          <a:xfrm>
            <a:off x="0" y="0"/>
            <a:ext cx="12436475"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981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7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0-#ppt_w/2"/>
                                          </p:val>
                                        </p:tav>
                                        <p:tav tm="100000">
                                          <p:val>
                                            <p:strVal val="#ppt_x"/>
                                          </p:val>
                                        </p:tav>
                                      </p:tavLst>
                                    </p:anim>
                                    <p:anim calcmode="lin" valueType="num">
                                      <p:cBhvr additive="base">
                                        <p:cTn id="16"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4230" t="5845" r="60238" b="42921"/>
          <a:stretch/>
        </p:blipFill>
        <p:spPr>
          <a:xfrm>
            <a:off x="2131967" y="-190591"/>
            <a:ext cx="10401668" cy="7185116"/>
          </a:xfrm>
          <a:prstGeom prst="rect">
            <a:avLst/>
          </a:prstGeom>
        </p:spPr>
      </p:pic>
      <p:sp>
        <p:nvSpPr>
          <p:cNvPr id="8" name="TextBox 7"/>
          <p:cNvSpPr txBox="1"/>
          <p:nvPr/>
        </p:nvSpPr>
        <p:spPr>
          <a:xfrm>
            <a:off x="162859" y="238340"/>
            <a:ext cx="4695140" cy="4664661"/>
          </a:xfrm>
          <a:prstGeom prst="rect">
            <a:avLst/>
          </a:prstGeom>
          <a:noFill/>
        </p:spPr>
        <p:txBody>
          <a:bodyPr wrap="square" lIns="93261" tIns="46629" rIns="93261" bIns="46629" rtlCol="0">
            <a:spAutoFit/>
          </a:bodyPr>
          <a:lstStyle/>
          <a:p>
            <a:pPr defTabSz="932600"/>
            <a:r>
              <a:rPr lang="en-NZ" sz="3300" b="1" dirty="0">
                <a:solidFill>
                  <a:prstClr val="black">
                    <a:lumMod val="65000"/>
                    <a:lumOff val="35000"/>
                  </a:prstClr>
                </a:solidFill>
                <a:latin typeface="Segoe UI Light" panose="020B0502040204020203" pitchFamily="34" charset="0"/>
                <a:cs typeface="Segoe UI Light" panose="020B0502040204020203" pitchFamily="34" charset="0"/>
              </a:rPr>
              <a:t>Every </a:t>
            </a:r>
            <a:r>
              <a:rPr lang="en-NZ" sz="3300" b="1" dirty="0">
                <a:solidFill>
                  <a:srgbClr val="00BCF2"/>
                </a:solidFill>
                <a:latin typeface="Segoe UI Light" panose="020B0502040204020203" pitchFamily="34" charset="0"/>
                <a:cs typeface="Segoe UI Light" panose="020B0502040204020203" pitchFamily="34" charset="0"/>
              </a:rPr>
              <a:t>Windows Azure </a:t>
            </a:r>
            <a:r>
              <a:rPr lang="en-NZ" sz="3300" b="1" dirty="0">
                <a:solidFill>
                  <a:prstClr val="black">
                    <a:lumMod val="65000"/>
                    <a:lumOff val="35000"/>
                  </a:prstClr>
                </a:solidFill>
                <a:latin typeface="Segoe UI Light" panose="020B0502040204020203" pitchFamily="34" charset="0"/>
                <a:cs typeface="Segoe UI Light" panose="020B0502040204020203" pitchFamily="34" charset="0"/>
              </a:rPr>
              <a:t>session you attend</a:t>
            </a:r>
          </a:p>
          <a:p>
            <a:pPr defTabSz="932600"/>
            <a:r>
              <a:rPr lang="en-NZ" sz="3300" b="1" dirty="0">
                <a:solidFill>
                  <a:prstClr val="black">
                    <a:lumMod val="65000"/>
                    <a:lumOff val="35000"/>
                  </a:prstClr>
                </a:solidFill>
                <a:latin typeface="Segoe UI Light" panose="020B0502040204020203" pitchFamily="34" charset="0"/>
                <a:cs typeface="Segoe UI Light" panose="020B0502040204020203" pitchFamily="34" charset="0"/>
              </a:rPr>
              <a:t>gives you</a:t>
            </a:r>
          </a:p>
          <a:p>
            <a:pPr defTabSz="932600"/>
            <a:r>
              <a:rPr lang="en-NZ" sz="3300" b="1" dirty="0">
                <a:solidFill>
                  <a:prstClr val="black">
                    <a:lumMod val="65000"/>
                    <a:lumOff val="35000"/>
                  </a:prstClr>
                </a:solidFill>
                <a:latin typeface="Segoe UI Light" panose="020B0502040204020203" pitchFamily="34" charset="0"/>
                <a:cs typeface="Segoe UI Light" panose="020B0502040204020203" pitchFamily="34" charset="0"/>
              </a:rPr>
              <a:t>a chance</a:t>
            </a:r>
          </a:p>
          <a:p>
            <a:pPr defTabSz="932600"/>
            <a:r>
              <a:rPr lang="en-NZ" sz="3300" b="1" dirty="0">
                <a:solidFill>
                  <a:prstClr val="black">
                    <a:lumMod val="65000"/>
                    <a:lumOff val="35000"/>
                  </a:prstClr>
                </a:solidFill>
                <a:latin typeface="Segoe UI Light" panose="020B0502040204020203" pitchFamily="34" charset="0"/>
                <a:cs typeface="Segoe UI Light" panose="020B0502040204020203" pitchFamily="34" charset="0"/>
              </a:rPr>
              <a:t>to win this</a:t>
            </a:r>
          </a:p>
          <a:p>
            <a:pPr defTabSz="932600"/>
            <a:r>
              <a:rPr lang="en-NZ" sz="3300" b="1" dirty="0">
                <a:solidFill>
                  <a:prstClr val="black">
                    <a:lumMod val="65000"/>
                    <a:lumOff val="35000"/>
                  </a:prstClr>
                </a:solidFill>
                <a:latin typeface="Segoe UI Light" panose="020B0502040204020203" pitchFamily="34" charset="0"/>
                <a:cs typeface="Segoe UI Light" panose="020B0502040204020203" pitchFamily="34" charset="0"/>
              </a:rPr>
              <a:t>epic t-shirt.</a:t>
            </a:r>
          </a:p>
          <a:p>
            <a:pPr defTabSz="932600"/>
            <a:r>
              <a:rPr lang="en-NZ" sz="3300" b="1" dirty="0">
                <a:solidFill>
                  <a:prstClr val="black">
                    <a:lumMod val="65000"/>
                    <a:lumOff val="35000"/>
                  </a:prstClr>
                </a:solidFill>
                <a:latin typeface="Segoe UI Light" panose="020B0502040204020203" pitchFamily="34" charset="0"/>
                <a:cs typeface="Segoe UI Light" panose="020B0502040204020203" pitchFamily="34" charset="0"/>
              </a:rPr>
              <a:t>We’re giving</a:t>
            </a:r>
          </a:p>
          <a:p>
            <a:pPr defTabSz="932600"/>
            <a:r>
              <a:rPr lang="en-NZ" sz="3300" b="1" dirty="0">
                <a:solidFill>
                  <a:prstClr val="black">
                    <a:lumMod val="65000"/>
                    <a:lumOff val="35000"/>
                  </a:prstClr>
                </a:solidFill>
                <a:latin typeface="Segoe UI Light" panose="020B0502040204020203" pitchFamily="34" charset="0"/>
                <a:cs typeface="Segoe UI Light" panose="020B0502040204020203" pitchFamily="34" charset="0"/>
              </a:rPr>
              <a:t>away one per</a:t>
            </a:r>
          </a:p>
          <a:p>
            <a:pPr defTabSz="932600"/>
            <a:r>
              <a:rPr lang="en-NZ" sz="3300" b="1" dirty="0">
                <a:solidFill>
                  <a:prstClr val="black">
                    <a:lumMod val="65000"/>
                    <a:lumOff val="35000"/>
                  </a:prstClr>
                </a:solidFill>
                <a:latin typeface="Segoe UI Light" panose="020B0502040204020203" pitchFamily="34" charset="0"/>
                <a:cs typeface="Segoe UI Light" panose="020B0502040204020203" pitchFamily="34" charset="0"/>
              </a:rPr>
              <a:t>Azure session.</a:t>
            </a:r>
          </a:p>
        </p:txBody>
      </p:sp>
      <p:sp>
        <p:nvSpPr>
          <p:cNvPr id="9" name="Rectangle 8"/>
          <p:cNvSpPr/>
          <p:nvPr/>
        </p:nvSpPr>
        <p:spPr>
          <a:xfrm>
            <a:off x="-297496" y="4982472"/>
            <a:ext cx="5615846" cy="1852032"/>
          </a:xfrm>
          <a:prstGeom prst="rect">
            <a:avLst/>
          </a:prstGeom>
        </p:spPr>
        <p:txBody>
          <a:bodyPr wrap="square" lIns="93261" tIns="46629" rIns="93261" bIns="46629">
            <a:spAutoFit/>
          </a:bodyPr>
          <a:lstStyle/>
          <a:p>
            <a:pPr algn="ctr" defTabSz="932600"/>
            <a:r>
              <a:rPr lang="en-NZ" sz="4100" b="1" dirty="0">
                <a:solidFill>
                  <a:prstClr val="black"/>
                </a:solidFill>
                <a:latin typeface="Segoe UI Semibold" panose="020B0702040204020203" pitchFamily="34" charset="0"/>
                <a:cs typeface="Segoe UI Semibold" panose="020B0702040204020203" pitchFamily="34" charset="0"/>
              </a:rPr>
              <a:t>Sharks with freakin’</a:t>
            </a:r>
          </a:p>
          <a:p>
            <a:pPr algn="ctr" defTabSz="932600"/>
            <a:r>
              <a:rPr lang="en-NZ" sz="4100" b="1" dirty="0">
                <a:solidFill>
                  <a:prstClr val="black"/>
                </a:solidFill>
                <a:latin typeface="Segoe UI Semibold" panose="020B0702040204020203" pitchFamily="34" charset="0"/>
                <a:cs typeface="Segoe UI Semibold" panose="020B0702040204020203" pitchFamily="34" charset="0"/>
              </a:rPr>
              <a:t>lasers as a Service.</a:t>
            </a:r>
          </a:p>
          <a:p>
            <a:pPr algn="ctr" defTabSz="932600"/>
            <a:r>
              <a:rPr lang="en-NZ" sz="3300" b="1" dirty="0">
                <a:solidFill>
                  <a:prstClr val="black"/>
                </a:solidFill>
                <a:latin typeface="Segoe UI Light" panose="020B0502040204020203" pitchFamily="34" charset="0"/>
                <a:cs typeface="Segoe UI Light" panose="020B0502040204020203" pitchFamily="34" charset="0"/>
              </a:rPr>
              <a:t>Only on </a:t>
            </a:r>
            <a:r>
              <a:rPr lang="en-NZ" sz="3300" b="1" dirty="0">
                <a:solidFill>
                  <a:srgbClr val="00BCF2"/>
                </a:solidFill>
                <a:latin typeface="Segoe UI Light" panose="020B0502040204020203" pitchFamily="34" charset="0"/>
                <a:cs typeface="Segoe UI Light" panose="020B0502040204020203" pitchFamily="34" charset="0"/>
              </a:rPr>
              <a:t>Windows Azure.</a:t>
            </a:r>
          </a:p>
        </p:txBody>
      </p:sp>
    </p:spTree>
    <p:custDataLst>
      <p:tags r:id="rId1"/>
    </p:custDataLst>
    <p:extLst>
      <p:ext uri="{BB962C8B-B14F-4D97-AF65-F5344CB8AC3E}">
        <p14:creationId xmlns:p14="http://schemas.microsoft.com/office/powerpoint/2010/main" val="3406052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Evaluate this session and you could win instantly!</a:t>
            </a:r>
            <a:endParaRPr lang="en-NZ" dirty="0"/>
          </a:p>
        </p:txBody>
      </p:sp>
      <p:sp>
        <p:nvSpPr>
          <p:cNvPr id="4" name="Text Placeholder 3"/>
          <p:cNvSpPr>
            <a:spLocks noGrp="1"/>
          </p:cNvSpPr>
          <p:nvPr>
            <p:ph type="body" sz="quarter" idx="14"/>
          </p:nvPr>
        </p:nvSpPr>
        <p:spPr/>
        <p:txBody>
          <a:bodyPr/>
          <a:lstStyle/>
          <a:p>
            <a:r>
              <a:rPr lang="en-NZ" dirty="0" smtClean="0"/>
              <a:t>Head to...</a:t>
            </a:r>
          </a:p>
          <a:p>
            <a:r>
              <a:rPr lang="en-NZ" b="1" u="sng" dirty="0" smtClean="0"/>
              <a:t>aka.ms/</a:t>
            </a:r>
            <a:r>
              <a:rPr lang="en-NZ" b="1" u="sng" dirty="0" err="1" smtClean="0"/>
              <a:t>te</a:t>
            </a:r>
            <a:endParaRPr lang="en-NZ" b="1" u="sng" dirty="0"/>
          </a:p>
        </p:txBody>
      </p:sp>
      <p:pic>
        <p:nvPicPr>
          <p:cNvPr id="1026" name="Picture 2" descr="http://www.healthyworkstations.com/media/STOCKIMG/000347D2.JPG"/>
          <p:cNvPicPr>
            <a:picLocks noChangeAspect="1" noChangeArrowheads="1"/>
          </p:cNvPicPr>
          <p:nvPr/>
        </p:nvPicPr>
        <p:blipFill rotWithShape="1">
          <a:blip r:embed="rId2">
            <a:extLst>
              <a:ext uri="{28A0092B-C50C-407E-A947-70E740481C1C}">
                <a14:useLocalDpi xmlns:a14="http://schemas.microsoft.com/office/drawing/2010/main" val="0"/>
              </a:ext>
            </a:extLst>
          </a:blip>
          <a:srcRect l="10359" t="1771" r="9196" b="2930"/>
          <a:stretch/>
        </p:blipFill>
        <p:spPr bwMode="auto">
          <a:xfrm>
            <a:off x="4987474" y="4023899"/>
            <a:ext cx="1336355" cy="9088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atic.stuff.co.nz/files/MicrosoftWedgeMobileKeyboard"/>
          <p:cNvPicPr>
            <a:picLocks noChangeAspect="1" noChangeArrowheads="1"/>
          </p:cNvPicPr>
          <p:nvPr/>
        </p:nvPicPr>
        <p:blipFill rotWithShape="1">
          <a:blip r:embed="rId3">
            <a:extLst>
              <a:ext uri="{28A0092B-C50C-407E-A947-70E740481C1C}">
                <a14:useLocalDpi xmlns:a14="http://schemas.microsoft.com/office/drawing/2010/main" val="0"/>
              </a:ext>
            </a:extLst>
          </a:blip>
          <a:srcRect l="7660" t="9028" r="5138" b="19435"/>
          <a:stretch/>
        </p:blipFill>
        <p:spPr bwMode="auto">
          <a:xfrm>
            <a:off x="105244" y="4912651"/>
            <a:ext cx="1936478" cy="8024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www.jbhifi.co.nz/images/microsoft-lifechat-lx-2000-headset-sku-16013-larg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6193" y="4436499"/>
            <a:ext cx="844550" cy="1177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laptopshop.co.uk/blog/wp-content/uploads/2012/11/WedgeTouch-Mouse.jpg"/>
          <p:cNvPicPr>
            <a:picLocks noChangeAspect="1" noChangeArrowheads="1"/>
          </p:cNvPicPr>
          <p:nvPr/>
        </p:nvPicPr>
        <p:blipFill rotWithShape="1">
          <a:blip r:embed="rId5">
            <a:extLst>
              <a:ext uri="{28A0092B-C50C-407E-A947-70E740481C1C}">
                <a14:useLocalDpi xmlns:a14="http://schemas.microsoft.com/office/drawing/2010/main" val="0"/>
              </a:ext>
            </a:extLst>
          </a:blip>
          <a:srcRect l="9999" t="7857" r="5424" b="16788"/>
          <a:stretch/>
        </p:blipFill>
        <p:spPr bwMode="auto">
          <a:xfrm>
            <a:off x="2556672" y="4028869"/>
            <a:ext cx="1509712" cy="74282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images.bidorbuy.co.za/user_images/916/412916/412916_120523191100_MS.M2LF-00016.jpg"/>
          <p:cNvPicPr>
            <a:picLocks noChangeAspect="1" noChangeArrowheads="1"/>
          </p:cNvPicPr>
          <p:nvPr/>
        </p:nvPicPr>
        <p:blipFill rotWithShape="1">
          <a:blip r:embed="rId6">
            <a:extLst>
              <a:ext uri="{28A0092B-C50C-407E-A947-70E740481C1C}">
                <a14:useLocalDpi xmlns:a14="http://schemas.microsoft.com/office/drawing/2010/main" val="0"/>
              </a:ext>
            </a:extLst>
          </a:blip>
          <a:srcRect l="1518" t="28918" r="2041" b="18607"/>
          <a:stretch/>
        </p:blipFill>
        <p:spPr bwMode="auto">
          <a:xfrm>
            <a:off x="99091" y="4062590"/>
            <a:ext cx="2468930" cy="7478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dn.slashgear.com/wp-content/uploads/2012/09/SCK_3Qback_2.jpg"/>
          <p:cNvPicPr>
            <a:picLocks noChangeAspect="1" noChangeArrowheads="1"/>
          </p:cNvPicPr>
          <p:nvPr/>
        </p:nvPicPr>
        <p:blipFill rotWithShape="1">
          <a:blip r:embed="rId7">
            <a:extLst>
              <a:ext uri="{28A0092B-C50C-407E-A947-70E740481C1C}">
                <a14:useLocalDpi xmlns:a14="http://schemas.microsoft.com/office/drawing/2010/main" val="0"/>
              </a:ext>
            </a:extLst>
          </a:blip>
          <a:srcRect l="2839" t="1997" r="500" b="2851"/>
          <a:stretch/>
        </p:blipFill>
        <p:spPr bwMode="auto">
          <a:xfrm>
            <a:off x="2007367" y="4742667"/>
            <a:ext cx="2059017" cy="10183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a.zi.cm/v23/media/catalog/product/cache/1/image/500x500/9df78eab33525d08d6e5fb8d27136e95/n/o/nokia-lumia-520-black_1.jpg"/>
          <p:cNvPicPr>
            <a:picLocks noChangeAspect="1" noChangeArrowheads="1"/>
          </p:cNvPicPr>
          <p:nvPr/>
        </p:nvPicPr>
        <p:blipFill rotWithShape="1">
          <a:blip r:embed="rId8">
            <a:extLst>
              <a:ext uri="{28A0092B-C50C-407E-A947-70E740481C1C}">
                <a14:useLocalDpi xmlns:a14="http://schemas.microsoft.com/office/drawing/2010/main" val="0"/>
              </a:ext>
            </a:extLst>
          </a:blip>
          <a:srcRect l="20280" r="20467"/>
          <a:stretch/>
        </p:blipFill>
        <p:spPr bwMode="auto">
          <a:xfrm>
            <a:off x="3987085" y="4020314"/>
            <a:ext cx="1006679" cy="169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381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1580594"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2013 Microsoft </a:t>
            </a:r>
            <a:r>
              <a:rPr lang="en-US" sz="700" dirty="0" smtClean="0">
                <a:gradFill>
                  <a:gsLst>
                    <a:gs pos="0">
                      <a:schemeClr val="tx1"/>
                    </a:gs>
                    <a:gs pos="100000">
                      <a:schemeClr val="tx1"/>
                    </a:gs>
                  </a:gsLst>
                  <a:lin ang="5400000" scaled="0"/>
                </a:gradFill>
                <a:cs typeface="Segoe UI" pitchFamily="34" charset="0"/>
              </a:rPr>
              <a:t>Corporation. All </a:t>
            </a:r>
            <a:r>
              <a:rPr lang="en-US" sz="700" dirty="0">
                <a:gradFill>
                  <a:gsLst>
                    <a:gs pos="0">
                      <a:schemeClr val="tx1"/>
                    </a:gs>
                    <a:gs pos="100000">
                      <a:schemeClr val="tx1"/>
                    </a:gs>
                  </a:gsLst>
                  <a:lin ang="5400000" scaled="0"/>
                </a:gradFill>
                <a:cs typeface="Segoe UI" pitchFamily="34" charset="0"/>
              </a:rPr>
              <a:t>rights </a:t>
            </a:r>
            <a:r>
              <a:rPr lang="en-US" sz="700" dirty="0" smtClean="0">
                <a:gradFill>
                  <a:gsLst>
                    <a:gs pos="0">
                      <a:schemeClr val="tx1"/>
                    </a:gs>
                    <a:gs pos="100000">
                      <a:schemeClr val="tx1"/>
                    </a:gs>
                  </a:gsLst>
                  <a:lin ang="5400000" scaled="0"/>
                </a:gradFill>
                <a:cs typeface="Segoe UI" pitchFamily="34" charset="0"/>
              </a:rPr>
              <a:t>reserved.</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a:t>
            </a:r>
            <a:r>
              <a:rPr lang="en-US" sz="700" dirty="0">
                <a:gradFill>
                  <a:gsLst>
                    <a:gs pos="0">
                      <a:schemeClr val="tx1"/>
                    </a:gs>
                    <a:gs pos="100000">
                      <a:schemeClr val="tx1"/>
                    </a:gs>
                  </a:gsLst>
                  <a:lin ang="5400000" scaled="0"/>
                </a:gradFill>
                <a:cs typeface="Segoe UI" pitchFamily="34" charset="0"/>
              </a:rPr>
              <a:t>, Windows and other product names are or may be registered trademarks and/or trademarks in the U.S. and/or other </a:t>
            </a:r>
            <a:r>
              <a:rPr lang="en-US" sz="700" dirty="0" smtClean="0">
                <a:gradFill>
                  <a:gsLst>
                    <a:gs pos="0">
                      <a:schemeClr val="tx1"/>
                    </a:gs>
                    <a:gs pos="100000">
                      <a:schemeClr val="tx1"/>
                    </a:gs>
                  </a:gsLst>
                  <a:lin ang="5400000" scaled="0"/>
                </a:gradFill>
                <a:cs typeface="Segoe UI" pitchFamily="34" charset="0"/>
              </a:rPr>
              <a:t>countries.</a:t>
            </a:r>
          </a:p>
          <a:p>
            <a:pPr defTabSz="932290" eaLnBrk="0" hangingPunct="0"/>
            <a:r>
              <a:rPr lang="en-US" sz="700" dirty="0" smtClean="0">
                <a:gradFill>
                  <a:gsLst>
                    <a:gs pos="0">
                      <a:schemeClr val="tx1"/>
                    </a:gs>
                    <a:gs pos="100000">
                      <a:schemeClr val="tx1"/>
                    </a:gs>
                  </a:gsLst>
                  <a:lin ang="5400000" scaled="0"/>
                </a:gradFill>
                <a:cs typeface="Segoe UI" pitchFamily="34" charset="0"/>
              </a:rPr>
              <a:t>MICROSOFT </a:t>
            </a:r>
            <a:r>
              <a:rPr lang="en-US" sz="700" dirty="0">
                <a:gradFill>
                  <a:gsLst>
                    <a:gs pos="0">
                      <a:schemeClr val="tx1"/>
                    </a:gs>
                    <a:gs pos="100000">
                      <a:schemeClr val="tx1"/>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492700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38029026"/>
              </p:ext>
            </p:extLst>
          </p:nvPr>
        </p:nvGraphicFramePr>
        <p:xfrm>
          <a:off x="2072746" y="954826"/>
          <a:ext cx="8290983" cy="5527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NZ" dirty="0" smtClean="0"/>
              <a:t>Overview</a:t>
            </a:r>
            <a:endParaRPr lang="en-NZ" dirty="0"/>
          </a:p>
        </p:txBody>
      </p:sp>
    </p:spTree>
    <p:extLst>
      <p:ext uri="{BB962C8B-B14F-4D97-AF65-F5344CB8AC3E}">
        <p14:creationId xmlns:p14="http://schemas.microsoft.com/office/powerpoint/2010/main" val="3803778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bwMode="auto">
          <a:xfrm>
            <a:off x="5318523" y="617249"/>
            <a:ext cx="3257549" cy="2249753"/>
          </a:xfrm>
          <a:prstGeom prst="cloud">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1828800" y="984996"/>
            <a:ext cx="3871913" cy="1514261"/>
          </a:xfrm>
          <a:prstGeom prst="rect">
            <a:avLst/>
          </a:prstGeom>
          <a:noFill/>
        </p:spPr>
        <p:txBody>
          <a:bodyPr wrap="square" lIns="182880" tIns="146304" rIns="182880" bIns="146304" rtlCol="0">
            <a:spAutoFit/>
          </a:bodyPr>
          <a:lstStyle/>
          <a:p>
            <a:pPr>
              <a:lnSpc>
                <a:spcPct val="90000"/>
              </a:lnSpc>
              <a:spcAft>
                <a:spcPts val="600"/>
              </a:spcAft>
            </a:pPr>
            <a:r>
              <a:rPr lang="en-NZ" sz="8000" dirty="0" smtClean="0">
                <a:gradFill>
                  <a:gsLst>
                    <a:gs pos="2917">
                      <a:schemeClr val="tx1"/>
                    </a:gs>
                    <a:gs pos="30000">
                      <a:schemeClr val="tx1"/>
                    </a:gs>
                  </a:gsLst>
                  <a:lin ang="5400000" scaled="0"/>
                </a:gradFill>
              </a:rPr>
              <a:t>AAD ≠</a:t>
            </a:r>
            <a:r>
              <a:rPr lang="en-NZ" sz="8800" dirty="0" smtClean="0">
                <a:gradFill>
                  <a:gsLst>
                    <a:gs pos="2917">
                      <a:schemeClr val="tx1"/>
                    </a:gs>
                    <a:gs pos="30000">
                      <a:schemeClr val="tx1"/>
                    </a:gs>
                  </a:gsLst>
                  <a:lin ang="5400000" scaled="0"/>
                </a:gradFill>
              </a:rPr>
              <a:t> </a:t>
            </a:r>
          </a:p>
        </p:txBody>
      </p:sp>
      <p:sp>
        <p:nvSpPr>
          <p:cNvPr id="4" name="TextBox 3"/>
          <p:cNvSpPr txBox="1"/>
          <p:nvPr/>
        </p:nvSpPr>
        <p:spPr>
          <a:xfrm>
            <a:off x="5522119" y="849574"/>
            <a:ext cx="2671762" cy="1785104"/>
          </a:xfrm>
          <a:prstGeom prst="rect">
            <a:avLst/>
          </a:prstGeom>
          <a:noFill/>
        </p:spPr>
        <p:txBody>
          <a:bodyPr wrap="square" lIns="182880" tIns="146304" rIns="182880" bIns="146304" rtlCol="0">
            <a:spAutoFit/>
          </a:bodyPr>
          <a:lstStyle/>
          <a:p>
            <a:pPr algn="ctr">
              <a:lnSpc>
                <a:spcPct val="90000"/>
              </a:lnSpc>
              <a:spcAft>
                <a:spcPts val="600"/>
              </a:spcAft>
            </a:pPr>
            <a:r>
              <a:rPr lang="en-NZ" sz="6600" dirty="0" smtClean="0">
                <a:gradFill>
                  <a:gsLst>
                    <a:gs pos="2917">
                      <a:schemeClr val="tx1"/>
                    </a:gs>
                    <a:gs pos="30000">
                      <a:schemeClr val="tx1"/>
                    </a:gs>
                  </a:gsLst>
                  <a:lin ang="5400000" scaled="0"/>
                </a:gradFill>
              </a:rPr>
              <a:t>AD</a:t>
            </a:r>
          </a:p>
          <a:p>
            <a:pPr algn="ctr">
              <a:lnSpc>
                <a:spcPct val="90000"/>
              </a:lnSpc>
              <a:spcAft>
                <a:spcPts val="600"/>
              </a:spcAft>
            </a:pPr>
            <a:r>
              <a:rPr lang="en-NZ" sz="3600" dirty="0" smtClean="0">
                <a:gradFill>
                  <a:gsLst>
                    <a:gs pos="2917">
                      <a:schemeClr val="tx1"/>
                    </a:gs>
                    <a:gs pos="30000">
                      <a:schemeClr val="tx1"/>
                    </a:gs>
                  </a:gsLst>
                  <a:lin ang="5400000" scaled="0"/>
                </a:gradFill>
              </a:rPr>
              <a:t>in cloud</a:t>
            </a:r>
          </a:p>
        </p:txBody>
      </p:sp>
      <p:sp>
        <p:nvSpPr>
          <p:cNvPr id="5" name="TextBox 4"/>
          <p:cNvSpPr txBox="1"/>
          <p:nvPr/>
        </p:nvSpPr>
        <p:spPr>
          <a:xfrm>
            <a:off x="2100263" y="3590712"/>
            <a:ext cx="6850855" cy="849463"/>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gradFill>
                  <a:gsLst>
                    <a:gs pos="2917">
                      <a:schemeClr val="tx1"/>
                    </a:gs>
                    <a:gs pos="30000">
                      <a:schemeClr val="tx1"/>
                    </a:gs>
                  </a:gsLst>
                  <a:lin ang="5400000" scaled="0"/>
                </a:gradFill>
              </a:rPr>
              <a:t>ADD ≠ AD in Azure VM </a:t>
            </a:r>
          </a:p>
        </p:txBody>
      </p:sp>
      <p:sp>
        <p:nvSpPr>
          <p:cNvPr id="6" name="TextBox 5"/>
          <p:cNvSpPr txBox="1"/>
          <p:nvPr/>
        </p:nvSpPr>
        <p:spPr>
          <a:xfrm>
            <a:off x="2100262" y="4872038"/>
            <a:ext cx="9301163" cy="849463"/>
          </a:xfrm>
          <a:prstGeom prst="rect">
            <a:avLst/>
          </a:prstGeom>
          <a:noFill/>
        </p:spPr>
        <p:txBody>
          <a:bodyPr wrap="square" lIns="182880" tIns="146304" rIns="182880" bIns="146304" rtlCol="0">
            <a:spAutoFit/>
          </a:bodyPr>
          <a:lstStyle/>
          <a:p>
            <a:pPr>
              <a:lnSpc>
                <a:spcPct val="90000"/>
              </a:lnSpc>
              <a:spcAft>
                <a:spcPts val="600"/>
              </a:spcAft>
            </a:pPr>
            <a:r>
              <a:rPr lang="en-NZ" sz="4000" dirty="0" smtClean="0">
                <a:gradFill>
                  <a:gsLst>
                    <a:gs pos="2917">
                      <a:schemeClr val="tx1"/>
                    </a:gs>
                    <a:gs pos="30000">
                      <a:schemeClr val="tx1"/>
                    </a:gs>
                  </a:gsLst>
                  <a:lin ang="5400000" scaled="0"/>
                </a:gradFill>
              </a:rPr>
              <a:t>AD				   AAD  </a:t>
            </a:r>
          </a:p>
        </p:txBody>
      </p:sp>
      <p:cxnSp>
        <p:nvCxnSpPr>
          <p:cNvPr id="8" name="Straight Arrow Connector 7"/>
          <p:cNvCxnSpPr/>
          <p:nvPr/>
        </p:nvCxnSpPr>
        <p:spPr>
          <a:xfrm flipV="1">
            <a:off x="3186109" y="5296769"/>
            <a:ext cx="2943226" cy="1"/>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604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28796" y="300033"/>
            <a:ext cx="4429124" cy="6574107"/>
          </a:xfrm>
          <a:prstGeom prst="rect">
            <a:avLst/>
          </a:prstGeom>
          <a:solidFill>
            <a:schemeClr val="accent1"/>
          </a:solidFill>
        </p:spPr>
        <p:txBody>
          <a:bodyPr wrap="square" lIns="182880" tIns="146304" rIns="182880" bIns="146304" rtlCol="0">
            <a:spAutoFit/>
          </a:bodyPr>
          <a:lstStyle/>
          <a:p>
            <a:pPr algn="ctr">
              <a:lnSpc>
                <a:spcPct val="90000"/>
              </a:lnSpc>
              <a:spcAft>
                <a:spcPts val="600"/>
              </a:spcAft>
            </a:pPr>
            <a:r>
              <a:rPr lang="en-NZ" sz="6000" dirty="0" smtClean="0">
                <a:gradFill>
                  <a:gsLst>
                    <a:gs pos="2917">
                      <a:schemeClr val="tx1"/>
                    </a:gs>
                    <a:gs pos="30000">
                      <a:schemeClr val="tx1"/>
                    </a:gs>
                  </a:gsLst>
                  <a:lin ang="5400000" scaled="0"/>
                </a:gradFill>
                <a:latin typeface="+mj-lt"/>
              </a:rPr>
              <a:t>AD</a:t>
            </a:r>
          </a:p>
          <a:p>
            <a:pPr>
              <a:lnSpc>
                <a:spcPct val="90000"/>
              </a:lnSpc>
              <a:spcAft>
                <a:spcPts val="600"/>
              </a:spcAft>
            </a:pPr>
            <a:endParaRPr lang="en-NZ" sz="1000" dirty="0">
              <a:gradFill>
                <a:gsLst>
                  <a:gs pos="2917">
                    <a:schemeClr val="tx1"/>
                  </a:gs>
                  <a:gs pos="30000">
                    <a:schemeClr val="tx1"/>
                  </a:gs>
                </a:gsLst>
                <a:lin ang="5400000" scaled="0"/>
              </a:gradFill>
            </a:endParaRPr>
          </a:p>
          <a:p>
            <a:pPr>
              <a:lnSpc>
                <a:spcPct val="90000"/>
              </a:lnSpc>
              <a:spcAft>
                <a:spcPts val="600"/>
              </a:spcAft>
            </a:pPr>
            <a:r>
              <a:rPr lang="en-NZ" sz="2400" dirty="0"/>
              <a:t>AD Domain Services </a:t>
            </a:r>
            <a:endParaRPr lang="en-NZ" sz="2400" dirty="0" smtClean="0"/>
          </a:p>
          <a:p>
            <a:pPr>
              <a:lnSpc>
                <a:spcPct val="90000"/>
              </a:lnSpc>
              <a:spcAft>
                <a:spcPts val="600"/>
              </a:spcAft>
            </a:pPr>
            <a:endParaRPr lang="en-NZ" sz="1000" dirty="0"/>
          </a:p>
          <a:p>
            <a:pPr>
              <a:lnSpc>
                <a:spcPct val="90000"/>
              </a:lnSpc>
              <a:spcAft>
                <a:spcPts val="600"/>
              </a:spcAft>
            </a:pPr>
            <a:r>
              <a:rPr lang="en-NZ" sz="2400" dirty="0"/>
              <a:t>AD Lightweight Directory Services </a:t>
            </a:r>
            <a:endParaRPr lang="en-NZ" sz="2400" dirty="0" smtClean="0"/>
          </a:p>
          <a:p>
            <a:pPr>
              <a:lnSpc>
                <a:spcPct val="90000"/>
              </a:lnSpc>
              <a:spcAft>
                <a:spcPts val="600"/>
              </a:spcAft>
            </a:pPr>
            <a:endParaRPr lang="en-NZ" sz="1000" dirty="0"/>
          </a:p>
          <a:p>
            <a:pPr>
              <a:lnSpc>
                <a:spcPct val="90000"/>
              </a:lnSpc>
              <a:spcAft>
                <a:spcPts val="600"/>
              </a:spcAft>
            </a:pPr>
            <a:r>
              <a:rPr lang="en-NZ" sz="2400" dirty="0" smtClean="0"/>
              <a:t>AD </a:t>
            </a:r>
            <a:r>
              <a:rPr lang="en-NZ" sz="2400" dirty="0"/>
              <a:t>Federation Services </a:t>
            </a:r>
            <a:endParaRPr lang="en-NZ" sz="2400" dirty="0" smtClean="0"/>
          </a:p>
          <a:p>
            <a:pPr>
              <a:lnSpc>
                <a:spcPct val="90000"/>
              </a:lnSpc>
              <a:spcAft>
                <a:spcPts val="600"/>
              </a:spcAft>
            </a:pPr>
            <a:endParaRPr lang="en-NZ" sz="1000" dirty="0"/>
          </a:p>
          <a:p>
            <a:pPr>
              <a:lnSpc>
                <a:spcPct val="90000"/>
              </a:lnSpc>
              <a:spcAft>
                <a:spcPts val="600"/>
              </a:spcAft>
            </a:pPr>
            <a:r>
              <a:rPr lang="en-NZ" sz="2400" dirty="0"/>
              <a:t>AD Certificate Services </a:t>
            </a:r>
            <a:endParaRPr lang="en-NZ" sz="2400" dirty="0" smtClean="0"/>
          </a:p>
          <a:p>
            <a:pPr>
              <a:lnSpc>
                <a:spcPct val="90000"/>
              </a:lnSpc>
              <a:spcAft>
                <a:spcPts val="600"/>
              </a:spcAft>
            </a:pPr>
            <a:endParaRPr lang="en-NZ" sz="1000" dirty="0"/>
          </a:p>
          <a:p>
            <a:pPr>
              <a:lnSpc>
                <a:spcPct val="90000"/>
              </a:lnSpc>
              <a:spcAft>
                <a:spcPts val="600"/>
              </a:spcAft>
            </a:pPr>
            <a:r>
              <a:rPr lang="en-NZ" sz="2400" dirty="0"/>
              <a:t>AD Rights Management Services </a:t>
            </a:r>
            <a:endParaRPr lang="en-NZ" sz="2400" dirty="0" smtClean="0"/>
          </a:p>
          <a:p>
            <a:pPr>
              <a:lnSpc>
                <a:spcPct val="90000"/>
              </a:lnSpc>
              <a:spcAft>
                <a:spcPts val="600"/>
              </a:spcAft>
            </a:pPr>
            <a:endParaRPr lang="en-NZ" sz="1000" dirty="0"/>
          </a:p>
          <a:p>
            <a:pPr>
              <a:lnSpc>
                <a:spcPct val="90000"/>
              </a:lnSpc>
              <a:spcAft>
                <a:spcPts val="600"/>
              </a:spcAft>
            </a:pPr>
            <a:r>
              <a:rPr lang="en-NZ" sz="2400" dirty="0"/>
              <a:t>Corporate </a:t>
            </a:r>
            <a:r>
              <a:rPr lang="en-NZ" sz="2400" dirty="0" smtClean="0"/>
              <a:t>environment</a:t>
            </a:r>
          </a:p>
          <a:p>
            <a:pPr>
              <a:lnSpc>
                <a:spcPct val="90000"/>
              </a:lnSpc>
              <a:spcAft>
                <a:spcPts val="600"/>
              </a:spcAft>
            </a:pPr>
            <a:endParaRPr lang="en-NZ" sz="1000" dirty="0" smtClean="0"/>
          </a:p>
          <a:p>
            <a:pPr>
              <a:lnSpc>
                <a:spcPct val="90000"/>
              </a:lnSpc>
              <a:spcAft>
                <a:spcPts val="600"/>
              </a:spcAft>
            </a:pPr>
            <a:r>
              <a:rPr lang="en-NZ" sz="2400" dirty="0"/>
              <a:t>Kerberos, LDAP, DNS </a:t>
            </a:r>
            <a:endParaRPr lang="en-NZ" sz="2400" dirty="0" smtClean="0"/>
          </a:p>
          <a:p>
            <a:pPr>
              <a:lnSpc>
                <a:spcPct val="90000"/>
              </a:lnSpc>
              <a:spcAft>
                <a:spcPts val="600"/>
              </a:spcAft>
            </a:pPr>
            <a:endParaRPr lang="en-NZ" sz="2400" dirty="0"/>
          </a:p>
        </p:txBody>
      </p:sp>
      <p:sp>
        <p:nvSpPr>
          <p:cNvPr id="11" name="TextBox 10"/>
          <p:cNvSpPr txBox="1"/>
          <p:nvPr/>
        </p:nvSpPr>
        <p:spPr>
          <a:xfrm>
            <a:off x="6381738" y="285745"/>
            <a:ext cx="4433892" cy="6577185"/>
          </a:xfrm>
          <a:prstGeom prst="rect">
            <a:avLst/>
          </a:prstGeom>
          <a:solidFill>
            <a:schemeClr val="accent5"/>
          </a:solidFill>
        </p:spPr>
        <p:txBody>
          <a:bodyPr wrap="square" lIns="182880" tIns="146304" rIns="182880" bIns="146304" rtlCol="0">
            <a:spAutoFit/>
          </a:bodyPr>
          <a:lstStyle/>
          <a:p>
            <a:pPr algn="ctr">
              <a:lnSpc>
                <a:spcPct val="90000"/>
              </a:lnSpc>
              <a:spcAft>
                <a:spcPts val="600"/>
              </a:spcAft>
            </a:pPr>
            <a:r>
              <a:rPr lang="en-NZ" sz="6000" dirty="0" smtClean="0">
                <a:gradFill>
                  <a:gsLst>
                    <a:gs pos="2917">
                      <a:schemeClr val="tx1"/>
                    </a:gs>
                    <a:gs pos="30000">
                      <a:schemeClr val="tx1"/>
                    </a:gs>
                  </a:gsLst>
                  <a:lin ang="5400000" scaled="0"/>
                </a:gradFill>
                <a:latin typeface="+mj-lt"/>
              </a:rPr>
              <a:t>AAD</a:t>
            </a:r>
          </a:p>
          <a:p>
            <a:pPr>
              <a:lnSpc>
                <a:spcPct val="90000"/>
              </a:lnSpc>
              <a:spcAft>
                <a:spcPts val="600"/>
              </a:spcAft>
            </a:pPr>
            <a:endParaRPr lang="en-NZ" sz="1000" dirty="0">
              <a:gradFill>
                <a:gsLst>
                  <a:gs pos="2917">
                    <a:schemeClr val="tx1"/>
                  </a:gs>
                  <a:gs pos="30000">
                    <a:schemeClr val="tx1"/>
                  </a:gs>
                </a:gsLst>
                <a:lin ang="5400000" scaled="0"/>
              </a:gradFill>
            </a:endParaRPr>
          </a:p>
          <a:p>
            <a:r>
              <a:rPr lang="en-NZ" sz="2400" dirty="0"/>
              <a:t>Azure Active Directory </a:t>
            </a:r>
          </a:p>
          <a:p>
            <a:pPr>
              <a:lnSpc>
                <a:spcPct val="90000"/>
              </a:lnSpc>
              <a:spcAft>
                <a:spcPts val="600"/>
              </a:spcAft>
            </a:pPr>
            <a:endParaRPr lang="en-NZ" sz="1000" dirty="0"/>
          </a:p>
          <a:p>
            <a:pPr>
              <a:lnSpc>
                <a:spcPct val="90000"/>
              </a:lnSpc>
              <a:spcAft>
                <a:spcPts val="600"/>
              </a:spcAft>
            </a:pPr>
            <a:endParaRPr lang="en-NZ" sz="1000" dirty="0"/>
          </a:p>
          <a:p>
            <a:pPr>
              <a:lnSpc>
                <a:spcPct val="90000"/>
              </a:lnSpc>
              <a:spcAft>
                <a:spcPts val="600"/>
              </a:spcAft>
            </a:pPr>
            <a:endParaRPr lang="en-NZ" sz="2400" dirty="0" smtClean="0"/>
          </a:p>
          <a:p>
            <a:pPr>
              <a:lnSpc>
                <a:spcPct val="90000"/>
              </a:lnSpc>
              <a:spcAft>
                <a:spcPts val="600"/>
              </a:spcAft>
            </a:pPr>
            <a:endParaRPr lang="en-NZ" sz="2000" dirty="0"/>
          </a:p>
          <a:p>
            <a:r>
              <a:rPr lang="en-NZ" sz="2400" dirty="0"/>
              <a:t>Azure Access Control Service </a:t>
            </a:r>
          </a:p>
          <a:p>
            <a:pPr>
              <a:lnSpc>
                <a:spcPct val="90000"/>
              </a:lnSpc>
              <a:spcAft>
                <a:spcPts val="600"/>
              </a:spcAft>
            </a:pPr>
            <a:endParaRPr lang="en-NZ" sz="1000" dirty="0"/>
          </a:p>
          <a:p>
            <a:pPr>
              <a:lnSpc>
                <a:spcPct val="90000"/>
              </a:lnSpc>
              <a:spcAft>
                <a:spcPts val="600"/>
              </a:spcAft>
            </a:pPr>
            <a:endParaRPr lang="en-NZ" sz="1000" dirty="0"/>
          </a:p>
          <a:p>
            <a:pPr>
              <a:lnSpc>
                <a:spcPct val="90000"/>
              </a:lnSpc>
              <a:spcAft>
                <a:spcPts val="600"/>
              </a:spcAft>
            </a:pPr>
            <a:endParaRPr lang="en-NZ" dirty="0" smtClean="0"/>
          </a:p>
          <a:p>
            <a:pPr>
              <a:lnSpc>
                <a:spcPct val="90000"/>
              </a:lnSpc>
              <a:spcAft>
                <a:spcPts val="600"/>
              </a:spcAft>
            </a:pPr>
            <a:endParaRPr lang="en-NZ" sz="1000" dirty="0"/>
          </a:p>
          <a:p>
            <a:pPr>
              <a:lnSpc>
                <a:spcPct val="90000"/>
              </a:lnSpc>
              <a:spcAft>
                <a:spcPts val="600"/>
              </a:spcAft>
            </a:pPr>
            <a:r>
              <a:rPr lang="en-NZ" sz="2400" dirty="0" smtClean="0"/>
              <a:t>AD RMS</a:t>
            </a:r>
            <a:r>
              <a:rPr lang="en-NZ" sz="2400" dirty="0"/>
              <a:t> </a:t>
            </a:r>
            <a:r>
              <a:rPr lang="en-NZ" sz="2400" dirty="0" smtClean="0"/>
              <a:t>(Preview)</a:t>
            </a:r>
          </a:p>
          <a:p>
            <a:pPr>
              <a:lnSpc>
                <a:spcPct val="90000"/>
              </a:lnSpc>
              <a:spcAft>
                <a:spcPts val="600"/>
              </a:spcAft>
            </a:pPr>
            <a:endParaRPr lang="en-NZ" sz="2400" dirty="0"/>
          </a:p>
          <a:p>
            <a:r>
              <a:rPr lang="en-NZ" sz="2400" dirty="0"/>
              <a:t>Cloud </a:t>
            </a:r>
            <a:r>
              <a:rPr lang="en-NZ" sz="2400" dirty="0" smtClean="0"/>
              <a:t> </a:t>
            </a:r>
            <a:endParaRPr lang="en-NZ" sz="2400" dirty="0"/>
          </a:p>
          <a:p>
            <a:pPr>
              <a:lnSpc>
                <a:spcPct val="90000"/>
              </a:lnSpc>
              <a:spcAft>
                <a:spcPts val="600"/>
              </a:spcAft>
            </a:pPr>
            <a:endParaRPr lang="en-NZ" sz="1600" dirty="0" smtClean="0"/>
          </a:p>
          <a:p>
            <a:r>
              <a:rPr lang="en-NZ" sz="2400" dirty="0"/>
              <a:t>REST, SAML-P, WS-Federation, </a:t>
            </a:r>
            <a:r>
              <a:rPr lang="en-NZ" sz="2400" dirty="0" err="1"/>
              <a:t>OAuth</a:t>
            </a:r>
            <a:r>
              <a:rPr lang="en-NZ" sz="2400" dirty="0"/>
              <a:t>, Graph API </a:t>
            </a:r>
          </a:p>
        </p:txBody>
      </p:sp>
    </p:spTree>
    <p:extLst>
      <p:ext uri="{BB962C8B-B14F-4D97-AF65-F5344CB8AC3E}">
        <p14:creationId xmlns:p14="http://schemas.microsoft.com/office/powerpoint/2010/main" val="136764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 </a:t>
            </a:r>
            <a:endParaRPr lang="en-NZ" dirty="0"/>
          </a:p>
        </p:txBody>
      </p:sp>
      <p:pic>
        <p:nvPicPr>
          <p:cNvPr id="3" name="Snagit_PPT27D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127" y="223284"/>
            <a:ext cx="10846451" cy="5509973"/>
          </a:xfrm>
          <a:prstGeom prst="rect">
            <a:avLst/>
          </a:prstGeom>
        </p:spPr>
      </p:pic>
      <p:sp>
        <p:nvSpPr>
          <p:cNvPr id="4" name="TextBox 3"/>
          <p:cNvSpPr txBox="1"/>
          <p:nvPr/>
        </p:nvSpPr>
        <p:spPr>
          <a:xfrm>
            <a:off x="1297449" y="5973470"/>
            <a:ext cx="9816873" cy="849463"/>
          </a:xfrm>
          <a:prstGeom prst="rect">
            <a:avLst/>
          </a:prstGeom>
          <a:noFill/>
        </p:spPr>
        <p:txBody>
          <a:bodyPr wrap="square" lIns="182880" tIns="146304" rIns="182880" bIns="146304" rtlCol="0">
            <a:spAutoFit/>
          </a:bodyPr>
          <a:lstStyle/>
          <a:p>
            <a:pPr>
              <a:lnSpc>
                <a:spcPct val="90000"/>
              </a:lnSpc>
              <a:spcAft>
                <a:spcPts val="600"/>
              </a:spcAft>
            </a:pPr>
            <a:r>
              <a:rPr lang="en-NZ" sz="2000" dirty="0"/>
              <a:t>http://</a:t>
            </a:r>
            <a:r>
              <a:rPr lang="en-NZ" sz="2000" dirty="0" smtClean="0"/>
              <a:t>blogs.technet.com/b/in_the_cloud/archive/2013/08/09/what-s-new-in-2012-r2-identity-management-for-hybrid-it.aspx</a:t>
            </a:r>
            <a:endParaRPr lang="en-NZ" sz="20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03678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AAD – one size fits all</a:t>
            </a:r>
            <a:endParaRPr lang="en-NZ" dirty="0"/>
          </a:p>
        </p:txBody>
      </p:sp>
      <p:sp>
        <p:nvSpPr>
          <p:cNvPr id="5" name="Oval 4"/>
          <p:cNvSpPr/>
          <p:nvPr/>
        </p:nvSpPr>
        <p:spPr bwMode="auto">
          <a:xfrm>
            <a:off x="1200150" y="2800348"/>
            <a:ext cx="2886075" cy="28575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p:nvSpPr>
        <p:spPr bwMode="auto">
          <a:xfrm>
            <a:off x="6958013" y="2057400"/>
            <a:ext cx="4329112" cy="432911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1071568" y="3757625"/>
            <a:ext cx="3228968" cy="1092607"/>
          </a:xfrm>
          <a:prstGeom prst="rect">
            <a:avLst/>
          </a:prstGeom>
          <a:noFill/>
        </p:spPr>
        <p:txBody>
          <a:bodyPr wrap="square" lIns="182880" tIns="146304" rIns="182880" bIns="146304" rtlCol="0">
            <a:spAutoFit/>
          </a:bodyPr>
          <a:lstStyle/>
          <a:p>
            <a:pPr>
              <a:lnSpc>
                <a:spcPct val="90000"/>
              </a:lnSpc>
              <a:spcAft>
                <a:spcPts val="600"/>
              </a:spcAft>
            </a:pPr>
            <a:r>
              <a:rPr lang="en-NZ" sz="2800" b="1" dirty="0" smtClean="0">
                <a:gradFill>
                  <a:gsLst>
                    <a:gs pos="2917">
                      <a:schemeClr val="tx1"/>
                    </a:gs>
                    <a:gs pos="30000">
                      <a:schemeClr val="tx1"/>
                    </a:gs>
                  </a:gsLst>
                  <a:lin ang="5400000" scaled="0"/>
                </a:gradFill>
              </a:rPr>
              <a:t>Small companies</a:t>
            </a:r>
          </a:p>
          <a:p>
            <a:pPr>
              <a:lnSpc>
                <a:spcPct val="90000"/>
              </a:lnSpc>
              <a:spcAft>
                <a:spcPts val="600"/>
              </a:spcAft>
            </a:pPr>
            <a:r>
              <a:rPr lang="en-NZ" sz="2400" dirty="0" smtClean="0">
                <a:gradFill>
                  <a:gsLst>
                    <a:gs pos="2917">
                      <a:schemeClr val="tx1"/>
                    </a:gs>
                    <a:gs pos="30000">
                      <a:schemeClr val="tx1"/>
                    </a:gs>
                  </a:gsLst>
                  <a:lin ang="5400000" scaled="0"/>
                </a:gradFill>
              </a:rPr>
              <a:t>    Main repository</a:t>
            </a:r>
          </a:p>
        </p:txBody>
      </p:sp>
      <p:sp>
        <p:nvSpPr>
          <p:cNvPr id="8" name="TextBox 7"/>
          <p:cNvSpPr txBox="1"/>
          <p:nvPr/>
        </p:nvSpPr>
        <p:spPr>
          <a:xfrm>
            <a:off x="7586663" y="3343275"/>
            <a:ext cx="3228975" cy="1501950"/>
          </a:xfrm>
          <a:prstGeom prst="rect">
            <a:avLst/>
          </a:prstGeom>
          <a:noFill/>
        </p:spPr>
        <p:txBody>
          <a:bodyPr wrap="square" lIns="182880" tIns="146304" rIns="182880" bIns="146304" rtlCol="0">
            <a:spAutoFit/>
          </a:bodyPr>
          <a:lstStyle/>
          <a:p>
            <a:pPr>
              <a:lnSpc>
                <a:spcPct val="90000"/>
              </a:lnSpc>
              <a:spcAft>
                <a:spcPts val="600"/>
              </a:spcAft>
            </a:pPr>
            <a:r>
              <a:rPr lang="en-NZ" sz="2800" b="1" dirty="0" smtClean="0">
                <a:gradFill>
                  <a:gsLst>
                    <a:gs pos="2917">
                      <a:schemeClr val="tx1"/>
                    </a:gs>
                    <a:gs pos="30000">
                      <a:schemeClr val="tx1"/>
                    </a:gs>
                  </a:gsLst>
                  <a:lin ang="5400000" scaled="0"/>
                </a:gradFill>
              </a:rPr>
              <a:t>Large companies</a:t>
            </a:r>
          </a:p>
          <a:p>
            <a:pPr>
              <a:lnSpc>
                <a:spcPct val="90000"/>
              </a:lnSpc>
              <a:spcAft>
                <a:spcPts val="600"/>
              </a:spcAft>
            </a:pPr>
            <a:r>
              <a:rPr lang="en-NZ" sz="2400" dirty="0" smtClean="0">
                <a:gradFill>
                  <a:gsLst>
                    <a:gs pos="2917">
                      <a:schemeClr val="tx1"/>
                    </a:gs>
                    <a:gs pos="30000">
                      <a:schemeClr val="tx1"/>
                    </a:gs>
                  </a:gsLst>
                  <a:lin ang="5400000" scaled="0"/>
                </a:gradFill>
              </a:rPr>
              <a:t>Projection of </a:t>
            </a:r>
          </a:p>
          <a:p>
            <a:pPr>
              <a:lnSpc>
                <a:spcPct val="90000"/>
              </a:lnSpc>
              <a:spcAft>
                <a:spcPts val="600"/>
              </a:spcAft>
            </a:pPr>
            <a:r>
              <a:rPr lang="en-NZ" sz="2400" dirty="0" err="1" smtClean="0">
                <a:gradFill>
                  <a:gsLst>
                    <a:gs pos="2917">
                      <a:schemeClr val="tx1"/>
                    </a:gs>
                    <a:gs pos="30000">
                      <a:schemeClr val="tx1"/>
                    </a:gs>
                  </a:gsLst>
                  <a:lin ang="5400000" scaled="0"/>
                </a:gradFill>
              </a:rPr>
              <a:t>on-premise</a:t>
            </a:r>
            <a:r>
              <a:rPr lang="en-NZ" sz="2400" dirty="0" smtClean="0">
                <a:gradFill>
                  <a:gsLst>
                    <a:gs pos="2917">
                      <a:schemeClr val="tx1"/>
                    </a:gs>
                    <a:gs pos="30000">
                      <a:schemeClr val="tx1"/>
                    </a:gs>
                  </a:gsLst>
                  <a:lin ang="5400000" scaled="0"/>
                </a:gradFill>
              </a:rPr>
              <a:t> AD</a:t>
            </a:r>
          </a:p>
        </p:txBody>
      </p:sp>
      <p:sp>
        <p:nvSpPr>
          <p:cNvPr id="9" name="Striped Right Arrow 8"/>
          <p:cNvSpPr/>
          <p:nvPr/>
        </p:nvSpPr>
        <p:spPr bwMode="auto">
          <a:xfrm>
            <a:off x="4300536" y="3957634"/>
            <a:ext cx="2543173" cy="658987"/>
          </a:xfrm>
          <a:prstGeom prst="stripedRightArrow">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NZ" sz="2400" dirty="0"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91291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smtClean="0"/>
              <a:t>Concepts</a:t>
            </a:r>
            <a:endParaRPr lang="en-NZ" dirty="0"/>
          </a:p>
        </p:txBody>
      </p:sp>
      <p:sp>
        <p:nvSpPr>
          <p:cNvPr id="4" name="TextBox 3"/>
          <p:cNvSpPr txBox="1"/>
          <p:nvPr/>
        </p:nvSpPr>
        <p:spPr>
          <a:xfrm>
            <a:off x="1885228" y="2354663"/>
            <a:ext cx="4362450"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chemeClr val="tx1"/>
                    </a:gs>
                    <a:gs pos="30000">
                      <a:schemeClr val="tx1"/>
                    </a:gs>
                  </a:gsLst>
                  <a:lin ang="5400000" scaled="0"/>
                </a:gradFill>
              </a:rPr>
              <a:t>Security Token Service</a:t>
            </a:r>
          </a:p>
        </p:txBody>
      </p:sp>
      <p:sp>
        <p:nvSpPr>
          <p:cNvPr id="10" name="TextBox 9"/>
          <p:cNvSpPr txBox="1"/>
          <p:nvPr/>
        </p:nvSpPr>
        <p:spPr>
          <a:xfrm>
            <a:off x="488078" y="1417257"/>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chemeClr val="tx1"/>
                    </a:gs>
                    <a:gs pos="30000">
                      <a:schemeClr val="tx1"/>
                    </a:gs>
                  </a:gsLst>
                  <a:lin ang="5400000" scaled="0"/>
                </a:gradFill>
              </a:rPr>
              <a:t>Claims-based application</a:t>
            </a:r>
            <a:endParaRPr lang="en-NZ" sz="2400" dirty="0" smtClean="0">
              <a:gradFill>
                <a:gsLst>
                  <a:gs pos="2917">
                    <a:schemeClr val="tx1"/>
                  </a:gs>
                  <a:gs pos="30000">
                    <a:schemeClr val="tx1"/>
                  </a:gs>
                </a:gsLst>
                <a:lin ang="5400000" scaled="0"/>
              </a:gradFill>
            </a:endParaRPr>
          </a:p>
        </p:txBody>
      </p:sp>
      <p:sp>
        <p:nvSpPr>
          <p:cNvPr id="11" name="TextBox 10"/>
          <p:cNvSpPr txBox="1"/>
          <p:nvPr/>
        </p:nvSpPr>
        <p:spPr>
          <a:xfrm>
            <a:off x="3361602" y="3304939"/>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smtClean="0">
                <a:gradFill>
                  <a:gsLst>
                    <a:gs pos="2917">
                      <a:schemeClr val="tx1"/>
                    </a:gs>
                    <a:gs pos="30000">
                      <a:schemeClr val="tx1"/>
                    </a:gs>
                  </a:gsLst>
                  <a:lin ang="5400000" scaled="0"/>
                </a:gradFill>
              </a:rPr>
              <a:t>Identity </a:t>
            </a:r>
            <a:r>
              <a:rPr lang="en-NZ" sz="2400" dirty="0">
                <a:gradFill>
                  <a:gsLst>
                    <a:gs pos="2917">
                      <a:schemeClr val="tx1"/>
                    </a:gs>
                    <a:gs pos="30000">
                      <a:schemeClr val="tx1"/>
                    </a:gs>
                  </a:gsLst>
                  <a:lin ang="5400000" scaled="0"/>
                </a:gradFill>
              </a:rPr>
              <a:t>Provider</a:t>
            </a:r>
            <a:endParaRPr lang="en-NZ" sz="2400" dirty="0" smtClean="0">
              <a:gradFill>
                <a:gsLst>
                  <a:gs pos="2917">
                    <a:schemeClr val="tx1"/>
                  </a:gs>
                  <a:gs pos="30000">
                    <a:schemeClr val="tx1"/>
                  </a:gs>
                </a:gsLst>
                <a:lin ang="5400000" scaled="0"/>
              </a:gradFill>
            </a:endParaRPr>
          </a:p>
        </p:txBody>
      </p:sp>
      <p:sp>
        <p:nvSpPr>
          <p:cNvPr id="12" name="TextBox 11"/>
          <p:cNvSpPr txBox="1"/>
          <p:nvPr/>
        </p:nvSpPr>
        <p:spPr>
          <a:xfrm>
            <a:off x="4776059" y="4226641"/>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chemeClr val="tx1"/>
                    </a:gs>
                    <a:gs pos="30000">
                      <a:schemeClr val="tx1"/>
                    </a:gs>
                  </a:gsLst>
                  <a:lin ang="5400000" scaled="0"/>
                </a:gradFill>
              </a:rPr>
              <a:t>Service Provider</a:t>
            </a:r>
            <a:endParaRPr lang="en-NZ" sz="2400" dirty="0" smtClean="0">
              <a:gradFill>
                <a:gsLst>
                  <a:gs pos="2917">
                    <a:schemeClr val="tx1"/>
                  </a:gs>
                  <a:gs pos="30000">
                    <a:schemeClr val="tx1"/>
                  </a:gs>
                </a:gsLst>
                <a:lin ang="5400000" scaled="0"/>
              </a:gradFill>
            </a:endParaRPr>
          </a:p>
        </p:txBody>
      </p:sp>
      <p:sp>
        <p:nvSpPr>
          <p:cNvPr id="14" name="TextBox 13"/>
          <p:cNvSpPr txBox="1"/>
          <p:nvPr/>
        </p:nvSpPr>
        <p:spPr>
          <a:xfrm>
            <a:off x="6219102" y="5162631"/>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chemeClr val="tx1"/>
                    </a:gs>
                    <a:gs pos="30000">
                      <a:schemeClr val="tx1"/>
                    </a:gs>
                  </a:gsLst>
                  <a:lin ang="5400000" scaled="0"/>
                </a:gradFill>
              </a:rPr>
              <a:t>Windows Identity Foundation</a:t>
            </a:r>
          </a:p>
        </p:txBody>
      </p:sp>
      <p:sp>
        <p:nvSpPr>
          <p:cNvPr id="15" name="TextBox 14"/>
          <p:cNvSpPr txBox="1"/>
          <p:nvPr/>
        </p:nvSpPr>
        <p:spPr>
          <a:xfrm>
            <a:off x="7662139" y="6084333"/>
            <a:ext cx="4343401" cy="627864"/>
          </a:xfrm>
          <a:prstGeom prst="rect">
            <a:avLst/>
          </a:prstGeom>
          <a:solidFill>
            <a:schemeClr val="accent1"/>
          </a:solidFill>
        </p:spPr>
        <p:txBody>
          <a:bodyPr wrap="square" lIns="182880" tIns="146304" rIns="182880" bIns="146304" rtlCol="0">
            <a:spAutoFit/>
          </a:bodyPr>
          <a:lstStyle/>
          <a:p>
            <a:pPr>
              <a:lnSpc>
                <a:spcPct val="90000"/>
              </a:lnSpc>
              <a:spcAft>
                <a:spcPts val="600"/>
              </a:spcAft>
            </a:pPr>
            <a:r>
              <a:rPr lang="en-NZ" sz="2400" dirty="0">
                <a:gradFill>
                  <a:gsLst>
                    <a:gs pos="2917">
                      <a:schemeClr val="tx1"/>
                    </a:gs>
                    <a:gs pos="30000">
                      <a:schemeClr val="tx1"/>
                    </a:gs>
                  </a:gsLst>
                  <a:lin ang="5400000" scaled="0"/>
                </a:gradFill>
              </a:rPr>
              <a:t>Federation</a:t>
            </a:r>
            <a:endParaRPr lang="en-NZ"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923702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4" grpId="0" animBg="1"/>
      <p:bldP spid="1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9|.5|7.4|.5"/>
</p:tagLst>
</file>

<file path=ppt/theme/theme1.xml><?xml version="1.0" encoding="utf-8"?>
<a:theme xmlns:a="http://schemas.openxmlformats.org/drawingml/2006/main" name="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TechEd-NZ-Template.potx" id="{B82A6423-87EC-4156-AD48-16AF7B4E7DD9}" vid="{E026FF60-C496-4169-B733-22AC8D34AC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TechEd_NZ_2013_Template">
  <a:themeElements>
    <a:clrScheme name="TechEd 2013 Template">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TechEd-NZ-Template.potx" id="{B82A6423-87EC-4156-AD48-16AF7B4E7DD9}" vid="{E026FF60-C496-4169-B733-22AC8D34ACE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0" ma:contentTypeDescription="Create a new document." ma:contentTypeScope="" ma:versionID="16b75628e77f02951c453071cf8a016e">
  <xsd:schema xmlns:xsd="http://www.w3.org/2001/XMLSchema" xmlns:xs="http://www.w3.org/2001/XMLSchema" xmlns:p="http://schemas.microsoft.com/office/2006/metadata/properties" targetNamespace="http://schemas.microsoft.com/office/2006/metadata/properties" ma:root="true" ma:fieldsID="3bf1d1d65b83a35312c7df0375d09d6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dcmitype/"/>
    <ds:schemaRef ds:uri="http://purl.org/dc/term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3A54C81-9AB5-446A-878C-797D859B3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TechEd-NZ-2013-Speaker-Template</Template>
  <TotalTime>2825</TotalTime>
  <Words>870</Words>
  <Application>Microsoft Office PowerPoint</Application>
  <PresentationFormat>Custom</PresentationFormat>
  <Paragraphs>259</Paragraphs>
  <Slides>39</Slides>
  <Notes>3</Notes>
  <HiddenSlides>0</HiddenSlides>
  <MMClips>0</MMClips>
  <ScaleCrop>false</ScaleCrop>
  <HeadingPairs>
    <vt:vector size="4" baseType="variant">
      <vt:variant>
        <vt:lpstr>Theme</vt:lpstr>
      </vt:variant>
      <vt:variant>
        <vt:i4>3</vt:i4>
      </vt:variant>
      <vt:variant>
        <vt:lpstr>Slide Titles</vt:lpstr>
      </vt:variant>
      <vt:variant>
        <vt:i4>39</vt:i4>
      </vt:variant>
    </vt:vector>
  </HeadingPairs>
  <TitlesOfParts>
    <vt:vector size="42" baseType="lpstr">
      <vt:lpstr>TechEd_NZ_2013_Template</vt:lpstr>
      <vt:lpstr>Office Theme</vt:lpstr>
      <vt:lpstr>1_TechEd_NZ_2013_Template</vt:lpstr>
      <vt:lpstr>Identity and Windows Azure</vt:lpstr>
      <vt:lpstr>PowerPoint Presentation</vt:lpstr>
      <vt:lpstr>AAD allows you to move your I&amp;AM to the cloud and manage access to both cloud and  on-premise resources</vt:lpstr>
      <vt:lpstr>Overview</vt:lpstr>
      <vt:lpstr>PowerPoint Presentation</vt:lpstr>
      <vt:lpstr>PowerPoint Presentation</vt:lpstr>
      <vt:lpstr> </vt:lpstr>
      <vt:lpstr>AAD – one size fits all</vt:lpstr>
      <vt:lpstr>Concepts</vt:lpstr>
      <vt:lpstr>PowerPoint Presentation</vt:lpstr>
      <vt:lpstr>PowerPoint Presentation</vt:lpstr>
      <vt:lpstr>PowerPoint Presentation</vt:lpstr>
      <vt:lpstr>AAD supports SaaS</vt:lpstr>
      <vt:lpstr>AD is hierarchical</vt:lpstr>
      <vt:lpstr>ADD is not hierarchical</vt:lpstr>
      <vt:lpstr>Management</vt:lpstr>
      <vt:lpstr>Demo</vt:lpstr>
      <vt:lpstr>PowerPoint Presentation</vt:lpstr>
      <vt:lpstr>AAD is an ever moving target</vt:lpstr>
      <vt:lpstr>Demo</vt:lpstr>
      <vt:lpstr> </vt:lpstr>
      <vt:lpstr> </vt:lpstr>
      <vt:lpstr> </vt:lpstr>
      <vt:lpstr> </vt:lpstr>
      <vt:lpstr>Federate AD and AAD using ADFS</vt:lpstr>
      <vt:lpstr>Synchronise or Federate?</vt:lpstr>
      <vt:lpstr>PowerPoint Presentation</vt:lpstr>
      <vt:lpstr>Manipulate AAD using Graph API</vt:lpstr>
      <vt:lpstr>Graph API REST interface</vt:lpstr>
      <vt:lpstr>Demo</vt:lpstr>
      <vt:lpstr>AAL now ADAL</vt:lpstr>
      <vt:lpstr>AAD handles demand</vt:lpstr>
      <vt:lpstr>Demo</vt:lpstr>
      <vt:lpstr>AAD allows you to move your I&amp;AM to the cloud and manage access to both cloud and  on-premise resources</vt:lpstr>
      <vt:lpstr>Resources</vt:lpstr>
      <vt:lpstr>Related content</vt:lpstr>
      <vt:lpstr>PowerPoint Presentation</vt:lpstr>
      <vt:lpstr>Evaluate this session and you could win instantly!</vt:lpstr>
      <vt:lpstr>PowerPoint Presentation</vt:lpstr>
    </vt:vector>
  </TitlesOfParts>
  <Manager>&lt;Comms manager/speech writer&gt;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2013</dc:subject>
  <dc:creator>Hantie Braybrook</dc:creator>
  <cp:keywords>TechEd 2013</cp:keywords>
  <dc:description>Template by: Jordan Cayabyab, Artitudes Design, Inc.
Formatting by: 
Audience Type: Internal/External</dc:description>
  <cp:lastModifiedBy>Rory Braybrook [DATACOM]</cp:lastModifiedBy>
  <cp:revision>145</cp:revision>
  <dcterms:created xsi:type="dcterms:W3CDTF">2013-08-06T22:28:25Z</dcterms:created>
  <dcterms:modified xsi:type="dcterms:W3CDTF">2013-09-11T09:58:03Z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