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4"/>
  </p:notesMasterIdLst>
  <p:handoutMasterIdLst>
    <p:handoutMasterId r:id="rId35"/>
  </p:handoutMasterIdLst>
  <p:sldIdLst>
    <p:sldId id="314" r:id="rId5"/>
    <p:sldId id="341" r:id="rId6"/>
    <p:sldId id="342" r:id="rId7"/>
    <p:sldId id="320" r:id="rId8"/>
    <p:sldId id="327" r:id="rId9"/>
    <p:sldId id="329" r:id="rId10"/>
    <p:sldId id="331" r:id="rId11"/>
    <p:sldId id="328" r:id="rId12"/>
    <p:sldId id="344" r:id="rId13"/>
    <p:sldId id="351" r:id="rId14"/>
    <p:sldId id="343" r:id="rId15"/>
    <p:sldId id="345" r:id="rId16"/>
    <p:sldId id="335" r:id="rId17"/>
    <p:sldId id="350" r:id="rId18"/>
    <p:sldId id="337" r:id="rId19"/>
    <p:sldId id="347" r:id="rId20"/>
    <p:sldId id="336" r:id="rId21"/>
    <p:sldId id="338" r:id="rId22"/>
    <p:sldId id="334" r:id="rId23"/>
    <p:sldId id="348" r:id="rId24"/>
    <p:sldId id="349" r:id="rId25"/>
    <p:sldId id="352" r:id="rId26"/>
    <p:sldId id="353" r:id="rId27"/>
    <p:sldId id="332" r:id="rId28"/>
    <p:sldId id="354" r:id="rId29"/>
    <p:sldId id="318" r:id="rId30"/>
    <p:sldId id="333" r:id="rId31"/>
    <p:sldId id="346" r:id="rId32"/>
    <p:sldId id="34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6D432-6459-3DD8-6C6D-7C4B5B18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D3436-8C21-07EF-C5A4-CB0624DD4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E9884-1364-7084-6A55-B09642C75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C0BC-D5C6-B0BE-7BDC-CC9C6225A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53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2A1A-37BD-5ADE-EC41-81AB5BA1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7ED2-5E74-31BD-F382-22DA9E469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F2C9F-AAFC-5703-7C65-1C85FAA9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52108-6AA9-1E7E-F8E9-D1F7348A7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43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AD78B-6CC6-D799-98D8-D73B1D8B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0AA07-6541-1358-5D8F-7BD094252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BA3FB-019A-E73F-9DBD-25D1590BB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81660-6BF1-3CF9-9F06-BE28B0FF7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04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C83BF-832E-7F25-0934-139D451B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20DAA9-67F2-996F-9ECD-FC0A2BA8C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9C723-A9B9-0673-76FB-6053BF4C8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3805C-57B8-F2D9-57BE-208A7D6D7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99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C912-323A-377F-031D-08F82052A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034DC-5515-E2A2-6E01-7FE599B1F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C59F4-C9F5-6C52-E1CA-287744F68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F74E-D2FD-E845-5093-265BE5ABE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100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A15F1-884B-5969-365F-09C64D01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61238-D4BA-982D-96DC-4902A7436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6086E-4FD6-20C9-EF22-064BB5E07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8F3F6-65EE-0A6C-1958-0A05E484F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90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9A34-4B2E-B4BE-1D1B-52D0C5F6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CCB3AD-6311-F00C-3F62-9C69AC2E9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8FC60-6A11-28A5-38DD-5EECD9C2E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962BD-D8D2-FF88-B2BC-003CC1FB3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182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9486-0758-5834-EA14-4F4844F7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5D934-58AC-7563-04F2-A304C7B48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9DC63-817C-2583-314E-5FB92CD3E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E3EE0-B9C2-A9D4-B927-B9E169EE4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01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22CEB-EBE3-3E1D-28E6-27DB7D98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0DC4FC-4DD3-479B-3680-9CBECDA20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BBA26-A8F9-C347-4FB2-F1A75836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31BEB-2685-EEA3-05C8-C84DCF16F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39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1FF0-85A3-A931-A8F5-01DEA6B20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3BFEAE-C51F-90E8-064A-94A37464B6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51D23-21B9-C2AA-A89F-EE1A535F8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F3477-1AC0-BABA-C4DA-0D922CE68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64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59E66-EFD7-C106-FEB9-F4140170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515F5-61C0-6990-7C10-6A3455F34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88C2C-3941-6243-E73D-E8B2D5694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C9586-01C0-BB93-7981-91AB0B964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45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E87EB-3E97-09D5-DC6D-31E699AD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FC8E3-64EC-9962-E1E1-2918C5492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F3402-C2A6-D782-20E0-DABB3657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8BFCF-6EDC-1AC5-6E72-7CEA674E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03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CD4ED-213C-730F-BA80-0B15F545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D3A75-277A-3E5A-CFDE-10BBF14E6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0739B-9856-E4A9-B003-442DE23A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5E2F5-5CE6-757E-46A2-86705C9F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69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8ED5-7ED5-3EC7-6F52-90E8DCEF7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6F2DE-9FCA-D424-15FE-D53CAC23C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A1E2A-D743-FB11-4895-2621A1D40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FDFC0-92FB-1E05-499A-C1691A5D1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723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9CAF-2C61-1585-DCEF-6299518D2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783369-EEF3-54AB-980B-4A7B1627C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D15F4-A502-E5D6-7273-E940120B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65AD-E722-D358-9876-1A6840F41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686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F6339-5539-3EE1-35D3-FE821CC1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E2500-A322-D724-16BC-9C6861383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82C2C1-48CE-DB42-9B8D-5B9726807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D7FE9-65D5-040B-89EF-D7DA47F8B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028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B1D5-C955-AAB7-A94A-DF3EAFC78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992D77-14FD-49FA-7D34-C60D7A8FA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BA244-F290-4115-6D1D-2C4BA086B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7695-0089-EA6A-2E39-0F89C4A66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978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5F4D-CEFD-96FD-7740-145CDE6B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28B15D-4361-2077-373A-F14E2E87A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79613D-5268-B533-2728-6D7171C5B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04A3A-E620-0B4C-CB3F-0E8654311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643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73D9-9C0D-C60A-A7FC-187409E4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983AD-12D2-7B78-64C6-B5C5A7585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D922CB-F003-AE45-04A9-E8FC117F9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DE5DE-A0A4-6E48-6EAF-4F2880326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087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E4F8-2F5A-BB22-6E75-9DF19FB0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0A65B-2DD5-1978-F65B-7103DFF31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9DF63-ECE6-F9EE-C9D1-68CD681DD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29938-3502-B8A2-FED3-02CA16296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7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C3A7-2DCA-6F1C-D35C-12873EAD2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6BA44-E8AE-AA11-6D07-10DE46FF7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BDF7F-6080-BF5A-1831-E8ECF11B4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2C5C4-6AC3-56DB-8869-BA47CE694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6D24-6022-7C05-92B8-557055E3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CEC10-5EA8-D3F1-36B6-DF5801105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2549B-85DD-8404-B007-AB518951D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A12B-ABAE-4A0C-6EFF-859D86296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2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3C06D-6575-6FAE-C585-50384C52E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1A91E-19AF-9B53-AAF8-6AC127A30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CDDD8-FD4D-B79C-155E-FB4EAD5BA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4456-5519-EE39-88C0-EEC2A856E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79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C67E2-F5DA-AADA-E2E8-5C98B93D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C903D-226F-165F-0919-971AA9727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2A49E-CE8E-7BCA-302C-65115832D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8678-8AE8-4A77-B39F-3A552C7C2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4543B-E79C-E345-7EAC-579770C2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A542-DA51-69C4-4DD7-DF9978621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A7A6E-50D1-6368-9E79-127646C9F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D88B-7D3C-999C-840E-42E88A19E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9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7A61-C4A1-26CC-6AEF-91739268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1DB4F-5268-32F9-B972-21D8DCE05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989B9-1848-303B-717B-2F152F2C4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79C7B-3661-20E6-458F-B740424CE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54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using-azure-ad-b2c-custom-policies-with-entra-external-id-a0f067fdad1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rbrayb.github.io/Presentations/" TargetMode="External"/><Relationship Id="rId3" Type="http://schemas.openxmlformats.org/officeDocument/2006/relationships/hyperlink" Target="https://learn.microsoft.com/en-us/entra/external-id/external-identities-overview" TargetMode="External"/><Relationship Id="rId7" Type="http://schemas.openxmlformats.org/officeDocument/2006/relationships/hyperlink" Target="https://medium.com/the-new-control-plane/using-azure-ad-b2c-custom-policies-with-entra-external-id-a0f067fdad1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oodgrovedemo.com/" TargetMode="External"/><Relationship Id="rId5" Type="http://schemas.openxmlformats.org/officeDocument/2006/relationships/hyperlink" Target="https://authory.com/RoryBraybrook" TargetMode="External"/><Relationship Id="rId4" Type="http://schemas.openxmlformats.org/officeDocument/2006/relationships/hyperlink" Target="https://learn.microsoft.com/en-us/entra/identity-platform/reference-native-authentication-api?tabs=emailOt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some-gotchas-with-configuring-entra-external-id-7ec1cdd5ea67" TargetMode="External"/><Relationship Id="rId7" Type="http://schemas.openxmlformats.org/officeDocument/2006/relationships/hyperlink" Target="https://aka.ms/eeid/sampl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zure.microsoft.com/en-us/pricing/details/microsoft-entra-external-id/" TargetMode="External"/><Relationship Id="rId5" Type="http://schemas.openxmlformats.org/officeDocument/2006/relationships/hyperlink" Target="https://learn.microsoft.com/en-us/entra/external-id/customers/how-to-identity-protection-customers#service-limitations-and-considerations" TargetMode="External"/><Relationship Id="rId4" Type="http://schemas.openxmlformats.org/officeDocument/2006/relationships/hyperlink" Target="https://learn.microsoft.com/en-us/entra/external-id/customers/concept-supported-features-customers#compare-workforce-and-customer-tenant-capabilitie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ntra/external-id/customers/concept-supported-features-customers#compare-workforce-and-customer-tenant-capabilit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tra.microsof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92" y="2614109"/>
            <a:ext cx="7100046" cy="3725732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lap around Entra External ID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Rory Braybrook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(</a:t>
            </a:r>
            <a:r>
              <a:rPr lang="en-US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Iam)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4DD9-A142-9F4E-1CE2-173819A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0A52-C506-D35B-3A79-E089E3A6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FDC52-F8BD-2137-E7FF-60AD05C50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D5D1E-937A-9FB4-85C6-4911143C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91" y="1486452"/>
            <a:ext cx="5348815" cy="46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FCB39-749D-2EB8-86DC-C39021767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F3C39F-2437-22D9-5817-58FF9F09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80EC4485-61C7-DD1D-8968-DDF8FFA72F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959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2EAD-F98C-E6EF-5B3A-5D8F92C4D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16EC86-0D6C-59AA-9342-1881582C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User flows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9086C324-1192-4167-B2FE-7BE49EDFEC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564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82778-E2C1-F5CC-8718-AD68E23E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39AB44-4FE5-C8D9-7353-23F9BC79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Branding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32440D17-9940-B80D-4A28-9A0755B1D1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87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35A2-7C5A-0AA7-DBB0-17B55170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D640-CA28-C58A-2F32-457D855B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2710928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Sign-up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545A-D486-6A72-D734-A0AD234D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341F3-F41B-8B72-E0E9-0D1EAA49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42" y="475994"/>
            <a:ext cx="387891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04910-9CFC-6D7F-9184-6A9EE3DA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4EA3BC-A599-5BD8-99FC-2E7C770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18676"/>
            <a:ext cx="572844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External Identity Providers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055ACA04-1333-9992-8BFF-11A9D98B6F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707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EAC7-1EB9-DE14-09CB-1EF8073D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484DDA-558C-D2DA-1101-E7ABBDB2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268" y="1568823"/>
            <a:ext cx="5072231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Authentication Methods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BE4C9A50-865E-D391-4D8E-0A9DF997F7A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586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0CB6-58CA-175D-B237-96E07465F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BA81A2-2411-C85D-0091-DED99342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78654"/>
            <a:ext cx="5728447" cy="2698593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MFA with Conditional Access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B3D3EA57-0D2C-C383-1D2A-D45647B9C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854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5E8A2-72FA-DA12-5F1D-8E5B0E5AB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C0CC21-C3E8-5BB0-6163-2A937BB1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76860"/>
            <a:ext cx="572844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Custom Authentication Extensions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BC8EB55F-8BF3-5E10-7B85-30F837A5565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539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8C19-9CA7-D679-7BD2-AA8B8DE3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832580-ECB1-C5D4-DEBE-65AC4DD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7914"/>
            <a:ext cx="5093746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Native Authentication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7EC4775D-3A36-50BD-5A27-8C9296650E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50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960D-A795-0988-C94D-C674FA15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EB19-ED25-6B2B-364A-6AEFBC73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84F4-916D-6D69-4D8F-0726B0EE08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9100970" cy="415575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This session will concentrate on the CIAM solution (B2C)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are not looking at B2B (guest accounts)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But B2B is now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EEID space!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Azure AD B2C at end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68995-08BA-5CF7-1ECE-28778EA91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4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E59B-FA17-8780-799E-AA09B977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A51F3D-D2B3-EC91-D517-A7654938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7914"/>
            <a:ext cx="5093746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6C379574-5513-9422-125A-9BC8EEA2CC1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63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A8CDF-3386-9C40-896F-AE7782EC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5519-91D7-75C9-EACD-C36D54E9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Some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4993-BA2A-C20B-2F91-7F1D0A6B58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613330"/>
            <a:ext cx="9316123" cy="4632924"/>
          </a:xfrm>
        </p:spPr>
        <p:txBody>
          <a:bodyPr>
            <a:no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B2B collaboration external guests in workforce tenants.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property is set to Guest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External users. MAU billing applies to all users in an external tenant regardless of their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Billing is based on monthly active users (MAU), (the count of unique external users who authenticate within a calendar month). MAUs from all workforce and external tenants that are linked to a subscription are combined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</a:rPr>
              <a:t>0-50,000 MAUs - Free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Plus MFA (SMS) per </a:t>
            </a:r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</a:rPr>
              <a:t>verification attempt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473AA-7484-9570-61A9-860D46BFF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99C96-F4A9-D375-3FE1-49130FBC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FA202B-EF8D-060E-4201-15EC6EDA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7914"/>
            <a:ext cx="5093746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Woodgrove Groceries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7FFA8ACD-AADE-33BA-975B-6E51C7FA290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86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2478B-987D-FEB1-7E7C-1E77F4D0C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1A6292-DF95-A45D-31F9-4AED1C51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7914"/>
            <a:ext cx="5093746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F75FC08F-D241-22AF-C9F6-66218E146A4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E46F-0031-A4A6-E0CF-B2D8625E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E7E0A1-186B-5563-9775-B90E3117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009424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52CA5334-AF57-BF97-D6E6-291A365510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>
          <a:xfrm>
            <a:off x="0" y="32872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1201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89203-ADE9-69A2-997F-B6B284722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31AC60-9CAF-48E2-AFB5-0EB4F6E9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009424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And finally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52F033-BD1E-488C-7EEA-2CFD0FC8C4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480" y="4205262"/>
            <a:ext cx="5244353" cy="23897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B2C questions !!!!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EE753F21-725F-C8C9-129D-73EBDD37304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>
          <a:xfrm>
            <a:off x="0" y="32872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44214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Some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316123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Cannot create new B2C tenants after 1st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ay if you have never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created one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you already have one, no worries; you can create more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Support until at least 2030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No custom policies in Entra External ID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Migration plans to EEID be announced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“Hybrid”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version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F9225-6410-CFC2-4ADD-3338E8CD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3C3C-E578-9CBB-B1DA-312E72FD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711B-7333-540C-FE3A-6752F62309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692641" cy="4155757"/>
          </a:xfrm>
        </p:spPr>
        <p:txBody>
          <a:bodyPr>
            <a:normAutofit/>
          </a:bodyPr>
          <a:lstStyle/>
          <a:p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Microsoft Entra External ID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authentication API reference</a:t>
            </a:r>
            <a:endParaRPr lang="en-NZ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blog</a:t>
            </a:r>
            <a:endParaRPr lang="en-NZ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Woodgrove EEID demo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Azure AD B2C custom policies with Entra External ID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presentations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DFEFF-156E-F018-1C26-D908FEA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3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90D90-55E4-4C9B-7BC6-778A9ECE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C0C9-AC5F-53D7-BE5B-A092DEC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0C1A-7F2A-1ADD-A457-13D81136C6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692641" cy="415575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Gotchas with configuring EEID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Supported features in workforce and external tenants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Restrictions for Identity Protection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EEID pricing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6DB2-362E-27D8-B252-DB0F68E9B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86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F166E-71E2-9038-26F5-BBA5B735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99B73A3-AE35-447F-3767-F1C2461B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9BB47FE-468A-CD1B-6667-C7281AAA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AE7BCB-153F-7AEC-A490-3E9A5BB5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Rory Braybrook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rbrayb@gmail.com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https://rbrayb.github.io/Presentations/</a:t>
            </a:r>
          </a:p>
        </p:txBody>
      </p:sp>
    </p:spTree>
    <p:extLst>
      <p:ext uri="{BB962C8B-B14F-4D97-AF65-F5344CB8AC3E}">
        <p14:creationId xmlns:p14="http://schemas.microsoft.com/office/powerpoint/2010/main" val="422028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0084-AB9A-8F59-9201-4122351B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78D8-5049-C9BE-3595-7B22B192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Why Entra External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17A0-F9AD-A607-1191-B45BA071DD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025667" cy="415575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B2C had to be built outside of Entra because of the large number of customers that had to be supported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meant that Entra features had to be ported to B2C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Entra External ID is built inside Entra, so it inherits all the Entra goodness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, e.g. groups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 features are being added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Supported features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B4B6-F93E-7C57-C5C2-D2208DB53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D65D38-8B6A-5273-9BC4-1CEF66AA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2" y="2473219"/>
            <a:ext cx="9709515" cy="191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3F4F3B-B40D-0B6D-9FBB-47D9DA6E9A64}"/>
              </a:ext>
            </a:extLst>
          </p:cNvPr>
          <p:cNvSpPr txBox="1"/>
          <p:nvPr/>
        </p:nvSpPr>
        <p:spPr>
          <a:xfrm>
            <a:off x="5004097" y="5454126"/>
            <a:ext cx="249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entra.microsoft.com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9A023-737F-12B0-002E-194117136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9485-798C-8FB4-60F0-6FC3E17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8327-A51C-8418-5728-5BFDAABD5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734EA-F013-697E-66FE-B403428D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34" y="2541762"/>
            <a:ext cx="8524929" cy="17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2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3D009-A2B1-CB53-32A0-CAA6F532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AB42-1D39-B80B-168D-620B2B2E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C784-5420-A59A-1F50-7FAC57177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3670F-6F01-7213-8683-1986186E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93" y="1718136"/>
            <a:ext cx="7865411" cy="34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7DCF-8DE1-D456-9FDC-AAEC3509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0C6-B7A0-A73E-8692-0744BAE3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6FF3-66F2-0831-57AF-9DBE59A7F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0193-B3F1-41AD-2B20-930B5713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1" y="1520024"/>
            <a:ext cx="11712955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D482-2B88-9C9E-6E61-569F02E46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4B5-F67B-328C-5CB1-83136B94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59972-2286-F640-2BE3-C27814E6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43E2D-2E7C-D864-BF46-12B9308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736" y="1637033"/>
            <a:ext cx="4768526" cy="46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4E70-86C4-79DD-322E-FB0F30AE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826CFC-0F37-6F34-6070-85BF3345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41786C57-49C1-74DF-70E1-05E2DF1855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16608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http://purl.org/dc/dcmitype/"/>
    <ds:schemaRef ds:uri="http://schemas.openxmlformats.org/package/2006/metadata/core-properties"/>
    <ds:schemaRef ds:uri="http://www.w3.org/XML/1998/namespace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2494</TotalTime>
  <Words>415</Words>
  <Application>Microsoft Office PowerPoint</Application>
  <PresentationFormat>Widescreen</PresentationFormat>
  <Paragraphs>137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Tenorite</vt:lpstr>
      <vt:lpstr>Custom</vt:lpstr>
      <vt:lpstr>A lap around Entra External ID  Rory Braybrook  MVP (Security – Iam)</vt:lpstr>
      <vt:lpstr>Note</vt:lpstr>
      <vt:lpstr>Why Entra External ID</vt:lpstr>
      <vt:lpstr>In Entra ID</vt:lpstr>
      <vt:lpstr>In Entra ID</vt:lpstr>
      <vt:lpstr>In Entra ID</vt:lpstr>
      <vt:lpstr>In Entra ID</vt:lpstr>
      <vt:lpstr>In Entra ID</vt:lpstr>
      <vt:lpstr>Users</vt:lpstr>
      <vt:lpstr>Users</vt:lpstr>
      <vt:lpstr>Applications</vt:lpstr>
      <vt:lpstr>User flows</vt:lpstr>
      <vt:lpstr>Branding</vt:lpstr>
      <vt:lpstr>Sign-up</vt:lpstr>
      <vt:lpstr>External Identity Providers</vt:lpstr>
      <vt:lpstr>Authentication Methods</vt:lpstr>
      <vt:lpstr>MFA with Conditional Access</vt:lpstr>
      <vt:lpstr>Custom Authentication Extensions</vt:lpstr>
      <vt:lpstr>Native Authentication</vt:lpstr>
      <vt:lpstr>Pricing</vt:lpstr>
      <vt:lpstr>Some points </vt:lpstr>
      <vt:lpstr>Woodgrove Groceries</vt:lpstr>
      <vt:lpstr>Samples</vt:lpstr>
      <vt:lpstr>Questions?</vt:lpstr>
      <vt:lpstr>And finally</vt:lpstr>
      <vt:lpstr>Some points 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Rory Braybrook</dc:creator>
  <cp:lastModifiedBy>Rory Braybrook</cp:lastModifiedBy>
  <cp:revision>31</cp:revision>
  <dcterms:created xsi:type="dcterms:W3CDTF">2025-02-15T01:29:08Z</dcterms:created>
  <dcterms:modified xsi:type="dcterms:W3CDTF">2025-02-25T05:39:01Z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