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4" r:id="rId5"/>
    <p:sldId id="331" r:id="rId6"/>
    <p:sldId id="335" r:id="rId7"/>
    <p:sldId id="336" r:id="rId8"/>
    <p:sldId id="339" r:id="rId9"/>
    <p:sldId id="337" r:id="rId10"/>
    <p:sldId id="338" r:id="rId11"/>
    <p:sldId id="3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8A5BE-C326-40C3-993C-AA8EAF66E5D9}" v="4" dt="2025-06-29T23:45:57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84933" autoAdjust="0"/>
  </p:normalViewPr>
  <p:slideViewPr>
    <p:cSldViewPr snapToGrid="0">
      <p:cViewPr varScale="1">
        <p:scale>
          <a:sx n="63" d="100"/>
          <a:sy n="63" d="100"/>
        </p:scale>
        <p:origin x="1411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FEADD-ADD8-468E-B13F-3352A18DD5A2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EAC3-861F-4CD2-80B8-0DB8A50AE5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00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DF442-B0E0-43E8-8DEB-4F0B07D7B027}" type="datetimeFigureOut">
              <a:rPr lang="en-NZ" smtClean="0"/>
              <a:t>3/07/2025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AA9F0-0A7F-4315-AAAD-486057954063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395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6754C382-B6DB-3B87-F0CE-BADB92945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D31E42CE-4EEA-DB09-E3D8-E3497D62D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180DE775-47FC-0695-9802-80E8465DA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92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869CAF6-6158-FFDC-6E73-E36324055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987AAD62-B312-0721-58E1-BB9F2BFC3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75EF5D8B-5B30-9C33-3EFC-BB1CEE5FB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19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B6447FE-EE10-7177-903C-A36456D3D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F1C702AA-F952-9033-5DD4-1B0AFBA60F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BF8ACBA6-090E-BD65-FFC1-69EF86467A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865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224ACEB-8B82-F179-CA53-FC7992AAD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30DF0696-6D76-8DC7-C3C7-85056DF8DC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E7587308-1D56-8701-3B5F-F56370089F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148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3E5B4B5-04BB-3B5F-F4FF-2A9D72AE8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C24A3488-529B-07E9-D0D2-9253870DD2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BE9805D4-4E75-E63D-8A7C-984AEC3FD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00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925712E-C8B1-579D-7F4A-049FE6A7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6CDFC66-6D09-718B-F396-92D1AEF8B9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6E39A377-5923-F5F6-E8D3-B40BA8DA4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37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Name,</a:t>
            </a:r>
            <a:br>
              <a:rPr lang="en-US" dirty="0"/>
            </a:br>
            <a:r>
              <a:rPr lang="en-US" dirty="0"/>
              <a:t>Role,</a:t>
            </a:r>
            <a:br>
              <a:rPr lang="en-US" dirty="0"/>
            </a:br>
            <a:r>
              <a:rPr lang="en-US" dirty="0"/>
              <a:t>Microsoft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6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0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2621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DEDD80FB-3701-48B5-A35B-2AB693260CE6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C2DE40E6-FA12-4FFC-A9E7-1009CF204D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4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1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71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1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7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090" y="2659751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62217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80FB-3701-48B5-A35B-2AB693260CE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E40E6-FA12-4FFC-A9E7-1009CF204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0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80FB-3701-48B5-A35B-2AB693260CE6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E40E6-FA12-4FFC-A9E7-1009CF204D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5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60" r:id="rId10"/>
    <p:sldLayoutId id="2147483657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15600" y="499872"/>
            <a:ext cx="11360800" cy="527913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 algn="ctr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r>
              <a:rPr lang="en-NZ" sz="4000" b="1" dirty="0">
                <a:ea typeface="Calibri" panose="020F0502020204030204" pitchFamily="34" charset="0"/>
              </a:rPr>
              <a:t>Build your profile</a:t>
            </a:r>
          </a:p>
          <a:p>
            <a:pPr marL="0" indent="0" algn="ctr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r>
              <a:rPr lang="en-NZ" sz="4000" b="1" dirty="0">
                <a:effectLst/>
                <a:ea typeface="Calibri" panose="020F0502020204030204" pitchFamily="34" charset="0"/>
              </a:rPr>
              <a:t>Aka </a:t>
            </a:r>
            <a:r>
              <a:rPr lang="en-NZ" sz="4300" b="1" dirty="0">
                <a:effectLst/>
                <a:ea typeface="Calibri" panose="020F0502020204030204" pitchFamily="34" charset="0"/>
              </a:rPr>
              <a:t>Build</a:t>
            </a:r>
            <a:r>
              <a:rPr lang="en-NZ" sz="4000" b="1" dirty="0">
                <a:effectLst/>
                <a:ea typeface="Calibri" panose="020F0502020204030204" pitchFamily="34" charset="0"/>
              </a:rPr>
              <a:t> </a:t>
            </a:r>
            <a:r>
              <a:rPr lang="en-NZ" sz="4000" b="1" dirty="0">
                <a:ea typeface="Calibri" panose="020F0502020204030204" pitchFamily="34" charset="0"/>
              </a:rPr>
              <a:t>Your Own Brand</a:t>
            </a:r>
          </a:p>
          <a:p>
            <a:pPr marL="0" indent="0" algn="ctr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endParaRPr lang="en-NZ" sz="4000" b="1" dirty="0">
              <a:effectLst/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endParaRPr lang="en-NZ" sz="4000" b="1" dirty="0"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endParaRPr lang="en-NZ" sz="4000" b="1" dirty="0">
              <a:ea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r>
              <a:rPr lang="en-NZ" sz="4000" b="1" dirty="0">
                <a:effectLst/>
                <a:ea typeface="Calibri" panose="020F0502020204030204" pitchFamily="34" charset="0"/>
              </a:rPr>
              <a:t>Rory Braybrook</a:t>
            </a:r>
          </a:p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r>
              <a:rPr lang="en-NZ" sz="4000" b="1" dirty="0">
                <a:ea typeface="Calibri" panose="020F0502020204030204" pitchFamily="34" charset="0"/>
              </a:rPr>
              <a:t>Microsoft Security MVP</a:t>
            </a:r>
          </a:p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endParaRPr lang="en-NZ" sz="1600" dirty="0">
              <a:effectLst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3132F-6C72-422D-BDD8-32DEB4FB1620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0" dirty="0">
                <a:effectLst/>
              </a:rPr>
              <a:t> </a:t>
            </a:r>
            <a:endParaRPr lang="en-N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8010" y="11490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Build Your Own Profile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15600" y="1010093"/>
            <a:ext cx="11360800" cy="506152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r>
              <a:rPr lang="en-NZ" sz="3600" b="1" dirty="0">
                <a:ea typeface="Calibri" panose="020F0502020204030204" pitchFamily="34" charset="0"/>
              </a:rPr>
              <a:t>Blogging</a:t>
            </a:r>
          </a:p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endParaRPr lang="en-NZ" b="1" dirty="0">
              <a:ea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Create your own blog using Medium or one of the many platforms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Don’t use your employer’s blog – that’s their brand, not yours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Don’t use LinkedIn – gets lost in the noise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Not written by AI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Keep up a regular cadence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Use a notebook or something to capture ideas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If you hit a problem, so will others, so blog about it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Create a repo. </a:t>
            </a:r>
            <a:r>
              <a:rPr lang="en-NZ" dirty="0">
                <a:ea typeface="Calibri" panose="020F0502020204030204" pitchFamily="34" charset="0"/>
              </a:rPr>
              <a:t>o</a:t>
            </a:r>
            <a:r>
              <a:rPr lang="en-NZ" dirty="0">
                <a:effectLst/>
                <a:ea typeface="Calibri" panose="020F0502020204030204" pitchFamily="34" charset="0"/>
              </a:rPr>
              <a:t>r gist and link to it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Video</a:t>
            </a:r>
            <a:endParaRPr lang="en-NZ" dirty="0">
              <a:effectLst/>
              <a:ea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endParaRPr lang="en-NZ" dirty="0">
              <a:effectLst/>
              <a:ea typeface="Calibri" panose="020F0502020204030204" pitchFamily="34" charset="0"/>
            </a:endParaRPr>
          </a:p>
          <a:p>
            <a:pPr marL="952485" lvl="1" indent="-342900">
              <a:lnSpc>
                <a:spcPct val="120000"/>
              </a:lnSpc>
              <a:buSzPts val="1000"/>
              <a:tabLst>
                <a:tab pos="457200" algn="l"/>
              </a:tabLst>
            </a:pPr>
            <a:endParaRPr lang="en-NZ" sz="1600" b="1" dirty="0"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0E165BF-8B46-47B9-0CE7-1ECC2982D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571BBC8-913F-2884-B41C-CA85D28D29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10" y="11490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Build Your Own Profile</a:t>
            </a:r>
            <a:endParaRPr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A3D2D85-0CA0-50B3-B0FD-AB0CCE6D60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010093"/>
            <a:ext cx="11360800" cy="51224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r>
              <a:rPr lang="en-NZ" sz="3600" b="1" dirty="0">
                <a:ea typeface="Calibri" panose="020F0502020204030204" pitchFamily="34" charset="0"/>
              </a:rPr>
              <a:t>Open source</a:t>
            </a:r>
          </a:p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endParaRPr lang="en-NZ" b="1" dirty="0">
              <a:ea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Use GitHub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Build some utilities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The source for a solution you found </a:t>
            </a:r>
            <a:endParaRPr lang="en-NZ" dirty="0">
              <a:effectLst/>
              <a:ea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Blog about it – link to the blog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Write a decent Readme</a:t>
            </a:r>
            <a:endParaRPr lang="en-NZ" dirty="0">
              <a:effectLst/>
              <a:ea typeface="Calibri" panose="020F0502020204030204" pitchFamily="34" charset="0"/>
            </a:endParaRPr>
          </a:p>
          <a:p>
            <a:pPr marL="952485" lvl="1" indent="-342900">
              <a:lnSpc>
                <a:spcPct val="120000"/>
              </a:lnSpc>
              <a:buSzPts val="1000"/>
              <a:tabLst>
                <a:tab pos="457200" algn="l"/>
              </a:tabLst>
            </a:pPr>
            <a:endParaRPr lang="en-NZ" sz="1600" b="1" dirty="0"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440AD-3B71-206D-BACD-20A66DF9FDC4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7044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3D36C9F-D248-39B1-C70D-4A16F71C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A498E2EF-5CE7-8E53-3B77-BAB1517ECA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10" y="11490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Build Your Own Profile</a:t>
            </a:r>
            <a:endParaRPr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02C80F86-C284-9C26-FF0A-0CA69218B5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010093"/>
            <a:ext cx="11360800" cy="51224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r>
              <a:rPr lang="en-NZ" sz="3600" b="1" dirty="0">
                <a:ea typeface="Calibri" panose="020F0502020204030204" pitchFamily="34" charset="0"/>
              </a:rPr>
              <a:t>Networking</a:t>
            </a:r>
          </a:p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endParaRPr lang="en-NZ" b="1" dirty="0">
              <a:ea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Attend Meetups – in-person is better than online. And you get pizza!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Speak to people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There are Meetups around Azure, GitHub Copilot, M365, Power Platform, .NET, etc.</a:t>
            </a:r>
            <a:endParaRPr lang="en-NZ" dirty="0">
              <a:effectLst/>
              <a:ea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At our Meetup (</a:t>
            </a:r>
            <a:r>
              <a:rPr lang="en-NZ" dirty="0"/>
              <a:t>Aotearoa Azure Meetup</a:t>
            </a:r>
            <a:r>
              <a:rPr lang="en-NZ" dirty="0">
                <a:ea typeface="Calibri" panose="020F0502020204030204" pitchFamily="34" charset="0"/>
              </a:rPr>
              <a:t>), I can think of at least 10 people who were offered jobs that weren’t even being advertised</a:t>
            </a:r>
            <a:endParaRPr lang="en-NZ" dirty="0">
              <a:effectLst/>
              <a:ea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We would love to have you as a speaker – even for a 10-minute session!</a:t>
            </a:r>
            <a:endParaRPr lang="en-NZ" dirty="0">
              <a:effectLst/>
              <a:ea typeface="Calibri" panose="020F0502020204030204" pitchFamily="34" charset="0"/>
            </a:endParaRPr>
          </a:p>
          <a:p>
            <a:pPr marL="952485" lvl="1" indent="-342900">
              <a:lnSpc>
                <a:spcPct val="120000"/>
              </a:lnSpc>
              <a:buSzPts val="1000"/>
              <a:tabLst>
                <a:tab pos="457200" algn="l"/>
              </a:tabLst>
            </a:pPr>
            <a:endParaRPr lang="en-NZ" sz="1600" b="1" dirty="0"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3701B-01F5-1AD2-C9D2-7AF81B0D0348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2963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5E0590D-D08D-6A03-C884-BEABFEE33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1E27D54C-FA16-1B0A-4665-08238020D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10" y="11490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Build Your Own Profile</a:t>
            </a:r>
            <a:endParaRPr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42430BF4-9906-0E40-D9CD-84DA30E5C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010093"/>
            <a:ext cx="11360800" cy="51224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r>
              <a:rPr lang="en-NZ" sz="3600" b="1" dirty="0">
                <a:ea typeface="Calibri" panose="020F0502020204030204" pitchFamily="34" charset="0"/>
              </a:rPr>
              <a:t>Forums</a:t>
            </a:r>
          </a:p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endParaRPr lang="en-NZ" b="1" dirty="0">
              <a:ea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Stackoverflow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Microsoft Q &amp; A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endParaRPr lang="en-NZ" dirty="0">
              <a:effectLst/>
              <a:ea typeface="Calibri" panose="020F0502020204030204" pitchFamily="34" charset="0"/>
            </a:endParaRPr>
          </a:p>
          <a:p>
            <a:pPr marL="952485" lvl="1" indent="-342900">
              <a:lnSpc>
                <a:spcPct val="120000"/>
              </a:lnSpc>
              <a:buSzPts val="1000"/>
              <a:tabLst>
                <a:tab pos="457200" algn="l"/>
              </a:tabLst>
            </a:pPr>
            <a:endParaRPr lang="en-NZ" sz="1600" b="1" dirty="0"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9E5C5-DBF9-AE78-754D-22908C1CEBC0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1209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B326982-0F1C-966C-1BDE-E4D368AFA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0531D5C6-C571-C3A6-3CF7-B28E151BA8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10" y="11490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Build Your Own Profile</a:t>
            </a:r>
            <a:endParaRPr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18DB2BC4-C236-1157-37B2-21B7C9CA43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010093"/>
            <a:ext cx="11360800" cy="51224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r>
              <a:rPr lang="en-NZ" sz="3600" b="1" dirty="0">
                <a:ea typeface="Calibri" panose="020F0502020204030204" pitchFamily="34" charset="0"/>
              </a:rPr>
              <a:t>Invest in yourself</a:t>
            </a:r>
          </a:p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endParaRPr lang="en-NZ" b="1" dirty="0">
              <a:ea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If your company won’t buy the tool, consider buying it yourself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Pluralsight, Copilot, Resharper, Grammarly…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Have your own Azure setup to work with – a basic setup is free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Try features that your company doesn’t use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MCP / AI / Agent skills are going to be in demand </a:t>
            </a:r>
            <a:endParaRPr lang="en-NZ" dirty="0">
              <a:effectLst/>
              <a:ea typeface="Calibri" panose="020F0502020204030204" pitchFamily="34" charset="0"/>
            </a:endParaRPr>
          </a:p>
          <a:p>
            <a:pPr marL="952485" lvl="1" indent="-342900">
              <a:lnSpc>
                <a:spcPct val="120000"/>
              </a:lnSpc>
              <a:buSzPts val="1000"/>
              <a:tabLst>
                <a:tab pos="457200" algn="l"/>
              </a:tabLst>
            </a:pPr>
            <a:endParaRPr lang="en-NZ" sz="1600" b="1" dirty="0"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3E5B9-F763-B491-1D35-42045D3E3FEC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4955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BB1D4DB-A2F5-BEB1-8D75-38878767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72EEFC5-6C54-54AF-E4FA-0E5A6AC4F3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10" y="11490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Build Your Own Profile</a:t>
            </a:r>
            <a:endParaRPr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4B7BFD4B-DDBE-B93C-2276-A762EE64D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4162" y="867758"/>
            <a:ext cx="11360800" cy="53257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r>
              <a:rPr lang="en-NZ" sz="3600" b="1" dirty="0">
                <a:ea typeface="Calibri" panose="020F0502020204030204" pitchFamily="34" charset="0"/>
              </a:rPr>
              <a:t>ABL – Always be learning</a:t>
            </a:r>
          </a:p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endParaRPr lang="en-NZ" b="1" dirty="0">
              <a:ea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Keep up to date 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Microsoft Build and Ignite have hundreds of recordings, and registration</a:t>
            </a:r>
            <a:r>
              <a:rPr lang="en-NZ" dirty="0">
                <a:ea typeface="Calibri" panose="020F0502020204030204" pitchFamily="34" charset="0"/>
              </a:rPr>
              <a:t> is free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Read blogs – Microsoft and other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Attend Meetups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Microsoft Learn has training tutorials you can work through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Pluralsight and other online courses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48 languages in 50 years – had to learn one per year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endParaRPr lang="en-NZ" dirty="0">
              <a:effectLst/>
              <a:ea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endParaRPr lang="en-NZ" dirty="0">
              <a:effectLst/>
              <a:ea typeface="Calibri" panose="020F0502020204030204" pitchFamily="34" charset="0"/>
            </a:endParaRPr>
          </a:p>
          <a:p>
            <a:pPr marL="952485" lvl="1" indent="-342900">
              <a:lnSpc>
                <a:spcPct val="120000"/>
              </a:lnSpc>
              <a:buSzPts val="1000"/>
              <a:tabLst>
                <a:tab pos="457200" algn="l"/>
              </a:tabLst>
            </a:pPr>
            <a:endParaRPr lang="en-NZ" sz="1600" b="1" dirty="0"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6CDBB-EBAA-A3F5-F0A7-0E350298D80D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3150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9FFDDCE9-9ECE-3183-7317-EC3CA7F7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B5FEE24-0695-E84D-3913-DCDE364F8F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010" y="114902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Build Your Own Profile</a:t>
            </a:r>
            <a:endParaRPr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CC56D547-D9AE-7B39-741B-93FB33989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010093"/>
            <a:ext cx="11360800" cy="51224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r>
              <a:rPr lang="en-NZ" sz="3600" b="1" dirty="0">
                <a:ea typeface="Calibri" panose="020F0502020204030204" pitchFamily="34" charset="0"/>
              </a:rPr>
              <a:t>About me and my brand</a:t>
            </a:r>
          </a:p>
          <a:p>
            <a:pPr marL="0" indent="0">
              <a:lnSpc>
                <a:spcPct val="120000"/>
              </a:lnSpc>
              <a:buSzPts val="1000"/>
              <a:buNone/>
              <a:tabLst>
                <a:tab pos="457200" algn="l"/>
              </a:tabLst>
            </a:pPr>
            <a:endParaRPr lang="en-NZ" b="1" dirty="0">
              <a:ea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Self-employed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4000 hits per week on my blog  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1,600,000 hits since I started this blog 8 years ago  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The most viewed post has 538,000 hits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ffectLst/>
                <a:ea typeface="Calibri" panose="020F0502020204030204" pitchFamily="34" charset="0"/>
              </a:rPr>
              <a:t>Have a “Contact Me” button which drives business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r>
              <a:rPr lang="en-NZ" dirty="0">
                <a:ea typeface="Calibri" panose="020F0502020204030204" pitchFamily="34" charset="0"/>
              </a:rPr>
              <a:t>MVP for 6 years</a:t>
            </a:r>
            <a:r>
              <a:rPr lang="en-NZ" dirty="0">
                <a:effectLst/>
                <a:ea typeface="Calibri" panose="020F0502020204030204" pitchFamily="34" charset="0"/>
              </a:rPr>
              <a:t> </a:t>
            </a: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endParaRPr lang="en-NZ" dirty="0">
              <a:effectLst/>
              <a:ea typeface="Calibri" panose="020F0502020204030204" pitchFamily="34" charset="0"/>
            </a:endParaRPr>
          </a:p>
          <a:p>
            <a:pPr marL="457200" indent="-457200">
              <a:lnSpc>
                <a:spcPct val="120000"/>
              </a:lnSpc>
              <a:buSzPts val="1000"/>
              <a:tabLst>
                <a:tab pos="457200" algn="l"/>
              </a:tabLst>
            </a:pPr>
            <a:endParaRPr lang="en-NZ" dirty="0">
              <a:effectLst/>
              <a:ea typeface="Calibri" panose="020F0502020204030204" pitchFamily="34" charset="0"/>
            </a:endParaRPr>
          </a:p>
          <a:p>
            <a:pPr marL="952485" lvl="1" indent="-342900">
              <a:lnSpc>
                <a:spcPct val="120000"/>
              </a:lnSpc>
              <a:buSzPts val="1000"/>
              <a:tabLst>
                <a:tab pos="457200" algn="l"/>
              </a:tabLst>
            </a:pPr>
            <a:endParaRPr lang="en-NZ" sz="1600" b="1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5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030A0"/>
      </a:dk1>
      <a:lt1>
        <a:srgbClr val="E7E6E6"/>
      </a:lt1>
      <a:dk2>
        <a:srgbClr val="E7E6E6"/>
      </a:dk2>
      <a:lt2>
        <a:srgbClr val="FFFFFF"/>
      </a:lt2>
      <a:accent1>
        <a:srgbClr val="ED7D31"/>
      </a:accent1>
      <a:accent2>
        <a:srgbClr val="C00000"/>
      </a:accent2>
      <a:accent3>
        <a:srgbClr val="375623"/>
      </a:accent3>
      <a:accent4>
        <a:srgbClr val="02316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457b222a-bfa5-4086-911b-d73df2c765c2" xsi:nil="true"/>
    <lcf76f155ced4ddcb4097134ff3c332f xmlns="457b222a-bfa5-4086-911b-d73df2c765c2">
      <Terms xmlns="http://schemas.microsoft.com/office/infopath/2007/PartnerControls"/>
    </lcf76f155ced4ddcb4097134ff3c332f>
    <TaxCatchAll xmlns="230e9df3-be65-4c73-a93b-d1236ebd677e" xsi:nil="true"/>
    <LastSharedByUser xmlns="7afd03b4-229e-41e5-83e2-711ac2444d0e" xsi:nil="true"/>
    <SharedWithUsers xmlns="7afd03b4-229e-41e5-83e2-711ac2444d0e">
      <UserInfo>
        <DisplayName/>
        <AccountId xsi:nil="true"/>
        <AccountType/>
      </UserInfo>
    </SharedWithUsers>
    <MediaLengthInSeconds xmlns="457b222a-bfa5-4086-911b-d73df2c765c2" xsi:nil="true"/>
    <LastSharedByTime xmlns="7afd03b4-229e-41e5-83e2-711ac2444d0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FA005E0A3A74AB90627135D4AA333" ma:contentTypeVersion="25" ma:contentTypeDescription="Create a new document." ma:contentTypeScope="" ma:versionID="401523fcf14cabe06ef06590f8a4c477">
  <xsd:schema xmlns:xsd="http://www.w3.org/2001/XMLSchema" xmlns:xs="http://www.w3.org/2001/XMLSchema" xmlns:p="http://schemas.microsoft.com/office/2006/metadata/properties" xmlns:ns1="http://schemas.microsoft.com/sharepoint/v3" xmlns:ns2="457b222a-bfa5-4086-911b-d73df2c765c2" xmlns:ns3="7afd03b4-229e-41e5-83e2-711ac2444d0e" xmlns:ns4="230e9df3-be65-4c73-a93b-d1236ebd677e" targetNamespace="http://schemas.microsoft.com/office/2006/metadata/properties" ma:root="true" ma:fieldsID="a8913e8aabb097ed8adb56ca9620a277" ns1:_="" ns2:_="" ns3:_="" ns4:_="">
    <xsd:import namespace="http://schemas.microsoft.com/sharepoint/v3"/>
    <xsd:import namespace="457b222a-bfa5-4086-911b-d73df2c765c2"/>
    <xsd:import namespace="7afd03b4-229e-41e5-83e2-711ac2444d0e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7b222a-bfa5-4086-911b-d73df2c765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9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BillingMetadata" ma:index="3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d03b4-229e-41e5-83e2-711ac2444d0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2c9b1c12-3a3b-45f5-a081-d7ccb10a8972}" ma:internalName="TaxCatchAll" ma:showField="CatchAllData" ma:web="7afd03b4-229e-41e5-83e2-711ac2444d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EC1082-83E3-4FB0-8457-193F0A3E648E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7afd03b4-229e-41e5-83e2-711ac2444d0e"/>
    <ds:schemaRef ds:uri="457b222a-bfa5-4086-911b-d73df2c765c2"/>
  </ds:schemaRefs>
</ds:datastoreItem>
</file>

<file path=customXml/itemProps2.xml><?xml version="1.0" encoding="utf-8"?>
<ds:datastoreItem xmlns:ds="http://schemas.openxmlformats.org/officeDocument/2006/customXml" ds:itemID="{F7A6F967-473E-4175-A37D-8F694B6A61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097502-158E-4B59-BFDC-1EB58C4EA0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57b222a-bfa5-4086-911b-d73df2c765c2"/>
    <ds:schemaRef ds:uri="7afd03b4-229e-41e5-83e2-711ac2444d0e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13468</TotalTime>
  <Words>389</Words>
  <Application>Microsoft Office PowerPoint</Application>
  <PresentationFormat>Widescreen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Office Theme</vt:lpstr>
      <vt:lpstr>PowerPoint Presentation</vt:lpstr>
      <vt:lpstr>Build Your Own Profile</vt:lpstr>
      <vt:lpstr>Build Your Own Profile</vt:lpstr>
      <vt:lpstr>Build Your Own Profile</vt:lpstr>
      <vt:lpstr>Build Your Own Profile</vt:lpstr>
      <vt:lpstr>Build Your Own Profile</vt:lpstr>
      <vt:lpstr>Build Your Own Profile</vt:lpstr>
      <vt:lpstr>Build Your Own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Janarthanan</dc:creator>
  <cp:lastModifiedBy>Rory Braybrook</cp:lastModifiedBy>
  <cp:revision>164</cp:revision>
  <dcterms:created xsi:type="dcterms:W3CDTF">2016-10-31T07:07:10Z</dcterms:created>
  <dcterms:modified xsi:type="dcterms:W3CDTF">2025-07-03T04:40:44Z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0x0101005BAFA005E0A3A74AB90627135D4AA333</vt:lpwstr>
  </property>
  <property fmtid="{D5CDD505-2E9C-101B-9397-08002B2CF9AE}" pid="3" name="MediaServiceImageTags">
    <vt:lpwstr/>
  </property>
  <property fmtid="{D5CDD505-2E9C-101B-9397-08002B2CF9AE}" pid="4" name="Order">
    <vt:r8>802900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