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7" r:id="rId3"/>
    <p:sldId id="269" r:id="rId4"/>
    <p:sldId id="257" r:id="rId5"/>
    <p:sldId id="258" r:id="rId6"/>
    <p:sldId id="270" r:id="rId7"/>
    <p:sldId id="259" r:id="rId8"/>
    <p:sldId id="261" r:id="rId9"/>
    <p:sldId id="260" r:id="rId10"/>
    <p:sldId id="262" r:id="rId11"/>
    <p:sldId id="263" r:id="rId12"/>
    <p:sldId id="265" r:id="rId13"/>
    <p:sldId id="266" r:id="rId14"/>
    <p:sldId id="271" r:id="rId15"/>
    <p:sldId id="272" r:id="rId16"/>
    <p:sldId id="273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zuremarketplace.microsoft.com/en-us/marketplace/apps/cloud-infrastructure-services.adfs-server-2016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57" y="1067053"/>
            <a:ext cx="8400546" cy="1646302"/>
          </a:xfrm>
        </p:spPr>
        <p:txBody>
          <a:bodyPr/>
          <a:lstStyle/>
          <a:p>
            <a:pPr algn="l"/>
            <a:r>
              <a:rPr lang="en-US" sz="6000" dirty="0" smtClean="0"/>
              <a:t>The new control plane</a:t>
            </a:r>
            <a:endParaRPr lang="en-N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NZ" sz="3200" dirty="0" smtClean="0"/>
              <a:t>Rory Braybrook</a:t>
            </a:r>
          </a:p>
          <a:p>
            <a:pPr algn="l"/>
            <a:endParaRPr lang="en-US" sz="3200" dirty="0"/>
          </a:p>
          <a:p>
            <a:pPr algn="l"/>
            <a:r>
              <a:rPr lang="en-US" sz="3200" dirty="0" smtClean="0"/>
              <a:t>@rbrayb</a:t>
            </a:r>
            <a:endParaRPr lang="en-NZ" sz="3200" dirty="0"/>
          </a:p>
        </p:txBody>
      </p:sp>
    </p:spTree>
    <p:extLst>
      <p:ext uri="{BB962C8B-B14F-4D97-AF65-F5344CB8AC3E}">
        <p14:creationId xmlns:p14="http://schemas.microsoft.com/office/powerpoint/2010/main" val="301458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93" y="2143125"/>
            <a:ext cx="6724650" cy="47148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35893" y="391952"/>
            <a:ext cx="8196731" cy="16927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dirty="0"/>
              <a:t> </a:t>
            </a:r>
            <a:r>
              <a:rPr lang="en-NZ" sz="3200" dirty="0" smtClean="0"/>
              <a:t>Password </a:t>
            </a:r>
            <a:r>
              <a:rPr lang="en-NZ" sz="3200" dirty="0"/>
              <a:t>hash </a:t>
            </a:r>
            <a:r>
              <a:rPr lang="en-NZ" sz="3200" dirty="0" smtClean="0"/>
              <a:t>synchronization</a:t>
            </a:r>
          </a:p>
          <a:p>
            <a:endParaRPr lang="en-NZ" sz="3200" dirty="0"/>
          </a:p>
          <a:p>
            <a:r>
              <a:rPr lang="en-NZ" sz="2000" dirty="0" smtClean="0"/>
              <a:t>Used </a:t>
            </a:r>
            <a:r>
              <a:rPr lang="en-NZ" sz="2000" dirty="0"/>
              <a:t>to synchronize user passwords from an on-premises </a:t>
            </a:r>
            <a:r>
              <a:rPr lang="en-NZ" sz="2000" dirty="0" smtClean="0"/>
              <a:t>AD </a:t>
            </a:r>
            <a:r>
              <a:rPr lang="en-NZ" sz="2000" dirty="0"/>
              <a:t>instance </a:t>
            </a:r>
            <a:endParaRPr lang="en-NZ" sz="2000" dirty="0" smtClean="0"/>
          </a:p>
          <a:p>
            <a:r>
              <a:rPr lang="en-NZ" sz="2000" dirty="0" smtClean="0"/>
              <a:t>to </a:t>
            </a:r>
            <a:r>
              <a:rPr lang="en-NZ" sz="2000" dirty="0"/>
              <a:t>a cloud-based </a:t>
            </a:r>
            <a:r>
              <a:rPr lang="en-NZ" sz="2000" dirty="0" smtClean="0"/>
              <a:t>AAD </a:t>
            </a:r>
            <a:r>
              <a:rPr lang="en-NZ" sz="2000" dirty="0"/>
              <a:t>instance.</a:t>
            </a:r>
          </a:p>
        </p:txBody>
      </p:sp>
    </p:spTree>
    <p:extLst>
      <p:ext uri="{BB962C8B-B14F-4D97-AF65-F5344CB8AC3E}">
        <p14:creationId xmlns:p14="http://schemas.microsoft.com/office/powerpoint/2010/main" val="1699209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65196"/>
            <a:ext cx="7620000" cy="558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5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242"/>
            <a:ext cx="8596668" cy="677779"/>
          </a:xfrm>
        </p:spPr>
        <p:txBody>
          <a:bodyPr/>
          <a:lstStyle/>
          <a:p>
            <a:r>
              <a:rPr lang="en-US" dirty="0" smtClean="0"/>
              <a:t>You need ADFS when: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6" y="873210"/>
            <a:ext cx="8596668" cy="5888537"/>
          </a:xfrm>
        </p:spPr>
        <p:txBody>
          <a:bodyPr>
            <a:normAutofit/>
          </a:bodyPr>
          <a:lstStyle/>
          <a:p>
            <a:r>
              <a:rPr lang="en-NZ" sz="2000" dirty="0"/>
              <a:t>Sign-on using smartcards or certificates</a:t>
            </a:r>
          </a:p>
          <a:p>
            <a:r>
              <a:rPr lang="en-NZ" sz="2000" dirty="0"/>
              <a:t>Sign-on using on-premises MFA server</a:t>
            </a:r>
          </a:p>
          <a:p>
            <a:r>
              <a:rPr lang="en-NZ" sz="2000" dirty="0" smtClean="0"/>
              <a:t>Multi-site </a:t>
            </a:r>
            <a:r>
              <a:rPr lang="en-NZ" sz="2000" dirty="0"/>
              <a:t>on-premises authentication </a:t>
            </a:r>
            <a:r>
              <a:rPr lang="en-NZ" sz="2000" dirty="0" smtClean="0"/>
              <a:t>solution</a:t>
            </a:r>
          </a:p>
          <a:p>
            <a:r>
              <a:rPr lang="en-NZ" sz="2000" dirty="0"/>
              <a:t>Advanced claim transformations such as transformation of attributes, regular expressions, or claim extractions from LDAP, SQL Server, or custom attribute stores</a:t>
            </a:r>
          </a:p>
          <a:p>
            <a:r>
              <a:rPr lang="en-NZ" sz="2000" dirty="0"/>
              <a:t>Token customisations such as SHA256 signatures, specific NameID policies, etc.</a:t>
            </a:r>
          </a:p>
          <a:p>
            <a:r>
              <a:rPr lang="en-NZ" sz="2000" dirty="0"/>
              <a:t>Support for SAML 1.1 tokens for WS-Federation </a:t>
            </a:r>
            <a:r>
              <a:rPr lang="en-NZ" sz="2000" dirty="0" smtClean="0"/>
              <a:t>applications</a:t>
            </a:r>
            <a:endParaRPr lang="en-NZ" sz="2000" dirty="0"/>
          </a:p>
          <a:p>
            <a:endParaRPr lang="en-NZ" sz="20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93081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2242"/>
            <a:ext cx="8596668" cy="677779"/>
          </a:xfrm>
        </p:spPr>
        <p:txBody>
          <a:bodyPr/>
          <a:lstStyle/>
          <a:p>
            <a:r>
              <a:rPr lang="en-US" dirty="0" smtClean="0"/>
              <a:t>You need ADFS when: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766" y="873210"/>
            <a:ext cx="8596668" cy="5888537"/>
          </a:xfrm>
        </p:spPr>
        <p:txBody>
          <a:bodyPr>
            <a:normAutofit/>
          </a:bodyPr>
          <a:lstStyle/>
          <a:p>
            <a:r>
              <a:rPr lang="en-NZ" sz="2000" dirty="0" smtClean="0"/>
              <a:t>Custom </a:t>
            </a:r>
            <a:r>
              <a:rPr lang="en-NZ" sz="2000" dirty="0"/>
              <a:t>triggering of multi-factor authentication rules that are not supported by conditional access.</a:t>
            </a:r>
          </a:p>
          <a:p>
            <a:r>
              <a:rPr lang="en-NZ" sz="2000" dirty="0"/>
              <a:t>Custom authorization logic that can’t be </a:t>
            </a:r>
            <a:r>
              <a:rPr lang="en-NZ" sz="2000" dirty="0" smtClean="0"/>
              <a:t>modelled </a:t>
            </a:r>
            <a:r>
              <a:rPr lang="en-NZ" sz="2000" dirty="0"/>
              <a:t>as a security group or conditional access policies.</a:t>
            </a:r>
          </a:p>
          <a:p>
            <a:r>
              <a:rPr lang="en-NZ" sz="2000" dirty="0" smtClean="0"/>
              <a:t>Use </a:t>
            </a:r>
            <a:r>
              <a:rPr lang="en-NZ" sz="2000" dirty="0"/>
              <a:t>of 3rd Party MFA providers such as RSA SecurID, Vasco, YubiKey, etc.</a:t>
            </a:r>
          </a:p>
          <a:p>
            <a:r>
              <a:rPr lang="en-NZ" sz="2000" dirty="0"/>
              <a:t>Support for auto-registration of Windows 7 and 8.1 domain joined devices for device-based conditional access</a:t>
            </a:r>
            <a:r>
              <a:rPr lang="en-NZ" sz="2000" dirty="0" smtClean="0"/>
              <a:t>.</a:t>
            </a:r>
          </a:p>
          <a:p>
            <a:r>
              <a:rPr lang="en-NZ" sz="2000" dirty="0"/>
              <a:t>If you want the authentication to take place on-premises. </a:t>
            </a:r>
          </a:p>
          <a:p>
            <a:r>
              <a:rPr lang="en-NZ" sz="2000" dirty="0"/>
              <a:t>If you want to create a trust between SharePoint on-premises and Azure AD and you don’t have Azure AD Premium. </a:t>
            </a:r>
          </a:p>
          <a:p>
            <a:endParaRPr lang="en-NZ" sz="2000" dirty="0"/>
          </a:p>
          <a:p>
            <a:endParaRPr lang="en-NZ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2269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Extranet / smart lockout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3610"/>
            <a:ext cx="8596668" cy="555717"/>
          </a:xfrm>
        </p:spPr>
        <p:txBody>
          <a:bodyPr/>
          <a:lstStyle/>
          <a:p>
            <a:r>
              <a:rPr lang="en-NZ" dirty="0"/>
              <a:t>https://samilamppu.wordpress.com/2018/07/09/w2016-adfs-smart-lockout/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965" y="2388254"/>
            <a:ext cx="7449669" cy="39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32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02341"/>
          </a:xfrm>
        </p:spPr>
        <p:txBody>
          <a:bodyPr/>
          <a:lstStyle/>
          <a:p>
            <a:r>
              <a:rPr lang="en-US" dirty="0" smtClean="0"/>
              <a:t>ADFS 4.0 in marketplace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307"/>
            <a:ext cx="8596668" cy="779928"/>
          </a:xfrm>
        </p:spPr>
        <p:txBody>
          <a:bodyPr/>
          <a:lstStyle/>
          <a:p>
            <a:r>
              <a:rPr lang="en-NZ" dirty="0">
                <a:hlinkClick r:id="rId2"/>
              </a:rPr>
              <a:t>https://</a:t>
            </a:r>
            <a:r>
              <a:rPr lang="en-NZ" dirty="0" smtClean="0">
                <a:hlinkClick r:id="rId2"/>
              </a:rPr>
              <a:t>azuremarketplace.microsoft.com/en-us/marketplace/apps/cloud-infrastructure-services.adfs-server-2016</a:t>
            </a:r>
            <a:endParaRPr lang="en-NZ" dirty="0" smtClean="0"/>
          </a:p>
          <a:p>
            <a:endParaRPr lang="en-US" dirty="0"/>
          </a:p>
          <a:p>
            <a:endParaRPr lang="en-N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457" y="2783540"/>
            <a:ext cx="5844708" cy="367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7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188"/>
          </a:xfrm>
        </p:spPr>
        <p:txBody>
          <a:bodyPr>
            <a:normAutofit fontScale="90000"/>
          </a:bodyPr>
          <a:lstStyle/>
          <a:p>
            <a:r>
              <a:rPr lang="en-NZ" dirty="0"/>
              <a:t>https://adfshelp.microsoft.com/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478" y="1402416"/>
            <a:ext cx="1014412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67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57" y="1067053"/>
            <a:ext cx="8400546" cy="1646302"/>
          </a:xfrm>
        </p:spPr>
        <p:txBody>
          <a:bodyPr/>
          <a:lstStyle/>
          <a:p>
            <a:pPr algn="l"/>
            <a:r>
              <a:rPr lang="en-US" sz="6000" dirty="0" smtClean="0"/>
              <a:t>The new control plane</a:t>
            </a:r>
            <a:endParaRPr lang="en-N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NZ" sz="4000" dirty="0" smtClean="0"/>
              <a:t>Thanks for watching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2931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457" y="1067053"/>
            <a:ext cx="8400546" cy="1646302"/>
          </a:xfrm>
        </p:spPr>
        <p:txBody>
          <a:bodyPr/>
          <a:lstStyle/>
          <a:p>
            <a:pPr algn="l"/>
            <a:r>
              <a:rPr lang="en-US" sz="6000" dirty="0" smtClean="0"/>
              <a:t>The new control plane</a:t>
            </a:r>
            <a:endParaRPr lang="en-N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/>
            <a:r>
              <a:rPr lang="en-NZ" sz="4000" dirty="0" smtClean="0"/>
              <a:t>Goodbye ADFS?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9671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988" y="699247"/>
            <a:ext cx="6871447" cy="5338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04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8423" y="1559859"/>
            <a:ext cx="5439943" cy="3845858"/>
          </a:xfrm>
        </p:spPr>
      </p:pic>
    </p:spTree>
    <p:extLst>
      <p:ext uri="{BB962C8B-B14F-4D97-AF65-F5344CB8AC3E}">
        <p14:creationId xmlns:p14="http://schemas.microsoft.com/office/powerpoint/2010/main" val="1937847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588" y="1587874"/>
            <a:ext cx="5236509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32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477" y="1724304"/>
            <a:ext cx="6592981" cy="1677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389" y="3914494"/>
            <a:ext cx="6670581" cy="1666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41" y="1536046"/>
            <a:ext cx="7620000" cy="37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5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cdn-images-1.medium.com/max/800/1*9rb29B1g6gyNLpHnzOcy7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249" y="3043172"/>
            <a:ext cx="7620000" cy="343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8941" y="382137"/>
            <a:ext cx="92246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3200" dirty="0" smtClean="0"/>
              <a:t>Pass-through authentication</a:t>
            </a:r>
          </a:p>
          <a:p>
            <a:endParaRPr lang="en-US" sz="3200" dirty="0"/>
          </a:p>
          <a:p>
            <a:r>
              <a:rPr lang="en-NZ" sz="2000" dirty="0" smtClean="0"/>
              <a:t>AAD </a:t>
            </a:r>
            <a:r>
              <a:rPr lang="en-NZ" sz="2000" dirty="0"/>
              <a:t>Pass-through Authentication allows your users to sign in to both on-premises and cloud-based applications using the same passwords</a:t>
            </a:r>
            <a:r>
              <a:rPr lang="en-NZ" sz="2000" dirty="0" smtClean="0"/>
              <a:t>. It allows </a:t>
            </a:r>
            <a:r>
              <a:rPr lang="en-NZ" sz="2000" dirty="0"/>
              <a:t>your users to sign in to both on-premises and cloud-based </a:t>
            </a:r>
            <a:r>
              <a:rPr lang="en-NZ" sz="2000" dirty="0" smtClean="0"/>
              <a:t>applications </a:t>
            </a:r>
            <a:r>
              <a:rPr lang="en-NZ" sz="2000" dirty="0"/>
              <a:t>using the same passwords.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8576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70" y="3131823"/>
            <a:ext cx="7620000" cy="31337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50648" y="473838"/>
            <a:ext cx="804714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dirty="0"/>
              <a:t> </a:t>
            </a:r>
            <a:r>
              <a:rPr lang="en-NZ" sz="3200" dirty="0" smtClean="0"/>
              <a:t>Seamless SSO</a:t>
            </a:r>
          </a:p>
          <a:p>
            <a:endParaRPr lang="en-US" sz="3200" dirty="0"/>
          </a:p>
          <a:p>
            <a:r>
              <a:rPr lang="en-NZ" sz="2000" dirty="0" smtClean="0"/>
              <a:t>AAD </a:t>
            </a:r>
            <a:r>
              <a:rPr lang="en-NZ" sz="2000" dirty="0"/>
              <a:t>Seamless </a:t>
            </a:r>
            <a:r>
              <a:rPr lang="en-NZ" sz="2000" dirty="0" smtClean="0"/>
              <a:t>SSO automatically </a:t>
            </a:r>
            <a:r>
              <a:rPr lang="en-NZ" sz="2000" dirty="0"/>
              <a:t>signs </a:t>
            </a:r>
            <a:r>
              <a:rPr lang="en-NZ" sz="2000" dirty="0" smtClean="0"/>
              <a:t>users in </a:t>
            </a:r>
            <a:r>
              <a:rPr lang="en-NZ" sz="2000" dirty="0"/>
              <a:t>when they are on </a:t>
            </a:r>
            <a:r>
              <a:rPr lang="en-NZ" sz="2000" dirty="0" smtClean="0"/>
              <a:t>their </a:t>
            </a:r>
            <a:r>
              <a:rPr lang="en-NZ" sz="2000" dirty="0"/>
              <a:t>corporate </a:t>
            </a:r>
            <a:r>
              <a:rPr lang="en-NZ" sz="2000" dirty="0" smtClean="0"/>
              <a:t>devices connected </a:t>
            </a:r>
            <a:r>
              <a:rPr lang="en-NZ" sz="2000" dirty="0"/>
              <a:t>to your corporate network.</a:t>
            </a:r>
            <a:r>
              <a:rPr lang="en-NZ" sz="3200" dirty="0"/>
              <a:t> </a:t>
            </a:r>
            <a:endParaRPr lang="en-NZ" sz="3200" dirty="0" smtClean="0"/>
          </a:p>
          <a:p>
            <a:r>
              <a:rPr lang="en-US" sz="2000" dirty="0" smtClean="0"/>
              <a:t>N/A for  ADFS.</a:t>
            </a: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2677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224</Words>
  <Application>Microsoft Office PowerPoint</Application>
  <PresentationFormat>Widescreen</PresentationFormat>
  <Paragraphs>39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The new control plane</vt:lpstr>
      <vt:lpstr>The new control plane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 need ADFS when:</vt:lpstr>
      <vt:lpstr>You need ADFS when:</vt:lpstr>
      <vt:lpstr>Extranet / smart lockout</vt:lpstr>
      <vt:lpstr>ADFS 4.0 in marketplace</vt:lpstr>
      <vt:lpstr>https://adfshelp.microsoft.com/</vt:lpstr>
      <vt:lpstr>The new control plane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Hantie Braybrook</dc:creator>
  <cp:lastModifiedBy>Hantie Braybrook</cp:lastModifiedBy>
  <cp:revision>12</cp:revision>
  <dcterms:created xsi:type="dcterms:W3CDTF">2018-06-27T02:52:01Z</dcterms:created>
  <dcterms:modified xsi:type="dcterms:W3CDTF">2018-07-17T09:08:08Z</dcterms:modified>
</cp:coreProperties>
</file>