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 Student</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 Student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 Student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rotWithShape="1">
          <a:blip xmlns:r="http://schemas.openxmlformats.org/officeDocument/2006/relationships" r:embed="rId2"/>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 Student</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rotWithShape="1">
          <a:blip xmlns:r="http://schemas.openxmlformats.org/officeDocument/2006/relationships" r:embed="rId2"/>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 Student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 Student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a:t>
            </a:r>
            <a:r>
              <a:rPr lang="en-US" sz="1600" dirty="0"/>
              <a:t>100</a:t>
            </a:r>
            <a:r>
              <a:rPr lang="en-US" sz="1600" kern="1200" dirty="0"/>
              <a:t>% increase) in results when comparing the winning and losing team.</a:t>
            </a:r>
          </a:p>
          <a:p>
            <a:pPr lvl="1"/>
            <a:r>
              <a:rPr lang="en-US" sz="1600" dirty="0"/>
              <a:t>Future analysis reviewing Stanley Cup Finals’ data only, can provide greater variability in data points and provide additional trending, influencing </a:t>
            </a:r>
            <a:r>
              <a:rPr lang="en-US" sz="1600"/>
              <a:t>additional recommendations.</a:t>
            </a:r>
            <a:endParaRPr lang="en-US" sz="1600" kern="1200" dirty="0"/>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dirty="0">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500"/>
                                  </p:stCondLst>
                                  <p:iterate type="wd">
                                    <p:tmPct val="15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40528916"/>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10413</TotalTime>
  <Words>1281</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42</cp:revision>
  <dcterms:created xsi:type="dcterms:W3CDTF">2023-05-27T22:23:38Z</dcterms:created>
  <dcterms:modified xsi:type="dcterms:W3CDTF">2023-06-05T23:55:54Z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