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50" d="100"/>
          <a:sy n="50" d="100"/>
        </p:scale>
        <p:origin x="912" y="54"/>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Future 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1558"/>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3219" y="2854777"/>
        <a:ext cx="6118827" cy="1168605"/>
      </dsp:txXfrm>
    </dsp:sp>
    <dsp:sp modelId="{2314B425-D59F-44F7-BD49-FDBFA4C40818}">
      <dsp:nvSpPr>
        <dsp:cNvPr id="0" name=""/>
        <dsp:cNvSpPr/>
      </dsp:nvSpPr>
      <dsp:spPr>
        <a:xfrm>
          <a:off x="0" y="69008"/>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32227"/>
        <a:ext cx="6118827" cy="1168605"/>
      </dsp:txXfrm>
    </dsp:sp>
    <dsp:sp modelId="{128111EA-389C-49A2-B6CC-56FF56F54E11}">
      <dsp:nvSpPr>
        <dsp:cNvPr id="0" name=""/>
        <dsp:cNvSpPr/>
      </dsp:nvSpPr>
      <dsp:spPr>
        <a:xfrm>
          <a:off x="0" y="1409671"/>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1472890"/>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Title</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Title</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Future 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statsapi.web.nhl.com/api/v1/teams" TargetMode="External"/><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statsapi.web.nhl.com/api/v1/people/%3cID" TargetMode="External"/><Relationship Id="rId4" Type="http://schemas.openxmlformats.org/officeDocument/2006/relationships/hyperlink" Target="https://statsapi.web.nhl.com/api/v1/team/%3cID%3e?expand=team.roster&amp;season=%3cseas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r>
              <a:rPr lang="en-US" sz="800" dirty="0"/>
              <a:t>?</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(50% avg)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865628387"/>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t>https://en.wikipedia.org/wiki/Ice_hockey_statistics#:~:text=Team%20statistics%20STK%20-%20winning%20or%20losing%20streak,tie%20%28Note%3A%20The%20NHL%20no%20longer%20uses%20ties.</a:t>
            </a:r>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500"/>
                                  </p:stCondLst>
                                  <p:iterate type="wd">
                                    <p:tmPct val="15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433725"/>
            <a:ext cx="6506653" cy="86177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3"/>
              </a:rPr>
              <a:t>https://statsapi.web.nhl.com/api/v1/</a:t>
            </a:r>
            <a:r>
              <a:rPr kumimoji="0" lang="en-US" altLang="en-US" sz="1400" b="0" i="0" u="none" strike="noStrike" cap="none" normalizeH="0" baseline="0" dirty="0">
                <a:ln>
                  <a:noFill/>
                </a:ln>
                <a:solidFill>
                  <a:srgbClr val="1F2328"/>
                </a:solidFill>
                <a:effectLst/>
                <a:hlinkClick r:id="rId3"/>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4"/>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5"/>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10272</TotalTime>
  <Words>1213</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Calibri</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33</cp:revision>
  <dcterms:created xsi:type="dcterms:W3CDTF">2023-05-27T22:23:38Z</dcterms:created>
  <dcterms:modified xsi:type="dcterms:W3CDTF">2023-06-05T21:09:27Z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