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50" d="100"/>
          <a:sy n="50" d="100"/>
        </p:scale>
        <p:origin x="912" y="54"/>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Future Data Analyst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1558"/>
          <a:ext cx="6245265" cy="129504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Does the team with the best plus/minus equate to a Stanley Cup winner?</a:t>
          </a:r>
        </a:p>
      </dsp:txBody>
      <dsp:txXfrm>
        <a:off x="63219" y="2854777"/>
        <a:ext cx="6118827" cy="1168605"/>
      </dsp:txXfrm>
    </dsp:sp>
    <dsp:sp modelId="{2314B425-D59F-44F7-BD49-FDBFA4C40818}">
      <dsp:nvSpPr>
        <dsp:cNvPr id="0" name=""/>
        <dsp:cNvSpPr/>
      </dsp:nvSpPr>
      <dsp:spPr>
        <a:xfrm>
          <a:off x="0" y="69008"/>
          <a:ext cx="6245265" cy="1295043"/>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Over the last 3 decades, is there a trend related to geographic locations/hockey programs?</a:t>
          </a:r>
        </a:p>
      </dsp:txBody>
      <dsp:txXfrm>
        <a:off x="63219" y="132227"/>
        <a:ext cx="6118827" cy="1168605"/>
      </dsp:txXfrm>
    </dsp:sp>
    <dsp:sp modelId="{128111EA-389C-49A2-B6CC-56FF56F54E11}">
      <dsp:nvSpPr>
        <dsp:cNvPr id="0" name=""/>
        <dsp:cNvSpPr/>
      </dsp:nvSpPr>
      <dsp:spPr>
        <a:xfrm>
          <a:off x="0" y="1409671"/>
          <a:ext cx="6245265" cy="1295043"/>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statistics have a material difference for the Stanley Cup winning team?</a:t>
          </a:r>
        </a:p>
      </dsp:txBody>
      <dsp:txXfrm>
        <a:off x="63219" y="1472890"/>
        <a:ext cx="6118827" cy="1168605"/>
      </dsp:txXfrm>
    </dsp:sp>
    <dsp:sp modelId="{79E292A9-84D8-4FC5-9382-5486B418C887}">
      <dsp:nvSpPr>
        <dsp:cNvPr id="0" name=""/>
        <dsp:cNvSpPr/>
      </dsp:nvSpPr>
      <dsp:spPr>
        <a:xfrm>
          <a:off x="0" y="4189077"/>
          <a:ext cx="6245265" cy="1295043"/>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What is the ideal team makeup to create a Stanley Cup winning team?</a:t>
          </a:r>
        </a:p>
      </dsp:txBody>
      <dsp:txXfrm>
        <a:off x="63219" y="4252296"/>
        <a:ext cx="6118827" cy="116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Title</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Title</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Future Data Analyst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r>
              <a:rPr lang="en-US" sz="800" dirty="0"/>
              <a:t>?</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(50% avg)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865628387"/>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10273</TotalTime>
  <Words>1251</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35</cp:revision>
  <dcterms:created xsi:type="dcterms:W3CDTF">2023-05-27T22:23:38Z</dcterms:created>
  <dcterms:modified xsi:type="dcterms:W3CDTF">2023-06-05T21:12:05Z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