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2226" y="78"/>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Data Analyst</a:t>
          </a:r>
        </a:p>
        <a:p>
          <a:pPr algn="ctr">
            <a:lnSpc>
              <a:spcPct val="100000"/>
            </a:lnSpc>
            <a:defRPr b="1" spc="20">
              <a:latin typeface="+mj-lt"/>
            </a:defRPr>
          </a:pPr>
          <a:r>
            <a:rPr lang="en-US" dirty="0">
              <a:solidFill>
                <a:schemeClr val="bg1"/>
              </a:solidFill>
            </a:rPr>
            <a:t>Project Manager</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Data Analyst</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1558"/>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3219" y="2854777"/>
        <a:ext cx="6118827" cy="1168605"/>
      </dsp:txXfrm>
    </dsp:sp>
    <dsp:sp modelId="{2314B425-D59F-44F7-BD49-FDBFA4C40818}">
      <dsp:nvSpPr>
        <dsp:cNvPr id="0" name=""/>
        <dsp:cNvSpPr/>
      </dsp:nvSpPr>
      <dsp:spPr>
        <a:xfrm>
          <a:off x="0" y="69008"/>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32227"/>
        <a:ext cx="6118827" cy="1168605"/>
      </dsp:txXfrm>
    </dsp:sp>
    <dsp:sp modelId="{128111EA-389C-49A2-B6CC-56FF56F54E11}">
      <dsp:nvSpPr>
        <dsp:cNvPr id="0" name=""/>
        <dsp:cNvSpPr/>
      </dsp:nvSpPr>
      <dsp:spPr>
        <a:xfrm>
          <a:off x="0" y="1409671"/>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1472890"/>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Data Analyst</a:t>
          </a: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Project Manager</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Data Analyst</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6" Type="http://schemas.openxmlformats.org/officeDocument/2006/relationships/hyperlink" Target="https://en.wikipedia.org/wiki/List_of_Stanley_Cup_champions" TargetMode="External"/><Relationship Id="rId5" Type="http://schemas.openxmlformats.org/officeDocument/2006/relationships/hyperlink" Target="https://en.wikipedia.org/wiki/Ice_hockey_statistics#:~:text=Team%20statistics%20STK%20-%20winning%20or%20losing%20streak,tie%20%28Note%3A%20The%20NHL%20no%20longer%20uses%20ties" TargetMode="Externa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Stanley_Cup_champion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statsapi.web.nhl.com/api/v1/people/%3cID" TargetMode="External"/><Relationship Id="rId5" Type="http://schemas.openxmlformats.org/officeDocument/2006/relationships/hyperlink" Target="https://statsapi.web.nhl.com/api/v1/team/%3cID%3e?expand=team.roster&amp;season=%3cseasom" TargetMode="External"/><Relationship Id="rId4" Type="http://schemas.openxmlformats.org/officeDocument/2006/relationships/hyperlink" Target="https://statsapi.web.nhl.com/api/v1/te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(50% avg)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239603352"/>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hlinkClick r:id="rId5"/>
              </a:rPr>
              <a:t>https://en.wikipedia.org/wiki/Ice_hockey_statistics#:~:text=Team%20statistics%20STK%20-%20winning%20or%20losing%20streak,tie%20%28Note%3A%20The%20NHL%20no%20longer%20uses%20ties</a:t>
            </a:r>
            <a:r>
              <a:rPr lang="en-US" sz="1800" dirty="0"/>
              <a:t>.</a:t>
            </a:r>
          </a:p>
          <a:p>
            <a:pPr lvl="1"/>
            <a:r>
              <a:rPr lang="en-US" altLang="en-US" sz="1800" u="sng" dirty="0">
                <a:solidFill>
                  <a:srgbClr val="1D1C1D"/>
                </a:solidFill>
                <a:latin typeface="Monaco"/>
                <a:hlinkClick r:id="rId6"/>
              </a:rPr>
              <a:t>https://en.wikipedia.org/wiki/List_of_Stanley_Cup_champions</a:t>
            </a:r>
            <a:r>
              <a:rPr lang="en-US" altLang="en-US" sz="1600" dirty="0"/>
              <a:t> </a:t>
            </a:r>
            <a:endParaRPr lang="en-US" altLang="en-US" sz="4400" dirty="0">
              <a:latin typeface="Arial" panose="020B0604020202020204" pitchFamily="34" charset="0"/>
            </a:endParaRPr>
          </a:p>
          <a:p>
            <a:pPr lvl="1"/>
            <a:endParaRPr lang="en-US" sz="1800" dirty="0"/>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326003"/>
            <a:ext cx="6506653" cy="107721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1400" b="0" i="0" u="sng" strike="noStrike" cap="none" normalizeH="0" baseline="0" dirty="0">
                <a:ln>
                  <a:noFill/>
                </a:ln>
                <a:solidFill>
                  <a:srgbClr val="1D1C1D"/>
                </a:solidFill>
                <a:effectLst/>
                <a:latin typeface="Monaco"/>
                <a:hlinkClick r:id="rId3"/>
              </a:rPr>
              <a:t>https://en.wikipedia.org/wiki/List_of_Stanley_Cup_champions</a:t>
            </a:r>
            <a:r>
              <a:rPr kumimoji="0" lang="en-US" altLang="en-US" sz="12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1F2328"/>
              </a:solidFill>
              <a:effectLst/>
              <a:latin typeface="ui-monospace"/>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4"/>
              </a:rPr>
              <a:t>https://statsapi.web.nhl.com/api/v1/</a:t>
            </a:r>
            <a:r>
              <a:rPr kumimoji="0" lang="en-US" altLang="en-US" sz="1400" b="0" i="0" u="none" strike="noStrike" cap="none" normalizeH="0" baseline="0" dirty="0">
                <a:ln>
                  <a:noFill/>
                </a:ln>
                <a:solidFill>
                  <a:srgbClr val="1F2328"/>
                </a:solidFill>
                <a:effectLst/>
                <a:hlinkClick r:id="rId4"/>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5"/>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6"/>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10316</TotalTime>
  <Words>1254</Words>
  <Application>Microsoft Office PowerPoint</Application>
  <PresentationFormat>Widescreen</PresentationFormat>
  <Paragraphs>111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Monaco</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37</cp:revision>
  <dcterms:created xsi:type="dcterms:W3CDTF">2023-05-27T22:23:38Z</dcterms:created>
  <dcterms:modified xsi:type="dcterms:W3CDTF">2023-06-05T21:59:43Z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