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F23B-8BB6-4424-A247-E978029361E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718-0C3B-412A-B00E-5A96BDC1BA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0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F23B-8BB6-4424-A247-E978029361E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718-0C3B-412A-B00E-5A96BDC1BA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7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F23B-8BB6-4424-A247-E978029361E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718-0C3B-412A-B00E-5A96BDC1BA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24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4C13D-75D3-4214-97EE-4DFFE30ED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FAEBC9-24AF-4831-B01B-F2831FF17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3F4DB0-1A4C-4D7C-92E0-2B62975F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4C62EC-464C-4B87-A549-B48F5DCB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D0CE55-24A7-4DC9-9E19-B8E1FF5E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5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22B77-62E2-4CDD-8AE5-8A978F02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A221B-3FB6-4924-B630-1A2A18AAE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DCAE33-A02D-4EC4-A6A1-6611EC12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62AB14-1FC3-4FEA-BD03-3920BEA9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A5D0C6-9876-4BF7-BA8B-D29580F1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75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3E210-FED3-4A7D-BAB7-6902EBDC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450261-32D8-488B-83AA-47055A5C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626CC2-11B0-416D-8181-C5008899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F8B599-8ADF-491C-8F31-15B18A38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FDF1F4-5F12-4003-9B8A-A97FF8B0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468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702A9-D85A-4B54-9266-1CCF539C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F08F9C-3449-4BA2-B5C1-48A070443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AB737E-8FC5-4F45-B846-1E45ED066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4891E6-0C94-4485-AAEC-6C9D7B2D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C07664-D2B5-4C7B-B0CF-5C5AF050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77F3B4-0F26-44BE-8E72-BCDEF17E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15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87424-1B12-4C2E-AB65-C744C446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91AB0B-C5F1-47FE-9EB7-84BF38B36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E919FA-D06E-4C5C-AD6B-4A18DFAC4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612F40-1221-4097-AE57-9BC38B22E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4D81F8-9B76-47BF-9CF9-5E6735049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B21B62-38D0-478B-A39E-9F0A1231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BB12FA-4405-4A9D-953D-948F31C3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702F78-0A03-4172-9993-C40FA430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838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70F48-0F3D-4EB0-988E-E45355C3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8A0F7F-A20F-4F4A-9ADD-073ACA29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09EDA8-EC53-4089-9F80-D23A1E0B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7CD5F9-972A-4839-A0A2-A363DFF6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813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3E0173-9B6A-4817-9AF3-F56556D9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577D96-27AB-40F3-B1E4-61B38D0C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C9805E-DCC2-43E8-9E0C-98E74B3F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578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E1FF4C-00F1-445C-82B0-57DC8F02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98EA07-7CC3-4247-AA48-B51F07D3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3F7C22-3E6B-437C-85E6-0E938A87E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E6F595-B36F-44AD-9EBF-E0F2F0B4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B994D9-03FA-420C-BA59-A595122D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F4394D-26A4-4ABF-A35B-4819ADA6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72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F23B-8BB6-4424-A247-E978029361E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718-0C3B-412A-B00E-5A96BDC1BA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06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7B51E-CB67-460E-956A-2496CEF9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03AD345-CE31-4524-BB01-6DAFA296C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EA5FCE-6631-4172-8038-F67AC19C5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8D5AB1-D428-4FB3-9F13-99B43CC3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AA5C52-4CBD-481E-97EA-04C9207E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553B9B-0651-4A5B-8B20-814D623E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314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3DD62-DA27-49D0-AA98-414B28A8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9EA88D-3AD8-483D-A79F-0D2C8B921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8179F8-D1D4-4CF8-B855-A34B9E0E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C67BE9-1EAB-4D8F-A101-093CD2C1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36B5D6-4EBA-4A0A-BD9D-3A897293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058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B74DD7-88E9-4ACF-859C-1FAA25408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095CFF-C159-423F-807A-B8E7AEDAA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A28DC3-EEE7-4BF8-A5CA-29E78374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76AFFC-BD4E-426D-99AD-F493FD67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2500D3-721B-4B71-AB2C-25EB10DC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82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F23B-8BB6-4424-A247-E978029361E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718-0C3B-412A-B00E-5A96BDC1BA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4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F23B-8BB6-4424-A247-E978029361E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718-0C3B-412A-B00E-5A96BDC1BA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4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F23B-8BB6-4424-A247-E978029361E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718-0C3B-412A-B00E-5A96BDC1BA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1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F23B-8BB6-4424-A247-E978029361E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718-0C3B-412A-B00E-5A96BDC1BA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2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F23B-8BB6-4424-A247-E978029361E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718-0C3B-412A-B00E-5A96BDC1BA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3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F23B-8BB6-4424-A247-E978029361E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718-0C3B-412A-B00E-5A96BDC1BA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5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F23B-8BB6-4424-A247-E978029361E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718-0C3B-412A-B00E-5A96BDC1BA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6F23B-8BB6-4424-A247-E978029361E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06718-0C3B-412A-B00E-5A96BDC1BA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9983B1-619A-443B-A4CE-D3443717D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9B7AB2-D921-4376-968C-AD155C385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7F6747-FE3C-4D9F-A75B-412A87DC6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8C11A4-E02E-4AFF-AD38-D74EB3329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65207C-9AB1-479A-8DB4-573398ECA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49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66D402-EA64-4A9F-87AD-58445DE5B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0864"/>
            <a:ext cx="9144000" cy="1912775"/>
          </a:xfrm>
        </p:spPr>
        <p:txBody>
          <a:bodyPr>
            <a:normAutofit/>
          </a:bodyPr>
          <a:lstStyle/>
          <a:p>
            <a:r>
              <a:rPr lang="de-DE" sz="5400" dirty="0" err="1">
                <a:solidFill>
                  <a:srgbClr val="002060"/>
                </a:solidFill>
                <a:latin typeface="Broadway" panose="04040905080B02020502" pitchFamily="82" charset="0"/>
              </a:rPr>
              <a:t>GreatProduct</a:t>
            </a:r>
            <a:r>
              <a:rPr lang="de-DE" sz="5400" dirty="0">
                <a:solidFill>
                  <a:srgbClr val="002060"/>
                </a:solidFill>
                <a:latin typeface="Broadway" panose="04040905080B02020502" pitchFamily="82" charset="0"/>
              </a:rPr>
              <a:t> - Search</a:t>
            </a:r>
          </a:p>
          <a:p>
            <a:endParaRPr lang="de-DE" dirty="0"/>
          </a:p>
          <a:p>
            <a:r>
              <a:rPr lang="de-DE" dirty="0" smtClean="0"/>
              <a:t>2020-xx-xx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AD5307-0603-4C44-843B-A3828D74F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81" y="690534"/>
            <a:ext cx="9631119" cy="2534004"/>
          </a:xfrm>
          <a:prstGeom prst="rect">
            <a:avLst/>
          </a:prstGeom>
        </p:spPr>
      </p:pic>
      <p:sp>
        <p:nvSpPr>
          <p:cNvPr id="2" name="Abgerundete rechteckige Legende 1"/>
          <p:cNvSpPr/>
          <p:nvPr/>
        </p:nvSpPr>
        <p:spPr>
          <a:xfrm>
            <a:off x="7303841" y="5619502"/>
            <a:ext cx="2502767" cy="1013686"/>
          </a:xfrm>
          <a:prstGeom prst="wedgeRoundRectCallout">
            <a:avLst>
              <a:gd name="adj1" fmla="val 68923"/>
              <a:gd name="adj2" fmla="val -4430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Replace: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Visual for your test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(replace it on all slides)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272616" y="2919901"/>
            <a:ext cx="2502767" cy="811479"/>
          </a:xfrm>
          <a:prstGeom prst="wedgeRoundRectCallout">
            <a:avLst>
              <a:gd name="adj1" fmla="val 26487"/>
              <a:gd name="adj2" fmla="val 7279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Replace: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of your test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611" y="5236502"/>
            <a:ext cx="1728144" cy="153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  <a:latin typeface="Broadway" panose="04040905080B02020502" pitchFamily="82" charset="0"/>
              </a:rPr>
              <a:t>GreatProduct</a:t>
            </a:r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 - Search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65D37-3E3F-46FE-B4DD-F916898D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Goal</a:t>
            </a: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lvl="1"/>
            <a:r>
              <a:rPr lang="en-US" dirty="0" smtClean="0"/>
              <a:t>find Issues</a:t>
            </a:r>
            <a:endParaRPr lang="en-US" dirty="0"/>
          </a:p>
          <a:p>
            <a:pPr lvl="1"/>
            <a:r>
              <a:rPr lang="en-US" dirty="0" smtClean="0"/>
              <a:t>find usability problems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5463681" y="2291732"/>
            <a:ext cx="2502767" cy="1013686"/>
          </a:xfrm>
          <a:prstGeom prst="wedgeRoundRectCallout">
            <a:avLst>
              <a:gd name="adj1" fmla="val -75404"/>
              <a:gd name="adj2" fmla="val 5486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your session Goals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611" y="5236502"/>
            <a:ext cx="1728144" cy="1538099"/>
          </a:xfrm>
          <a:prstGeom prst="rect">
            <a:avLst/>
          </a:prstGeom>
        </p:spPr>
      </p:pic>
      <p:sp>
        <p:nvSpPr>
          <p:cNvPr id="10" name="Abgerundete rechteckige Legende 9"/>
          <p:cNvSpPr/>
          <p:nvPr/>
        </p:nvSpPr>
        <p:spPr>
          <a:xfrm>
            <a:off x="4378897" y="88086"/>
            <a:ext cx="3015816" cy="655930"/>
          </a:xfrm>
          <a:prstGeom prst="wedgeRoundRectCallout">
            <a:avLst>
              <a:gd name="adj1" fmla="val -20891"/>
              <a:gd name="adj2" fmla="val 6826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Replace: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of your test session</a:t>
            </a:r>
          </a:p>
        </p:txBody>
      </p:sp>
    </p:spTree>
    <p:extLst>
      <p:ext uri="{BB962C8B-B14F-4D97-AF65-F5344CB8AC3E}">
        <p14:creationId xmlns:p14="http://schemas.microsoft.com/office/powerpoint/2010/main" val="358883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  <a:latin typeface="Broadway" panose="04040905080B02020502" pitchFamily="82" charset="0"/>
              </a:rPr>
              <a:t>GreatProduct</a:t>
            </a:r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 - Search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65D37-3E3F-46FE-B4DD-F916898D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The Rules</a:t>
            </a: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lvl="1"/>
            <a:r>
              <a:rPr lang="en-US" dirty="0" smtClean="0"/>
              <a:t>Everybody test on his own</a:t>
            </a:r>
            <a:endParaRPr lang="en-US" dirty="0"/>
          </a:p>
          <a:p>
            <a:pPr lvl="1"/>
            <a:r>
              <a:rPr lang="en-US" dirty="0" smtClean="0"/>
              <a:t>If you find something </a:t>
            </a:r>
            <a:r>
              <a:rPr lang="en-US" smtClean="0"/>
              <a:t>- </a:t>
            </a:r>
            <a:r>
              <a:rPr lang="en-US" smtClean="0"/>
              <a:t>shout </a:t>
            </a:r>
            <a:r>
              <a:rPr lang="en-US" dirty="0" smtClean="0"/>
              <a:t>‘</a:t>
            </a:r>
            <a:r>
              <a:rPr lang="en-US" dirty="0" smtClean="0">
                <a:latin typeface="Broadway" panose="04040905080B02020502" pitchFamily="82" charset="0"/>
              </a:rPr>
              <a:t>Bingo Bongo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Everyone stops working; the Finder shares his screen and presents the finding</a:t>
            </a:r>
            <a:endParaRPr lang="en-US" dirty="0"/>
          </a:p>
          <a:p>
            <a:pPr lvl="1"/>
            <a:r>
              <a:rPr lang="en-US" dirty="0" smtClean="0"/>
              <a:t>If everyone agrees the Finder has to fill an issue in the </a:t>
            </a:r>
            <a:r>
              <a:rPr lang="en-US" dirty="0" err="1" smtClean="0"/>
              <a:t>bugtracker</a:t>
            </a:r>
            <a:r>
              <a:rPr lang="en-US" dirty="0" smtClean="0"/>
              <a:t> and gets a point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611" y="5236502"/>
            <a:ext cx="1728144" cy="1538099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4378897" y="88086"/>
            <a:ext cx="3015816" cy="655930"/>
          </a:xfrm>
          <a:prstGeom prst="wedgeRoundRectCallout">
            <a:avLst>
              <a:gd name="adj1" fmla="val -20891"/>
              <a:gd name="adj2" fmla="val 6826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Replace: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of your test session</a:t>
            </a:r>
          </a:p>
        </p:txBody>
      </p:sp>
    </p:spTree>
    <p:extLst>
      <p:ext uri="{BB962C8B-B14F-4D97-AF65-F5344CB8AC3E}">
        <p14:creationId xmlns:p14="http://schemas.microsoft.com/office/powerpoint/2010/main" val="327882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  <a:latin typeface="Broadway" panose="04040905080B02020502" pitchFamily="82" charset="0"/>
              </a:rPr>
              <a:t>GreatProduct</a:t>
            </a:r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 - Search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65D37-3E3F-46FE-B4DD-F916898DF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DEV </a:t>
            </a:r>
            <a:r>
              <a:rPr lang="de-DE" dirty="0" err="1" smtClean="0"/>
              <a:t>build</a:t>
            </a:r>
            <a:r>
              <a:rPr lang="de-DE" dirty="0" smtClean="0"/>
              <a:t> 7.5.xx on Server ….</a:t>
            </a:r>
            <a:endParaRPr lang="de-DE" b="1" dirty="0"/>
          </a:p>
          <a:p>
            <a:r>
              <a:rPr lang="de-DE" dirty="0" err="1" smtClean="0"/>
              <a:t>Maybe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installation</a:t>
            </a:r>
            <a:r>
              <a:rPr lang="de-DE" dirty="0" smtClean="0"/>
              <a:t>/update </a:t>
            </a:r>
            <a:r>
              <a:rPr lang="de-DE" dirty="0" err="1" smtClean="0"/>
              <a:t>instructiond</a:t>
            </a:r>
            <a:endParaRPr lang="de-DE" dirty="0" smtClean="0"/>
          </a:p>
          <a:p>
            <a:pPr lvl="1"/>
            <a:r>
              <a:rPr lang="de-DE" dirty="0" err="1" smtClean="0"/>
              <a:t>and</a:t>
            </a:r>
            <a:r>
              <a:rPr lang="de-DE" dirty="0" smtClean="0"/>
              <a:t> all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7445827" y="1251314"/>
            <a:ext cx="2777279" cy="1241988"/>
          </a:xfrm>
          <a:prstGeom prst="wedgeRoundRectCallout">
            <a:avLst>
              <a:gd name="adj1" fmla="val -66553"/>
              <a:gd name="adj2" fmla="val 3301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the details to make sure everybody uses the correct software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611" y="5236502"/>
            <a:ext cx="1728144" cy="1538099"/>
          </a:xfrm>
          <a:prstGeom prst="rect">
            <a:avLst/>
          </a:prstGeom>
        </p:spPr>
      </p:pic>
      <p:sp>
        <p:nvSpPr>
          <p:cNvPr id="9" name="Abgerundete rechteckige Legende 8"/>
          <p:cNvSpPr/>
          <p:nvPr/>
        </p:nvSpPr>
        <p:spPr>
          <a:xfrm>
            <a:off x="4378897" y="88086"/>
            <a:ext cx="3015816" cy="655930"/>
          </a:xfrm>
          <a:prstGeom prst="wedgeRoundRectCallout">
            <a:avLst>
              <a:gd name="adj1" fmla="val -20891"/>
              <a:gd name="adj2" fmla="val 6826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Replace: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of your test session</a:t>
            </a:r>
          </a:p>
        </p:txBody>
      </p:sp>
    </p:spTree>
    <p:extLst>
      <p:ext uri="{BB962C8B-B14F-4D97-AF65-F5344CB8AC3E}">
        <p14:creationId xmlns:p14="http://schemas.microsoft.com/office/powerpoint/2010/main" val="236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  <a:latin typeface="Broadway" panose="04040905080B02020502" pitchFamily="82" charset="0"/>
              </a:rPr>
              <a:t>GreatProduct</a:t>
            </a:r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 - Search</a:t>
            </a:r>
            <a:endParaRPr lang="de-DE" b="1" dirty="0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6ADACE48-48BE-4507-B5A0-8C418790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 smtClean="0"/>
              <a:t>Specification</a:t>
            </a:r>
            <a:endParaRPr lang="de-DE" dirty="0"/>
          </a:p>
          <a:p>
            <a:r>
              <a:rPr lang="de-DE" dirty="0"/>
              <a:t>Demo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E04A65-4434-40A8-9B8B-E2F84E9CA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49" y="1690687"/>
            <a:ext cx="5215751" cy="4486275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891680" y="3375447"/>
            <a:ext cx="3157806" cy="1531643"/>
          </a:xfrm>
          <a:prstGeom prst="wedgeRoundRectCallout">
            <a:avLst>
              <a:gd name="adj1" fmla="val -16911"/>
              <a:gd name="adj2" fmla="val -8765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Point to the spec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Make a short presentation of the feature to test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611" y="5236502"/>
            <a:ext cx="1728144" cy="1538099"/>
          </a:xfrm>
          <a:prstGeom prst="rect">
            <a:avLst/>
          </a:prstGeom>
        </p:spPr>
      </p:pic>
      <p:sp>
        <p:nvSpPr>
          <p:cNvPr id="10" name="Abgerundete rechteckige Legende 9"/>
          <p:cNvSpPr/>
          <p:nvPr/>
        </p:nvSpPr>
        <p:spPr>
          <a:xfrm>
            <a:off x="4378897" y="88086"/>
            <a:ext cx="3015816" cy="655930"/>
          </a:xfrm>
          <a:prstGeom prst="wedgeRoundRectCallout">
            <a:avLst>
              <a:gd name="adj1" fmla="val -20891"/>
              <a:gd name="adj2" fmla="val 6826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Replace: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of your test session</a:t>
            </a:r>
          </a:p>
        </p:txBody>
      </p:sp>
    </p:spTree>
    <p:extLst>
      <p:ext uri="{BB962C8B-B14F-4D97-AF65-F5344CB8AC3E}">
        <p14:creationId xmlns:p14="http://schemas.microsoft.com/office/powerpoint/2010/main" val="307641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  <a:latin typeface="Broadway" panose="04040905080B02020502" pitchFamily="82" charset="0"/>
              </a:rPr>
              <a:t>GreatProduct</a:t>
            </a:r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 - Search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65D37-3E3F-46FE-B4DD-F916898D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79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Known Issues</a:t>
            </a:r>
          </a:p>
          <a:p>
            <a:pPr lvl="1"/>
            <a:r>
              <a:rPr lang="en-US" dirty="0" smtClean="0"/>
              <a:t>….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Main focus</a:t>
            </a:r>
          </a:p>
          <a:p>
            <a:pPr lvl="1"/>
            <a:r>
              <a:rPr lang="en-US" dirty="0" smtClean="0"/>
              <a:t>different ways to search</a:t>
            </a:r>
          </a:p>
          <a:p>
            <a:pPr lvl="1"/>
            <a:r>
              <a:rPr lang="en-US" dirty="0" smtClean="0"/>
              <a:t>Input verification</a:t>
            </a:r>
          </a:p>
          <a:p>
            <a:pPr lvl="1"/>
            <a:r>
              <a:rPr lang="en-US" dirty="0" smtClean="0"/>
              <a:t>User feedback</a:t>
            </a:r>
          </a:p>
          <a:p>
            <a:pPr lvl="1"/>
            <a:r>
              <a:rPr lang="en-US" dirty="0" smtClean="0"/>
              <a:t>Error messages</a:t>
            </a:r>
          </a:p>
          <a:p>
            <a:pPr lvl="1"/>
            <a:r>
              <a:rPr lang="en-US" dirty="0" smtClean="0"/>
              <a:t>…..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532598" y="1568865"/>
            <a:ext cx="1436967" cy="742692"/>
          </a:xfrm>
          <a:prstGeom prst="wedgeRoundRectCallout">
            <a:avLst>
              <a:gd name="adj1" fmla="val -66606"/>
              <a:gd name="adj2" fmla="val 1902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there are any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5452321" y="2686405"/>
            <a:ext cx="2527381" cy="1196552"/>
          </a:xfrm>
          <a:prstGeom prst="wedgeRoundRectCallout">
            <a:avLst>
              <a:gd name="adj1" fmla="val -73529"/>
              <a:gd name="adj2" fmla="val 3575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Just to make the goal of the session clear again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611" y="5236502"/>
            <a:ext cx="1728144" cy="1538099"/>
          </a:xfrm>
          <a:prstGeom prst="rect">
            <a:avLst/>
          </a:prstGeom>
        </p:spPr>
      </p:pic>
      <p:sp>
        <p:nvSpPr>
          <p:cNvPr id="9" name="Abgerundete rechteckige Legende 8"/>
          <p:cNvSpPr/>
          <p:nvPr/>
        </p:nvSpPr>
        <p:spPr>
          <a:xfrm>
            <a:off x="4378897" y="88086"/>
            <a:ext cx="3015816" cy="655930"/>
          </a:xfrm>
          <a:prstGeom prst="wedgeRoundRectCallout">
            <a:avLst>
              <a:gd name="adj1" fmla="val -20891"/>
              <a:gd name="adj2" fmla="val 6826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Replace: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of your test session</a:t>
            </a:r>
          </a:p>
        </p:txBody>
      </p:sp>
    </p:spTree>
    <p:extLst>
      <p:ext uri="{BB962C8B-B14F-4D97-AF65-F5344CB8AC3E}">
        <p14:creationId xmlns:p14="http://schemas.microsoft.com/office/powerpoint/2010/main" val="414220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4C2DCF0-53A5-4EAD-AFE6-AF5DEFD40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14" y="1550778"/>
            <a:ext cx="9008304" cy="520751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  <a:latin typeface="Broadway" panose="04040905080B02020502" pitchFamily="82" charset="0"/>
              </a:rPr>
              <a:t>GreatProduct</a:t>
            </a:r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 - Search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65D37-3E3F-46FE-B4DD-F916898DF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pPr lvl="2"/>
            <a:endParaRPr lang="de-DE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8916820" y="1732247"/>
            <a:ext cx="2714803" cy="1567543"/>
          </a:xfrm>
          <a:prstGeom prst="wedgeRoundRectCallout">
            <a:avLst>
              <a:gd name="adj1" fmla="val -66207"/>
              <a:gd name="adj2" fmla="val 462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Have some table ready to count the points.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it for all sessions.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378897" y="88086"/>
            <a:ext cx="3015816" cy="655930"/>
          </a:xfrm>
          <a:prstGeom prst="wedgeRoundRectCallout">
            <a:avLst>
              <a:gd name="adj1" fmla="val -20891"/>
              <a:gd name="adj2" fmla="val 6826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Replace: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of your test session</a:t>
            </a:r>
          </a:p>
        </p:txBody>
      </p:sp>
    </p:spTree>
    <p:extLst>
      <p:ext uri="{BB962C8B-B14F-4D97-AF65-F5344CB8AC3E}">
        <p14:creationId xmlns:p14="http://schemas.microsoft.com/office/powerpoint/2010/main" val="174497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Breitbild</PresentationFormat>
  <Paragraphs>54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Broadway</vt:lpstr>
      <vt:lpstr>Calibri</vt:lpstr>
      <vt:lpstr>Calibri Light</vt:lpstr>
      <vt:lpstr>Office</vt:lpstr>
      <vt:lpstr>1_Office</vt:lpstr>
      <vt:lpstr>PowerPoint-Präsentation</vt:lpstr>
      <vt:lpstr>GreatProduct - Search</vt:lpstr>
      <vt:lpstr>GreatProduct - Search</vt:lpstr>
      <vt:lpstr>GreatProduct - Search</vt:lpstr>
      <vt:lpstr>GreatProduct - Search</vt:lpstr>
      <vt:lpstr>GreatProduct - Search</vt:lpstr>
      <vt:lpstr>GreatProduct -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Ronald Brill</dc:creator>
  <cp:lastModifiedBy>Ronald Brill</cp:lastModifiedBy>
  <cp:revision>2</cp:revision>
  <dcterms:created xsi:type="dcterms:W3CDTF">2021-03-07T16:23:50Z</dcterms:created>
  <dcterms:modified xsi:type="dcterms:W3CDTF">2021-03-07T17:06:42Z</dcterms:modified>
</cp:coreProperties>
</file>