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0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4C13D-75D3-4214-97EE-4DFFE30E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FAEBC9-24AF-4831-B01B-F2831FF1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F4DB0-1A4C-4D7C-92E0-2B62975F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C62EC-464C-4B87-A549-B48F5DCB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0CE55-24A7-4DC9-9E19-B8E1FF5E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39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22B77-62E2-4CDD-8AE5-8A978F02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A221B-3FB6-4924-B630-1A2A18AA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CAE33-A02D-4EC4-A6A1-6611EC12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2AB14-1FC3-4FEA-BD03-3920BEA9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D0C6-9876-4BF7-BA8B-D29580F1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66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3E210-FED3-4A7D-BAB7-6902EBDC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50261-32D8-488B-83AA-47055A5C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26CC2-11B0-416D-8181-C5008899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8B599-8ADF-491C-8F31-15B18A3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DF1F4-5F12-4003-9B8A-A97FF8B0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45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702A9-D85A-4B54-9266-1CCF539C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08F9C-3449-4BA2-B5C1-48A07044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B737E-8FC5-4F45-B846-1E45ED066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91E6-0C94-4485-AAEC-6C9D7B2D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C07664-D2B5-4C7B-B0CF-5C5AF050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7F3B4-0F26-44BE-8E72-BCDEF17E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94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87424-1B12-4C2E-AB65-C744C44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91AB0B-C5F1-47FE-9EB7-84BF38B3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E919FA-D06E-4C5C-AD6B-4A18DFAC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2F40-1221-4097-AE57-9BC38B22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4D81F8-9B76-47BF-9CF9-5E6735049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B21B62-38D0-478B-A39E-9F0A123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BB12FA-4405-4A9D-953D-948F31C3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02F78-0A03-4172-9993-C40FA430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61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0F48-0F3D-4EB0-988E-E45355C3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A0F7F-A20F-4F4A-9ADD-073ACA2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09EDA8-EC53-4089-9F80-D23A1E0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7CD5F9-972A-4839-A0A2-A363DFF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93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3E0173-9B6A-4817-9AF3-F56556D9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577D96-27AB-40F3-B1E4-61B38D0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9805E-DCC2-43E8-9E0C-98E74B3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42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1FF4C-00F1-445C-82B0-57DC8F0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8EA07-7CC3-4247-AA48-B51F07D3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F7C22-3E6B-437C-85E6-0E938A87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6F595-B36F-44AD-9EBF-E0F2F0B4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994D9-03FA-420C-BA59-A595122D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F4394D-26A4-4ABF-A35B-4819ADA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7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7B51E-CB67-460E-956A-2496CEF9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3AD345-CE31-4524-BB01-6DAFA296C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A5FCE-6631-4172-8038-F67AC19C5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8D5AB1-D428-4FB3-9F13-99B43CC3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A5C52-4CBD-481E-97EA-04C9207E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53B9B-0651-4A5B-8B20-814D623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685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3DD62-DA27-49D0-AA98-414B28A8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EA88D-3AD8-483D-A79F-0D2C8B921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179F8-D1D4-4CF8-B855-A34B9E0E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67BE9-1EAB-4D8F-A101-093CD2C1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6B5D6-4EBA-4A0A-BD9D-3A897293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103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74DD7-88E9-4ACF-859C-1FAA25408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095CFF-C159-423F-807A-B8E7AEDA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28DC3-EEE7-4BF8-A5CA-29E78374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6AFFC-BD4E-426D-99AD-F493FD67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500D3-721B-4B71-AB2C-25EB10D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88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0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1891-9ADE-4AD1-A8E5-D2E92D6C075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EFD89-913A-4107-BA09-D3257FCEF6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9983B1-619A-443B-A4CE-D3443717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9B7AB2-D921-4376-968C-AD155C38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F6747-FE3C-4D9F-A75B-412A87DC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C11A4-E02E-4AFF-AD38-D74EB332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5207C-9AB1-479A-8DB4-573398EC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5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E4A2032-1F64-42AC-AC77-4D2E14AA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894996"/>
            <a:ext cx="9631118" cy="253578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566D402-EA64-4A9F-87AD-58445DE5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864"/>
            <a:ext cx="9144000" cy="1912775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rgbClr val="002060"/>
                </a:solidFill>
              </a:rPr>
              <a:t>Fröhlich Fehler Finden</a:t>
            </a:r>
          </a:p>
          <a:p>
            <a:endParaRPr lang="de-DE" dirty="0"/>
          </a:p>
          <a:p>
            <a:r>
              <a:rPr lang="de-DE" dirty="0" smtClean="0"/>
              <a:t>2020-05-15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59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Spiel – Regeln</a:t>
            </a:r>
          </a:p>
          <a:p>
            <a:pPr marL="0" indent="0">
              <a:buNone/>
            </a:pPr>
            <a:endParaRPr lang="de-DE" b="1" dirty="0"/>
          </a:p>
          <a:p>
            <a:pPr lvl="1"/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testet</a:t>
            </a:r>
            <a:r>
              <a:rPr lang="en-US" dirty="0"/>
              <a:t> auf </a:t>
            </a:r>
            <a:r>
              <a:rPr lang="en-US" dirty="0" err="1"/>
              <a:t>seinem</a:t>
            </a:r>
            <a:r>
              <a:rPr lang="en-US" dirty="0"/>
              <a:t> </a:t>
            </a:r>
            <a:r>
              <a:rPr lang="en-US" dirty="0" err="1"/>
              <a:t>Rechner</a:t>
            </a:r>
            <a:r>
              <a:rPr lang="en-US" dirty="0"/>
              <a:t> den </a:t>
            </a:r>
            <a:r>
              <a:rPr lang="en-US" dirty="0" err="1"/>
              <a:t>entsprechenden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Teil</a:t>
            </a:r>
            <a:r>
              <a:rPr lang="en-US" dirty="0"/>
              <a:t> der </a:t>
            </a:r>
            <a:r>
              <a:rPr lang="en-US" dirty="0" err="1"/>
              <a:t>Anwendung</a:t>
            </a:r>
            <a:endParaRPr lang="en-US" dirty="0"/>
          </a:p>
          <a:p>
            <a:pPr lvl="1"/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/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Verbessrungsvorschlag</a:t>
            </a:r>
            <a:r>
              <a:rPr lang="en-US" dirty="0"/>
              <a:t> </a:t>
            </a:r>
            <a:r>
              <a:rPr lang="en-US" dirty="0" err="1"/>
              <a:t>gefunden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ruft</a:t>
            </a:r>
            <a:r>
              <a:rPr lang="en-US" dirty="0"/>
              <a:t> der Finder ‘</a:t>
            </a:r>
            <a:r>
              <a:rPr lang="en-US" dirty="0">
                <a:latin typeface="Broadway" panose="04040905080B02020502" pitchFamily="82" charset="0"/>
              </a:rPr>
              <a:t>Bingo Bongo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, und </a:t>
            </a:r>
            <a:r>
              <a:rPr lang="en-US" dirty="0" err="1"/>
              <a:t>lassen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Finder das ‘Finding’ </a:t>
            </a:r>
            <a:r>
              <a:rPr lang="en-US" dirty="0" err="1"/>
              <a:t>zeigen</a:t>
            </a:r>
            <a:endParaRPr lang="en-US" dirty="0"/>
          </a:p>
          <a:p>
            <a:pPr lvl="1"/>
            <a:r>
              <a:rPr lang="en-US" dirty="0" err="1"/>
              <a:t>Wenn</a:t>
            </a:r>
            <a:r>
              <a:rPr lang="en-US" dirty="0"/>
              <a:t> das Finding </a:t>
            </a:r>
            <a:r>
              <a:rPr lang="en-US" dirty="0" err="1"/>
              <a:t>akzeptiert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der Finder </a:t>
            </a:r>
            <a:r>
              <a:rPr lang="en-US" dirty="0" err="1"/>
              <a:t>eine</a:t>
            </a:r>
            <a:r>
              <a:rPr lang="en-US" dirty="0"/>
              <a:t> JIRA Issue und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bekommt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Punkt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E81771-EF59-4178-A5A0-E2A93AF4C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4544408"/>
            <a:ext cx="3600450" cy="22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wir testen mit der Version von </a:t>
            </a:r>
            <a:r>
              <a:rPr lang="de-DE" b="1" dirty="0"/>
              <a:t>DEV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Version </a:t>
            </a:r>
            <a:r>
              <a:rPr lang="de-DE" b="1" dirty="0"/>
              <a:t>5.18.0.942</a:t>
            </a:r>
          </a:p>
          <a:p>
            <a:r>
              <a:rPr lang="de-DE" dirty="0"/>
              <a:t>Installer findet ihr unter</a:t>
            </a:r>
            <a:br>
              <a:rPr lang="de-DE" dirty="0"/>
            </a:br>
            <a:r>
              <a:rPr lang="en-US" dirty="0"/>
              <a:t>\\tango\public$\install\great_product\install_dev</a:t>
            </a:r>
          </a:p>
          <a:p>
            <a:pPr lvl="1"/>
            <a:r>
              <a:rPr lang="en-US" dirty="0"/>
              <a:t>Blah blah blah….</a:t>
            </a:r>
          </a:p>
          <a:p>
            <a:pPr lvl="1"/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blah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E81771-EF59-4178-A5A0-E2A93AF4C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4544408"/>
            <a:ext cx="3600450" cy="22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E81771-EF59-4178-A5A0-E2A93AF4C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4544408"/>
            <a:ext cx="3600450" cy="2218342"/>
          </a:xfrm>
          <a:prstGeom prst="rect">
            <a:avLst/>
          </a:prstGeom>
        </p:spPr>
      </p:pic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6ADACE48-48BE-4507-B5A0-8C418790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Siehe </a:t>
            </a:r>
            <a:r>
              <a:rPr lang="de-DE" dirty="0" err="1"/>
              <a:t>Spec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unter…</a:t>
            </a:r>
          </a:p>
          <a:p>
            <a:r>
              <a:rPr lang="de-DE" dirty="0"/>
              <a:t>Demo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E04A65-4434-40A8-9B8B-E2F84E9CA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49" y="1690687"/>
            <a:ext cx="521575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7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Schwerpunkt für den Test</a:t>
            </a:r>
          </a:p>
          <a:p>
            <a:pPr lvl="1"/>
            <a:r>
              <a:rPr lang="de-DE" dirty="0"/>
              <a:t>die verschieden Arten der Suche</a:t>
            </a:r>
          </a:p>
          <a:p>
            <a:pPr lvl="1"/>
            <a:r>
              <a:rPr lang="de-DE" dirty="0"/>
              <a:t>werden die Limits berücksichtigt</a:t>
            </a:r>
          </a:p>
          <a:p>
            <a:pPr lvl="1"/>
            <a:r>
              <a:rPr lang="de-DE" dirty="0"/>
              <a:t>Feedback an den User – weiß der Nutzer zu jedem Zeitpunkt was passiert</a:t>
            </a:r>
          </a:p>
          <a:p>
            <a:pPr lvl="1"/>
            <a:r>
              <a:rPr lang="de-DE" dirty="0"/>
              <a:t>Fehlermeldungen verständlich?</a:t>
            </a:r>
          </a:p>
          <a:p>
            <a:pPr lvl="1"/>
            <a:r>
              <a:rPr lang="de-DE" dirty="0"/>
              <a:t>Layout, Label etc.</a:t>
            </a:r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04341A-ED30-4DA7-8FC6-093495D71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4544408"/>
            <a:ext cx="3600450" cy="22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4C2DCF0-53A5-4EAD-AFE6-AF5DEFD4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14" y="1550778"/>
            <a:ext cx="9008304" cy="52075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62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baseline="4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Hintergrund</a:t>
            </a:r>
          </a:p>
          <a:p>
            <a:pPr lvl="1"/>
            <a:r>
              <a:rPr lang="de-DE" dirty="0" smtClean="0"/>
              <a:t>Warehouse </a:t>
            </a:r>
            <a:r>
              <a:rPr lang="de-DE" dirty="0"/>
              <a:t>Client</a:t>
            </a:r>
          </a:p>
          <a:p>
            <a:pPr lvl="2"/>
            <a:r>
              <a:rPr lang="de-DE" dirty="0"/>
              <a:t>C# Anwendung</a:t>
            </a:r>
          </a:p>
          <a:p>
            <a:pPr lvl="2"/>
            <a:r>
              <a:rPr lang="de-DE" dirty="0"/>
              <a:t>Ständige (Weiter) Entwicklung seit 2012</a:t>
            </a:r>
          </a:p>
          <a:p>
            <a:pPr lvl="1"/>
            <a:r>
              <a:rPr lang="de-DE" dirty="0"/>
              <a:t>Komplexe Anwendung mit vielen generischen</a:t>
            </a:r>
            <a:br>
              <a:rPr lang="de-DE" dirty="0"/>
            </a:br>
            <a:r>
              <a:rPr lang="de-DE" dirty="0"/>
              <a:t>Use Cases</a:t>
            </a:r>
          </a:p>
          <a:p>
            <a:pPr lvl="1"/>
            <a:r>
              <a:rPr lang="de-DE" dirty="0"/>
              <a:t>Chronische Unterbesetzung</a:t>
            </a:r>
          </a:p>
          <a:p>
            <a:pPr lvl="2"/>
            <a:r>
              <a:rPr lang="de-DE" dirty="0" err="1"/>
              <a:t>Requirements</a:t>
            </a:r>
            <a:endParaRPr lang="de-DE" dirty="0"/>
          </a:p>
          <a:p>
            <a:pPr lvl="2"/>
            <a:r>
              <a:rPr lang="de-DE" dirty="0"/>
              <a:t>Architektur &amp; Design</a:t>
            </a:r>
          </a:p>
          <a:p>
            <a:pPr lvl="2"/>
            <a:r>
              <a:rPr lang="de-DE" dirty="0"/>
              <a:t>Implementierung</a:t>
            </a:r>
          </a:p>
          <a:p>
            <a:pPr lvl="2"/>
            <a:r>
              <a:rPr lang="de-DE" dirty="0"/>
              <a:t>Test</a:t>
            </a:r>
          </a:p>
          <a:p>
            <a:pPr lvl="2"/>
            <a:r>
              <a:rPr lang="de-DE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2459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Hintergrund</a:t>
            </a:r>
          </a:p>
          <a:p>
            <a:pPr lvl="1"/>
            <a:r>
              <a:rPr lang="de-DE" dirty="0"/>
              <a:t>seit </a:t>
            </a:r>
            <a:r>
              <a:rPr lang="de-DE" dirty="0" smtClean="0"/>
              <a:t>8 Jahren </a:t>
            </a:r>
            <a:r>
              <a:rPr lang="de-DE" dirty="0"/>
              <a:t>versuche ich, mehr Leute aus dem Team in den Regressionstest einzubinden</a:t>
            </a:r>
          </a:p>
          <a:p>
            <a:pPr lvl="2"/>
            <a:r>
              <a:rPr lang="de-DE" dirty="0"/>
              <a:t>Projektleitung</a:t>
            </a:r>
          </a:p>
          <a:p>
            <a:pPr lvl="2"/>
            <a:r>
              <a:rPr lang="de-DE" dirty="0" err="1"/>
              <a:t>Requirement</a:t>
            </a:r>
            <a:endParaRPr lang="de-DE" dirty="0"/>
          </a:p>
          <a:p>
            <a:pPr lvl="1"/>
            <a:r>
              <a:rPr lang="de-DE" dirty="0"/>
              <a:t>seit 8</a:t>
            </a:r>
            <a:r>
              <a:rPr lang="de-DE" dirty="0" smtClean="0"/>
              <a:t> </a:t>
            </a:r>
            <a:r>
              <a:rPr lang="de-DE" dirty="0"/>
              <a:t>Jahren versuche ich, Usability Tests für neue Features durchzuführen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seit ca. </a:t>
            </a:r>
            <a:r>
              <a:rPr lang="de-DE" dirty="0" smtClean="0"/>
              <a:t>6 </a:t>
            </a:r>
            <a:r>
              <a:rPr lang="de-DE" dirty="0"/>
              <a:t>Monaten funktioniert das</a:t>
            </a:r>
          </a:p>
          <a:p>
            <a:pPr lvl="2"/>
            <a:r>
              <a:rPr lang="de-DE" dirty="0"/>
              <a:t>Ich werde gefragt, wann die nächsten Tests </a:t>
            </a:r>
            <a:r>
              <a:rPr lang="de-DE" dirty="0" smtClean="0"/>
              <a:t>stattfinden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42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22D515-091A-48EB-A9AB-1AB5FA9E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83" y="2176966"/>
            <a:ext cx="8937436" cy="23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Am Beispiel erklärt ….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1. Einladung</a:t>
            </a:r>
          </a:p>
          <a:p>
            <a:pPr lvl="1"/>
            <a:r>
              <a:rPr lang="de-DE" dirty="0"/>
              <a:t>4 – 6 Personen</a:t>
            </a:r>
          </a:p>
          <a:p>
            <a:pPr lvl="1"/>
            <a:r>
              <a:rPr lang="de-DE" dirty="0"/>
              <a:t>1 – 1,5 h</a:t>
            </a:r>
          </a:p>
          <a:p>
            <a:pPr lvl="1"/>
            <a:r>
              <a:rPr lang="de-DE" dirty="0"/>
              <a:t>1 Thema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5A8296-1480-4EDB-BDEB-45245FD3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55" y="1814287"/>
            <a:ext cx="603969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6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Am Beispiel erklärt ….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Das Meeting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Skype/Teams/</a:t>
            </a:r>
            <a:r>
              <a:rPr lang="de-DE" dirty="0" err="1">
                <a:solidFill>
                  <a:srgbClr val="C00000"/>
                </a:solidFill>
              </a:rPr>
              <a:t>Jitsi</a:t>
            </a:r>
            <a:r>
              <a:rPr lang="de-DE" dirty="0">
                <a:solidFill>
                  <a:srgbClr val="C00000"/>
                </a:solidFill>
              </a:rPr>
              <a:t>… Session – auch wenn alle im gleichen Raum sitzen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Einführung durch den ‚Spielleiter‘ – fester Ablauf</a:t>
            </a:r>
          </a:p>
          <a:p>
            <a:pPr lvl="2"/>
            <a:r>
              <a:rPr lang="de-DE" dirty="0"/>
              <a:t>Ziel</a:t>
            </a:r>
          </a:p>
          <a:p>
            <a:pPr lvl="2"/>
            <a:r>
              <a:rPr lang="de-DE" dirty="0"/>
              <a:t>Die Spielregeln</a:t>
            </a:r>
          </a:p>
          <a:p>
            <a:pPr lvl="2"/>
            <a:r>
              <a:rPr lang="de-DE" dirty="0"/>
              <a:t>Welche Instanz verwenden wir (SNAP /QA)</a:t>
            </a:r>
          </a:p>
          <a:p>
            <a:pPr lvl="2"/>
            <a:r>
              <a:rPr lang="de-DE" dirty="0"/>
              <a:t>Vorstellung / DEMO des ‚Features‘</a:t>
            </a:r>
          </a:p>
          <a:p>
            <a:pPr lvl="2"/>
            <a:r>
              <a:rPr lang="de-DE" dirty="0"/>
              <a:t>Schwerpunkte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3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Bingo </a:t>
            </a:r>
            <a:r>
              <a:rPr lang="de-DE" dirty="0" smtClean="0">
                <a:solidFill>
                  <a:srgbClr val="002060"/>
                </a:solidFill>
                <a:latin typeface="Broadway" panose="04040905080B02020502" pitchFamily="82" charset="0"/>
              </a:rPr>
              <a:t>Bongo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Am Beispiel erklärt ….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Das Meeting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Auswertung am Ende des Meetings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indent="0">
              <a:buNone/>
            </a:pPr>
            <a:r>
              <a:rPr lang="de-DE" dirty="0"/>
              <a:t>Konkretes Beispiel</a:t>
            </a:r>
          </a:p>
        </p:txBody>
      </p:sp>
    </p:spTree>
    <p:extLst>
      <p:ext uri="{BB962C8B-B14F-4D97-AF65-F5344CB8AC3E}">
        <p14:creationId xmlns:p14="http://schemas.microsoft.com/office/powerpoint/2010/main" val="135896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66D402-EA64-4A9F-87AD-58445DE5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864"/>
            <a:ext cx="9144000" cy="1912775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sz="5400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</a:p>
          <a:p>
            <a:endParaRPr lang="de-DE" dirty="0"/>
          </a:p>
          <a:p>
            <a:r>
              <a:rPr lang="de-DE" dirty="0"/>
              <a:t>2020-01-29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AD5307-0603-4C44-843B-A3828D7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894996"/>
            <a:ext cx="9631119" cy="25340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F0A088D-3A95-445A-987F-882A44F76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4544408"/>
            <a:ext cx="3600450" cy="22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Das Ziel</a:t>
            </a:r>
          </a:p>
          <a:p>
            <a:pPr marL="0" indent="0">
              <a:buNone/>
            </a:pPr>
            <a:endParaRPr lang="de-DE" b="1" dirty="0"/>
          </a:p>
          <a:p>
            <a:pPr lvl="1"/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  <a:p>
            <a:pPr lvl="1"/>
            <a:r>
              <a:rPr lang="en-US" dirty="0"/>
              <a:t>(Usability) </a:t>
            </a:r>
            <a:r>
              <a:rPr lang="en-US" dirty="0" err="1"/>
              <a:t>Verbesserungen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E81771-EF59-4178-A5A0-E2A93AF4C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4544408"/>
            <a:ext cx="3600450" cy="22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81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Broadway</vt:lpstr>
      <vt:lpstr>Calibri</vt:lpstr>
      <vt:lpstr>Calibri Light</vt:lpstr>
      <vt:lpstr>Office</vt:lpstr>
      <vt:lpstr>1_Office</vt:lpstr>
      <vt:lpstr>PowerPoint-Präsentation</vt:lpstr>
      <vt:lpstr>Bingo Bongo</vt:lpstr>
      <vt:lpstr>Bingo Bongo</vt:lpstr>
      <vt:lpstr>PowerPoint-Präsentation</vt:lpstr>
      <vt:lpstr>Bingo Bongo</vt:lpstr>
      <vt:lpstr>Bingo Bongo</vt:lpstr>
      <vt:lpstr>Bingo Bongo</vt:lpstr>
      <vt:lpstr>PowerPoint-Präsentation</vt:lpstr>
      <vt:lpstr>GreatProduct - Search</vt:lpstr>
      <vt:lpstr>GreatProduct - Search</vt:lpstr>
      <vt:lpstr>GreatProduct - Search</vt:lpstr>
      <vt:lpstr>GreatProduct - Search</vt:lpstr>
      <vt:lpstr>GreatProduct - Search</vt:lpstr>
      <vt:lpstr>GreatProduct -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Ronald Brill</dc:creator>
  <cp:lastModifiedBy>Ronald Brill</cp:lastModifiedBy>
  <cp:revision>1</cp:revision>
  <dcterms:created xsi:type="dcterms:W3CDTF">2021-03-07T16:22:53Z</dcterms:created>
  <dcterms:modified xsi:type="dcterms:W3CDTF">2021-03-07T16:23:26Z</dcterms:modified>
</cp:coreProperties>
</file>