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1B3C-B335-7348-933D-831AEBD66E12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4481-FCD5-AC46-9601-C6D5410B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80572"/>
              </p:ext>
            </p:extLst>
          </p:nvPr>
        </p:nvGraphicFramePr>
        <p:xfrm>
          <a:off x="413880" y="1766118"/>
          <a:ext cx="2842886" cy="3012440"/>
        </p:xfrm>
        <a:graphic>
          <a:graphicData uri="http://schemas.openxmlformats.org/drawingml/2006/table">
            <a:tbl>
              <a:tblPr/>
              <a:tblGrid>
                <a:gridCol w="284288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Phenotype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Rheumatoid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arthritis and other inflammatory </a:t>
                      </a:r>
                      <a:r>
                        <a:rPr lang="en-US" sz="12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polyarthropathies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joint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Osteoarthrosis</a:t>
                      </a:r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allied disorders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Osteoporosis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hypertension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Other </a:t>
                      </a:r>
                      <a:r>
                        <a:rPr lang="en-US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charset="0"/>
                        </a:rPr>
                        <a:t>and unspecified disorders of back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miscellaneous analgesics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antirheumatics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vitamins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cox-2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glucocorticoids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proton pump inhibitors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nutraceutical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products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60083"/>
              </p:ext>
            </p:extLst>
          </p:nvPr>
        </p:nvGraphicFramePr>
        <p:xfrm>
          <a:off x="8789570" y="1766118"/>
          <a:ext cx="3523299" cy="3205480"/>
        </p:xfrm>
        <a:graphic>
          <a:graphicData uri="http://schemas.openxmlformats.org/drawingml/2006/table">
            <a:tbl>
              <a:tblPr/>
              <a:tblGrid>
                <a:gridCol w="1915216"/>
                <a:gridCol w="829323"/>
                <a:gridCol w="778760"/>
              </a:tblGrid>
              <a:tr h="121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Co-occurrence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set (represented by original phenotypic terms)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Cardinality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Standard Deviations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Above 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Median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vitamins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0.0907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cox-2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-0.0071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osteoarthrosis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and allied disorders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-0.0053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'proton pump inhibitors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osteoporosis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'rheumatoid arthritis and other inflammatory </a:t>
                      </a:r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polyarthropathies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-0.0018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7748"/>
              </p:ext>
            </p:extLst>
          </p:nvPr>
        </p:nvGraphicFramePr>
        <p:xfrm>
          <a:off x="4622402" y="1766118"/>
          <a:ext cx="2351044" cy="4288103"/>
        </p:xfrm>
        <a:graphic>
          <a:graphicData uri="http://schemas.openxmlformats.org/drawingml/2006/table">
            <a:tbl>
              <a:tblPr/>
              <a:tblGrid>
                <a:gridCol w="1094761"/>
                <a:gridCol w="1256283"/>
              </a:tblGrid>
              <a:tr h="3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Phenotypic Term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Most Relevant Synonyms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31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'regarding hypertension', 'hypertensive disorder systemic' ''ischemia due hypertension', etc.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332"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osteoperosis</a:t>
                      </a:r>
                      <a:endParaRPr lang="en-US" sz="12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'osteoporosis postmenopausal', ''prevention osteoporosis', 'femur associated osteoporosis’,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83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miscellaneous analgesics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'painful periods', ''abdominal pain finding', 'pain observable entity’,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166"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375049" y="2844836"/>
            <a:ext cx="1129070" cy="50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Extraction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034" y="2403402"/>
            <a:ext cx="1654598" cy="88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Co-occurrence and Lift Calculation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037034" y="3389586"/>
            <a:ext cx="1654598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354704" y="3389586"/>
            <a:ext cx="1149415" cy="189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04426" y="5265683"/>
            <a:ext cx="303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Average Standard Deviations Above Median </a:t>
            </a:r>
            <a:r>
              <a:rPr lang="en-US" smtClean="0"/>
              <a:t>: .0367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177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Henderson</dc:creator>
  <cp:lastModifiedBy>Jessica Henderson</cp:lastModifiedBy>
  <cp:revision>11</cp:revision>
  <dcterms:created xsi:type="dcterms:W3CDTF">2016-06-20T18:41:56Z</dcterms:created>
  <dcterms:modified xsi:type="dcterms:W3CDTF">2016-08-01T20:47:30Z</dcterms:modified>
</cp:coreProperties>
</file>