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586"/>
  </p:normalViewPr>
  <p:slideViewPr>
    <p:cSldViewPr snapToGrid="0" snapToObjects="1">
      <p:cViewPr varScale="1">
        <p:scale>
          <a:sx n="81" d="100"/>
          <a:sy n="81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3053"/>
              </p:ext>
            </p:extLst>
          </p:nvPr>
        </p:nvGraphicFramePr>
        <p:xfrm>
          <a:off x="413881" y="1678488"/>
          <a:ext cx="2842886" cy="3012440"/>
        </p:xfrm>
        <a:graphic>
          <a:graphicData uri="http://schemas.openxmlformats.org/drawingml/2006/table">
            <a:tbl>
              <a:tblPr/>
              <a:tblGrid>
                <a:gridCol w="284288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Phenotype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Rheumatoid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 and other inflammatory </a:t>
                      </a:r>
                      <a:r>
                        <a:rPr lang="en-US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polyarthropathies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joint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Osteoarthrosis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allied disorders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Osteoporosis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hypertension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back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miscellaneous analgesics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antirheumatics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vitamins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cox-2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glucocorticoids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proton pump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nutraceutical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products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30587"/>
              </p:ext>
            </p:extLst>
          </p:nvPr>
        </p:nvGraphicFramePr>
        <p:xfrm>
          <a:off x="8805735" y="1496922"/>
          <a:ext cx="2842887" cy="3004820"/>
        </p:xfrm>
        <a:graphic>
          <a:graphicData uri="http://schemas.openxmlformats.org/drawingml/2006/table">
            <a:tbl>
              <a:tblPr/>
              <a:tblGrid>
                <a:gridCol w="1205368"/>
                <a:gridCol w="1087821"/>
                <a:gridCol w="549698"/>
              </a:tblGrid>
              <a:tr h="121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Co-occurrence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 set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Cardinality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Lift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hypertension','osteoporosis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0.1169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49981"/>
              </p:ext>
            </p:extLst>
          </p:nvPr>
        </p:nvGraphicFramePr>
        <p:xfrm>
          <a:off x="4991082" y="1766118"/>
          <a:ext cx="1948014" cy="2837180"/>
        </p:xfrm>
        <a:graphic>
          <a:graphicData uri="http://schemas.openxmlformats.org/drawingml/2006/table">
            <a:tbl>
              <a:tblPr/>
              <a:tblGrid>
                <a:gridCol w="1948014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Synonyms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Arthritis, joint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493228" y="2785084"/>
            <a:ext cx="1129070" cy="50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Extraction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034" y="2403402"/>
            <a:ext cx="1654598" cy="88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Co-occurrence and Lift Calculation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7034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296625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Henderson</dc:creator>
  <cp:lastModifiedBy>Jessica Henderson</cp:lastModifiedBy>
  <cp:revision>2</cp:revision>
  <dcterms:created xsi:type="dcterms:W3CDTF">2016-06-20T18:41:56Z</dcterms:created>
  <dcterms:modified xsi:type="dcterms:W3CDTF">2016-06-20T18:56:01Z</dcterms:modified>
</cp:coreProperties>
</file>