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86"/>
  </p:normalViewPr>
  <p:slideViewPr>
    <p:cSldViewPr snapToGrid="0" snapToObjects="1">
      <p:cViewPr varScale="1">
        <p:scale>
          <a:sx n="81" d="100"/>
          <a:sy n="81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27650"/>
              </p:ext>
            </p:extLst>
          </p:nvPr>
        </p:nvGraphicFramePr>
        <p:xfrm>
          <a:off x="413880" y="176611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3407"/>
              </p:ext>
            </p:extLst>
          </p:nvPr>
        </p:nvGraphicFramePr>
        <p:xfrm>
          <a:off x="8789570" y="1766118"/>
          <a:ext cx="3523299" cy="3205480"/>
        </p:xfrm>
        <a:graphic>
          <a:graphicData uri="http://schemas.openxmlformats.org/drawingml/2006/table">
            <a:tbl>
              <a:tblPr/>
              <a:tblGrid>
                <a:gridCol w="1915216"/>
                <a:gridCol w="829323"/>
                <a:gridCol w="778760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Above </a:t>
                      </a:r>
                      <a:r>
                        <a:rPr 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Medain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0.0907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-0.0071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osteoarthrosis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allied disorders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'rheumatoid arthritis and other inflammatory 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polyarthropathies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58452"/>
              </p:ext>
            </p:extLst>
          </p:nvPr>
        </p:nvGraphicFramePr>
        <p:xfrm>
          <a:off x="4622402" y="1766118"/>
          <a:ext cx="2351044" cy="4288103"/>
        </p:xfrm>
        <a:graphic>
          <a:graphicData uri="http://schemas.openxmlformats.org/drawingml/2006/table">
            <a:tbl>
              <a:tblPr/>
              <a:tblGrid>
                <a:gridCol w="1094761"/>
                <a:gridCol w="1256283"/>
              </a:tblGrid>
              <a:tr h="3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Phenotypic Term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Most Relevant 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3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hypertension: 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'regarding hypertension', 'hypertensive disorder systemic' ''ischemia due hypertension', etc.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332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osteoperosis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'osteoporosis postmenopausal', ''prevention osteoporosis', 'femur associated osteoporosis’,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8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miscellaneous analgesics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'painful periods', ''abdominal pain finding', 'pain observable entity’,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375049" y="2844836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54704" y="3389586"/>
            <a:ext cx="1149415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165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7</cp:revision>
  <dcterms:created xsi:type="dcterms:W3CDTF">2016-06-20T18:41:56Z</dcterms:created>
  <dcterms:modified xsi:type="dcterms:W3CDTF">2016-06-20T20:52:07Z</dcterms:modified>
</cp:coreProperties>
</file>