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4A17-C398-C445-98F7-3AF0A1C46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9DD21-1149-3C25-1643-5D17F794E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77D57-7578-FDDE-103C-B4BF8BBE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171-140C-4476-97AC-557673D719AD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54C30-AE68-893B-5C3D-6F3CDC9A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B4D9F-AE0E-BAE9-F9ED-70C69AFE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E731-FF4F-4B64-9A0F-1F0E88CB8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9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402E-EC28-B222-7474-265E7039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2CFA4-5FFE-11FC-5688-B2A3B9667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738BD-D487-40D6-3FF3-A586CB87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171-140C-4476-97AC-557673D719AD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6FBB7-5D86-5961-2DBC-F65C340E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FE293-1AE1-B8E4-1C20-5832613B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E731-FF4F-4B64-9A0F-1F0E88CB8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8879E-7E49-28A2-0BAB-02589E101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B9294-BEFE-9B44-E13D-F767215D0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5F11F-F3C9-1362-0658-4A4A1216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171-140C-4476-97AC-557673D719AD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DFF81-8450-B607-7C5F-CE2C93C6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E8191-EA7C-6A42-5545-FB51D37E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E731-FF4F-4B64-9A0F-1F0E88CB8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7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F726-C5FA-6FB9-9F9E-195F92DF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807F-DC80-7089-D4FB-88852E16F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1A0DE-1347-1FFA-BC0A-CD4003FA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171-140C-4476-97AC-557673D719AD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8342B-51EF-181B-002B-935E4A1D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A8C36-04DC-CF66-84C4-1618D62F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E731-FF4F-4B64-9A0F-1F0E88CB8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2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933D-6D61-A7BB-9B06-FD450819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9640D-949C-D012-8777-A768A5A84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24849-4E83-C973-0E65-89CED5A4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171-140C-4476-97AC-557673D719AD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DA442-D380-4F71-B41D-CA9B4BFC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51629-85D9-2A19-C47C-1EA9045A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E731-FF4F-4B64-9A0F-1F0E88CB8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4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4942-7B1A-796A-1C84-73ACE28C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25D21-15FF-697D-4FF7-91737BE96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0FCDE-D566-1214-84F8-000C3D596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037F9-E2BA-F6E0-BEFD-2CDCFBCB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171-140C-4476-97AC-557673D719AD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21A55-3022-D89C-5DBD-2CECA811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59DA6-37E0-BA2C-2557-319BF012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E731-FF4F-4B64-9A0F-1F0E88CB8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3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ADDB-D65D-CA60-AB54-1C7E7B72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2A748-55E0-0FCB-B30F-5FEEA246F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8B46C-8BD5-FBE0-F5AA-74FCFAFB2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73E57-12DF-49AE-18B6-8B6C24968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CDDE6-65C0-CB24-0164-B59059131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56E3D-AB72-DD4D-D236-F9AD79BA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171-140C-4476-97AC-557673D719AD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B598E-A6D9-FA08-B65A-79258942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B853A-B534-7389-20A1-B70B1ED0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E731-FF4F-4B64-9A0F-1F0E88CB8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5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9056-21D7-3B8C-C216-D7D91FCA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E61B2-3C67-2F16-CC3E-3E478335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171-140C-4476-97AC-557673D719AD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3DA64-2474-25F0-55CF-87C5DB31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B0E5B-5326-7EBF-6470-790F2457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E731-FF4F-4B64-9A0F-1F0E88CB8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2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7CD94-C206-C305-5B10-66E60EAB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171-140C-4476-97AC-557673D719AD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4EEC6-D283-7EEC-599B-6FD222FC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E8577-5833-72A0-9624-5D73A51F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E731-FF4F-4B64-9A0F-1F0E88CB8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9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2418-DB3A-5536-6849-04E961F7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28904-BE2E-AA0D-CFD6-65A4669A9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670FB-566D-FCEC-D54D-2171C5C7A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AD38B-43BD-E509-65EF-FB9300A6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171-140C-4476-97AC-557673D719AD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D1F64-489F-EB09-86F7-BEDA64FE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4A090-59E4-7AE7-7E43-587F91AE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E731-FF4F-4B64-9A0F-1F0E88CB8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7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3046-FA2E-A704-B7C7-9B2B19F4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323CB-3343-DBC6-2C43-D0C627155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E38AA-1B47-893B-1951-FAB778E96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76BF5-28F4-AC68-E37A-38308B81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171-140C-4476-97AC-557673D719AD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CE387-41C4-90A6-BF74-4186431F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6AEF3-E43D-6686-CD42-809AB131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E731-FF4F-4B64-9A0F-1F0E88CB8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7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897BB-5B15-7CED-F638-BF1AAD1A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2A25E-62B1-D777-0E29-CD3919951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1F65B-4776-5B65-1950-8EE891F24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9E171-140C-4476-97AC-557673D719AD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52E8F-A6A6-3CAA-97E8-39998C67E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EC9BC-2DE3-737E-DAD3-45330B843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4E731-FF4F-4B64-9A0F-1F0E88CB8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8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hyperlink" Target="https://github.com/themefisher/thomson" TargetMode="External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0.png"/><Relationship Id="rId7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2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1BECC00-8597-6A7D-EB57-597AAB240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18B634-6A12-DF59-27F5-5E4E11B0F0D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3430" y="-272784"/>
            <a:ext cx="3743763" cy="21058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93C55A-9A88-DAB6-DAEE-5AB122B2B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0307" y="4718958"/>
            <a:ext cx="5005815" cy="28157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0F3DA5-AC14-EFD2-8939-4CD7AEB1EB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1529" y="3240563"/>
            <a:ext cx="2628258" cy="14783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1A28719-9C56-27A1-791A-0D4021052B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315" y="-127641"/>
            <a:ext cx="5869992" cy="33018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6BFE45A-80C6-F0C4-DAE4-060CF8A646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292" y="170237"/>
            <a:ext cx="2310805" cy="69546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E3D899-03C1-956C-1759-8CBFDCF77C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460" y="5116891"/>
            <a:ext cx="4234970" cy="238217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64E0473-7EF7-2E77-DA65-70FDEB2BB5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317" y="307041"/>
            <a:ext cx="2180144" cy="122633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D55E076-CF3A-0868-6B6F-B60EE55A044E}"/>
              </a:ext>
            </a:extLst>
          </p:cNvPr>
          <p:cNvSpPr txBox="1"/>
          <p:nvPr/>
        </p:nvSpPr>
        <p:spPr>
          <a:xfrm>
            <a:off x="3700582" y="2613392"/>
            <a:ext cx="47908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Prepared By :</a:t>
            </a:r>
          </a:p>
          <a:p>
            <a:pPr algn="just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Rathod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Brijeshkumar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Mukeshbhai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Roll no: 48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Enrollment No: 22002171220043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Batch: D2D-2         Branch: CSE-D2D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5D2BBB-54AB-6A51-E3DD-EE1AE7578945}"/>
              </a:ext>
            </a:extLst>
          </p:cNvPr>
          <p:cNvSpPr txBox="1"/>
          <p:nvPr/>
        </p:nvSpPr>
        <p:spPr>
          <a:xfrm>
            <a:off x="1833244" y="1168469"/>
            <a:ext cx="8525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Georgia" panose="02040502050405020303" pitchFamily="18" charset="0"/>
              </a:rPr>
              <a:t>VIDEO PORTFOLIO SITE</a:t>
            </a:r>
          </a:p>
        </p:txBody>
      </p:sp>
    </p:spTree>
    <p:extLst>
      <p:ext uri="{BB962C8B-B14F-4D97-AF65-F5344CB8AC3E}">
        <p14:creationId xmlns:p14="http://schemas.microsoft.com/office/powerpoint/2010/main" val="8911530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4C6771-9040-54BC-F559-6BED2FCED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73ED57-6410-DAB1-D966-2D47C33E1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27633">
            <a:off x="-1780070" y="-1178350"/>
            <a:ext cx="4103687" cy="2308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F39F57-90AB-6944-B3FB-52117762C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292" y="5609677"/>
            <a:ext cx="3759200" cy="2114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08A58E-BCBC-43F8-2674-0F10CEF46B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292" y="170237"/>
            <a:ext cx="2310805" cy="6954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745421-E3C0-7DAF-6ECA-3B4DE068F52D}"/>
              </a:ext>
            </a:extLst>
          </p:cNvPr>
          <p:cNvSpPr txBox="1"/>
          <p:nvPr/>
        </p:nvSpPr>
        <p:spPr>
          <a:xfrm>
            <a:off x="516972" y="1913152"/>
            <a:ext cx="11134254" cy="161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tx1"/>
                </a:solidFill>
              </a:rPr>
              <a:t>Idea that lead to the concept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he concept of a video portfolio site is designed to make it easier for video professionals to showcase their work, connect with potential clients or employers, and ultimately grow their businesses or careers.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6ADBF6-D78B-2FDA-899B-DFA12D4DD42A}"/>
              </a:ext>
            </a:extLst>
          </p:cNvPr>
          <p:cNvSpPr txBox="1"/>
          <p:nvPr/>
        </p:nvSpPr>
        <p:spPr>
          <a:xfrm>
            <a:off x="3930567" y="501916"/>
            <a:ext cx="44016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PROJECT OUTLINE</a:t>
            </a:r>
          </a:p>
        </p:txBody>
      </p:sp>
    </p:spTree>
    <p:extLst>
      <p:ext uri="{BB962C8B-B14F-4D97-AF65-F5344CB8AC3E}">
        <p14:creationId xmlns:p14="http://schemas.microsoft.com/office/powerpoint/2010/main" val="52955384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4C6771-9040-54BC-F559-6BED2FCED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73ED57-6410-DAB1-D966-2D47C33E1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27633">
            <a:off x="-1747043" y="-983925"/>
            <a:ext cx="4103687" cy="2308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F39F57-90AB-6944-B3FB-52117762C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292" y="5609677"/>
            <a:ext cx="3759200" cy="2114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08A58E-BCBC-43F8-2674-0F10CEF46B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292" y="170237"/>
            <a:ext cx="2310805" cy="6954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A6ED64-4110-55DB-F3FD-C7666CA9DB94}"/>
              </a:ext>
            </a:extLst>
          </p:cNvPr>
          <p:cNvSpPr txBox="1"/>
          <p:nvPr/>
        </p:nvSpPr>
        <p:spPr>
          <a:xfrm>
            <a:off x="370114" y="2274838"/>
            <a:ext cx="1145177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effectLst/>
                <a:latin typeface="Söhne"/>
              </a:rPr>
              <a:t>Functionality 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Home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Portfolio Page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About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Contact Page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Navigation Menu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Responsive Design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216B5-3E57-5368-9BC5-7AEF7DCA423D}"/>
              </a:ext>
            </a:extLst>
          </p:cNvPr>
          <p:cNvSpPr txBox="1"/>
          <p:nvPr/>
        </p:nvSpPr>
        <p:spPr>
          <a:xfrm>
            <a:off x="3930567" y="501916"/>
            <a:ext cx="44016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PROJECT OUTLINE</a:t>
            </a:r>
          </a:p>
        </p:txBody>
      </p:sp>
    </p:spTree>
    <p:extLst>
      <p:ext uri="{BB962C8B-B14F-4D97-AF65-F5344CB8AC3E}">
        <p14:creationId xmlns:p14="http://schemas.microsoft.com/office/powerpoint/2010/main" val="173733580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4C6771-9040-54BC-F559-6BED2FCED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73ED57-6410-DAB1-D966-2D47C33E1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27633">
            <a:off x="-1747043" y="-983925"/>
            <a:ext cx="4103687" cy="2308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F39F57-90AB-6944-B3FB-52117762C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292" y="5609677"/>
            <a:ext cx="3759200" cy="2114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08A58E-BCBC-43F8-2674-0F10CEF46B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292" y="170237"/>
            <a:ext cx="2310805" cy="6954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E1A5CF-F2C6-F172-E41B-CA0CF520EA76}"/>
              </a:ext>
            </a:extLst>
          </p:cNvPr>
          <p:cNvSpPr txBox="1"/>
          <p:nvPr/>
        </p:nvSpPr>
        <p:spPr>
          <a:xfrm>
            <a:off x="522514" y="1367620"/>
            <a:ext cx="111805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Components used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HTML and CSS: HTML is used to structure the site's content, while CSS is used to style it. Together, they form the backbone of any website.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JavaScript: JavaScript is a programming language used to add interactivity and dynamic features to websites. It can be used to create responsive designs, add animations, and implement other advanced features.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Bootstrap: Bootstrap is a popular front-end framework that provides a set of pre-built UI components and responsive design features. It can be used to create a consistent look and feel across the site and ensure that it looks good on all devices.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jQuery: jQuery is a JavaScript library that simplifies the process of working with HTML documents, handling events, and creating animations.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Video players: Video players such as YouTube, Vimeo, or HTML5 video players can be embedded in the site to display video content.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7676D3-A4A6-4129-630A-EC4918CAFB12}"/>
              </a:ext>
            </a:extLst>
          </p:cNvPr>
          <p:cNvSpPr txBox="1"/>
          <p:nvPr/>
        </p:nvSpPr>
        <p:spPr>
          <a:xfrm>
            <a:off x="3930567" y="501916"/>
            <a:ext cx="44016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PROJECT OUTLINE</a:t>
            </a:r>
          </a:p>
        </p:txBody>
      </p:sp>
    </p:spTree>
    <p:extLst>
      <p:ext uri="{BB962C8B-B14F-4D97-AF65-F5344CB8AC3E}">
        <p14:creationId xmlns:p14="http://schemas.microsoft.com/office/powerpoint/2010/main" val="46688226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75FE39-DDC4-0A58-8FB4-23E558A0E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ADA99B-8B78-42C9-23C0-7F4939414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72" y="4876800"/>
            <a:ext cx="4876800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E67781-AB90-0D3B-2BB6-F67B9F871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839" y="-701230"/>
            <a:ext cx="4334933" cy="243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BAF4CE-8F4B-A833-C0D1-C2A35B0E17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305" y="353243"/>
            <a:ext cx="3759201" cy="21145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FF63FF-26BF-D9D5-8B00-B8680E36DA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292" y="170237"/>
            <a:ext cx="2310805" cy="6954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090566-69CE-56A0-515C-A3257EC5B7C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3" t="4657" r="22143" b="5396"/>
          <a:stretch/>
        </p:blipFill>
        <p:spPr>
          <a:xfrm>
            <a:off x="918620" y="1313871"/>
            <a:ext cx="5279599" cy="47945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2E0BD3-BEB0-38DB-5AF8-022570475487}"/>
              </a:ext>
            </a:extLst>
          </p:cNvPr>
          <p:cNvSpPr txBox="1"/>
          <p:nvPr/>
        </p:nvSpPr>
        <p:spPr>
          <a:xfrm>
            <a:off x="438084" y="333770"/>
            <a:ext cx="7781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Circuit diagram/Block diagram:-</a:t>
            </a:r>
          </a:p>
        </p:txBody>
      </p:sp>
    </p:spTree>
    <p:extLst>
      <p:ext uri="{BB962C8B-B14F-4D97-AF65-F5344CB8AC3E}">
        <p14:creationId xmlns:p14="http://schemas.microsoft.com/office/powerpoint/2010/main" val="298335383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40D99F-39E7-16D1-2EBA-E16739FAF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F8A7FB-6942-34E2-27D2-74FF8A0CE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8700" y="4114801"/>
            <a:ext cx="3390900" cy="19073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126559-2202-B8F1-D362-42659FAB2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8492" y="-860226"/>
            <a:ext cx="17688984" cy="99500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D1585A-8F7E-A35E-A780-7FD629AED0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292" y="170237"/>
            <a:ext cx="2310805" cy="6954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08A13A-39F2-151D-AEEF-39376CD3E5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11" y="4182680"/>
            <a:ext cx="10491218" cy="59013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C606D9-9C4E-7AF4-22DF-6B32F94B09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482" y="1476148"/>
            <a:ext cx="3386667" cy="1905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C4F0A5-71EA-6488-7B6B-C76CCFA3DF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1150" y="-458368"/>
            <a:ext cx="3943350" cy="22181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AFAA4F3-35CC-909E-53B9-2FCB16E974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597" y="4902100"/>
            <a:ext cx="4191000" cy="23574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C398EC9-8C7A-023E-A245-E8BD6341CC1A}"/>
              </a:ext>
            </a:extLst>
          </p:cNvPr>
          <p:cNvSpPr txBox="1"/>
          <p:nvPr/>
        </p:nvSpPr>
        <p:spPr>
          <a:xfrm>
            <a:off x="2607156" y="604318"/>
            <a:ext cx="6707854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374151"/>
                </a:solidFill>
                <a:latin typeface="Söhne"/>
              </a:rPr>
              <a:t>References 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  <a:hlinkClick r:id="rId10"/>
              </a:rPr>
              <a:t>https://github.com/themefisher/thomson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u="sng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sz="2800" b="1" i="0" u="sng" dirty="0">
                <a:solidFill>
                  <a:srgbClr val="374151"/>
                </a:solidFill>
                <a:effectLst/>
                <a:latin typeface="Söhne"/>
              </a:rPr>
              <a:t>Future Scope :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Integration with other systems: The program can be integrated with other business systems, such as accounting or order management, to create a more comprehensive solution.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Real-time tracking: The program can be enhanced to provide real-time tracking of inventory levels and automatically update the inventory when a new order is placed or when items are received.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Reporting and analysis: The program can be extended to include reporting and analytics capabilities, such as generating reports on inventory levels, sales, and other key metrics.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User may Create their Shops.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8698071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BFC162-6D09-A082-613B-CE1251575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6D085A-E685-1B79-3C43-712A2C6DF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0750" y="-1143000"/>
            <a:ext cx="5619750" cy="31611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999455-D3B8-1775-E50D-E428465B7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649" y="211145"/>
            <a:ext cx="3867150" cy="21752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1A0D5EF-1EAF-F440-318F-C6A61ED07FF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03" y="-757238"/>
            <a:ext cx="4933950" cy="27753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056E83-669E-E7A4-88A1-9141EF8B70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292" y="170237"/>
            <a:ext cx="2310805" cy="6954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DA81FE-902F-03A5-CA6B-C79840C4A8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8548"/>
            <a:ext cx="3386667" cy="1905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2B48F2-8DF5-400A-2F42-D42A38592B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597" y="4902100"/>
            <a:ext cx="4191000" cy="23574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BD34F7-619E-1BC0-B49B-AEED29EA5D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24" y="675893"/>
            <a:ext cx="9525000" cy="53578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08116E-D0E1-B4D6-6540-FDC09C69CB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875" y="3034009"/>
            <a:ext cx="3587749" cy="20181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3853D97-0CEF-C754-D6DC-B75B54439007}"/>
              </a:ext>
            </a:extLst>
          </p:cNvPr>
          <p:cNvSpPr txBox="1"/>
          <p:nvPr/>
        </p:nvSpPr>
        <p:spPr>
          <a:xfrm>
            <a:off x="4153115" y="2846967"/>
            <a:ext cx="47118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347613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368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Georgia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Ravan Rathod</dc:creator>
  <cp:lastModifiedBy>Ravan Rathod</cp:lastModifiedBy>
  <cp:revision>18</cp:revision>
  <dcterms:created xsi:type="dcterms:W3CDTF">2023-03-23T18:40:31Z</dcterms:created>
  <dcterms:modified xsi:type="dcterms:W3CDTF">2023-03-25T03:56:42Z</dcterms:modified>
</cp:coreProperties>
</file>