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DF6EE6-C80C-4F18-B845-FBAFB2087F87}" v="11" dt="2025-03-01T23:04:38.5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94660"/>
  </p:normalViewPr>
  <p:slideViewPr>
    <p:cSldViewPr snapToGrid="0">
      <p:cViewPr varScale="1">
        <p:scale>
          <a:sx n="72" d="100"/>
          <a:sy n="72" d="100"/>
        </p:scale>
        <p:origin x="57"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en Brionez Jr" userId="b84a7894e2dbdce3" providerId="LiveId" clId="{3ADF6EE6-C80C-4F18-B845-FBAFB2087F87}"/>
    <pc:docChg chg="undo custSel modSld">
      <pc:chgData name="Ruben Brionez Jr" userId="b84a7894e2dbdce3" providerId="LiveId" clId="{3ADF6EE6-C80C-4F18-B845-FBAFB2087F87}" dt="2025-03-01T23:04:38.552" v="675" actId="255"/>
      <pc:docMkLst>
        <pc:docMk/>
      </pc:docMkLst>
      <pc:sldChg chg="addSp delSp modSp mod setBg addAnim delAnim setClrOvrMap">
        <pc:chgData name="Ruben Brionez Jr" userId="b84a7894e2dbdce3" providerId="LiveId" clId="{3ADF6EE6-C80C-4F18-B845-FBAFB2087F87}" dt="2025-03-01T23:04:38.552" v="675" actId="255"/>
        <pc:sldMkLst>
          <pc:docMk/>
          <pc:sldMk cId="3138047510" sldId="256"/>
        </pc:sldMkLst>
        <pc:spChg chg="mod">
          <ac:chgData name="Ruben Brionez Jr" userId="b84a7894e2dbdce3" providerId="LiveId" clId="{3ADF6EE6-C80C-4F18-B845-FBAFB2087F87}" dt="2025-03-01T23:02:28.139" v="670" actId="26606"/>
          <ac:spMkLst>
            <pc:docMk/>
            <pc:sldMk cId="3138047510" sldId="256"/>
            <ac:spMk id="2" creationId="{2D1A8008-CA57-97D2-071C-BB601B302FDC}"/>
          </ac:spMkLst>
        </pc:spChg>
        <pc:spChg chg="mod">
          <ac:chgData name="Ruben Brionez Jr" userId="b84a7894e2dbdce3" providerId="LiveId" clId="{3ADF6EE6-C80C-4F18-B845-FBAFB2087F87}" dt="2025-03-01T23:04:38.552" v="675" actId="255"/>
          <ac:spMkLst>
            <pc:docMk/>
            <pc:sldMk cId="3138047510" sldId="256"/>
            <ac:spMk id="3" creationId="{5DBFB2CF-A4D6-CD59-4CC2-6F08BCC26F0D}"/>
          </ac:spMkLst>
        </pc:spChg>
        <pc:spChg chg="add del">
          <ac:chgData name="Ruben Brionez Jr" userId="b84a7894e2dbdce3" providerId="LiveId" clId="{3ADF6EE6-C80C-4F18-B845-FBAFB2087F87}" dt="2025-03-01T23:02:28.139" v="670" actId="26606"/>
          <ac:spMkLst>
            <pc:docMk/>
            <pc:sldMk cId="3138047510" sldId="256"/>
            <ac:spMk id="16" creationId="{8A95209C-5275-4E15-8EA7-7F42980ABF2D}"/>
          </ac:spMkLst>
        </pc:spChg>
        <pc:spChg chg="add del">
          <ac:chgData name="Ruben Brionez Jr" userId="b84a7894e2dbdce3" providerId="LiveId" clId="{3ADF6EE6-C80C-4F18-B845-FBAFB2087F87}" dt="2025-03-01T23:02:28.139" v="670" actId="26606"/>
          <ac:spMkLst>
            <pc:docMk/>
            <pc:sldMk cId="3138047510" sldId="256"/>
            <ac:spMk id="18" creationId="{4F2ED431-E304-4FF0-9F4E-032783C9D612}"/>
          </ac:spMkLst>
        </pc:spChg>
        <pc:spChg chg="add del">
          <ac:chgData name="Ruben Brionez Jr" userId="b84a7894e2dbdce3" providerId="LiveId" clId="{3ADF6EE6-C80C-4F18-B845-FBAFB2087F87}" dt="2025-03-01T23:02:28.139" v="670" actId="26606"/>
          <ac:spMkLst>
            <pc:docMk/>
            <pc:sldMk cId="3138047510" sldId="256"/>
            <ac:spMk id="20" creationId="{4E87FCFB-2CCE-460D-B3DD-557C8BD1B94A}"/>
          </ac:spMkLst>
        </pc:spChg>
        <pc:spChg chg="add del">
          <ac:chgData name="Ruben Brionez Jr" userId="b84a7894e2dbdce3" providerId="LiveId" clId="{3ADF6EE6-C80C-4F18-B845-FBAFB2087F87}" dt="2025-03-01T23:02:25.833" v="667" actId="26606"/>
          <ac:spMkLst>
            <pc:docMk/>
            <pc:sldMk cId="3138047510" sldId="256"/>
            <ac:spMk id="25" creationId="{657F69E0-C4B0-4BEC-A689-4F8D877F05D4}"/>
          </ac:spMkLst>
        </pc:spChg>
        <pc:spChg chg="add del">
          <ac:chgData name="Ruben Brionez Jr" userId="b84a7894e2dbdce3" providerId="LiveId" clId="{3ADF6EE6-C80C-4F18-B845-FBAFB2087F87}" dt="2025-03-01T23:02:25.833" v="667" actId="26606"/>
          <ac:spMkLst>
            <pc:docMk/>
            <pc:sldMk cId="3138047510" sldId="256"/>
            <ac:spMk id="27" creationId="{8F51725E-A483-43B2-A6F2-C44F502FE033}"/>
          </ac:spMkLst>
        </pc:spChg>
        <pc:spChg chg="add del">
          <ac:chgData name="Ruben Brionez Jr" userId="b84a7894e2dbdce3" providerId="LiveId" clId="{3ADF6EE6-C80C-4F18-B845-FBAFB2087F87}" dt="2025-03-01T23:02:25.833" v="667" actId="26606"/>
          <ac:spMkLst>
            <pc:docMk/>
            <pc:sldMk cId="3138047510" sldId="256"/>
            <ac:spMk id="29" creationId="{9F6380B4-6A1C-481E-8408-B4E6C75B9B81}"/>
          </ac:spMkLst>
        </pc:spChg>
        <pc:spChg chg="add del">
          <ac:chgData name="Ruben Brionez Jr" userId="b84a7894e2dbdce3" providerId="LiveId" clId="{3ADF6EE6-C80C-4F18-B845-FBAFB2087F87}" dt="2025-03-01T23:02:28.095" v="669" actId="26606"/>
          <ac:spMkLst>
            <pc:docMk/>
            <pc:sldMk cId="3138047510" sldId="256"/>
            <ac:spMk id="31" creationId="{007891EC-4501-44ED-A8C8-B11B6DB767AB}"/>
          </ac:spMkLst>
        </pc:spChg>
        <pc:spChg chg="add">
          <ac:chgData name="Ruben Brionez Jr" userId="b84a7894e2dbdce3" providerId="LiveId" clId="{3ADF6EE6-C80C-4F18-B845-FBAFB2087F87}" dt="2025-03-01T23:02:28.139" v="670" actId="26606"/>
          <ac:spMkLst>
            <pc:docMk/>
            <pc:sldMk cId="3138047510" sldId="256"/>
            <ac:spMk id="34" creationId="{657F69E0-C4B0-4BEC-A689-4F8D877F05D4}"/>
          </ac:spMkLst>
        </pc:spChg>
        <pc:spChg chg="add">
          <ac:chgData name="Ruben Brionez Jr" userId="b84a7894e2dbdce3" providerId="LiveId" clId="{3ADF6EE6-C80C-4F18-B845-FBAFB2087F87}" dt="2025-03-01T23:02:28.139" v="670" actId="26606"/>
          <ac:spMkLst>
            <pc:docMk/>
            <pc:sldMk cId="3138047510" sldId="256"/>
            <ac:spMk id="35" creationId="{8F51725E-A483-43B2-A6F2-C44F502FE033}"/>
          </ac:spMkLst>
        </pc:spChg>
        <pc:spChg chg="add">
          <ac:chgData name="Ruben Brionez Jr" userId="b84a7894e2dbdce3" providerId="LiveId" clId="{3ADF6EE6-C80C-4F18-B845-FBAFB2087F87}" dt="2025-03-01T23:02:28.139" v="670" actId="26606"/>
          <ac:spMkLst>
            <pc:docMk/>
            <pc:sldMk cId="3138047510" sldId="256"/>
            <ac:spMk id="36" creationId="{9F6380B4-6A1C-481E-8408-B4E6C75B9B81}"/>
          </ac:spMkLst>
        </pc:spChg>
        <pc:picChg chg="mod">
          <ac:chgData name="Ruben Brionez Jr" userId="b84a7894e2dbdce3" providerId="LiveId" clId="{3ADF6EE6-C80C-4F18-B845-FBAFB2087F87}" dt="2025-03-01T23:02:28.139" v="670" actId="26606"/>
          <ac:picMkLst>
            <pc:docMk/>
            <pc:sldMk cId="3138047510" sldId="256"/>
            <ac:picMk id="4" creationId="{ED4984A9-3E6C-980F-2081-A7A41E2F1D60}"/>
          </ac:picMkLst>
        </pc:picChg>
        <pc:cxnChg chg="add del">
          <ac:chgData name="Ruben Brionez Jr" userId="b84a7894e2dbdce3" providerId="LiveId" clId="{3ADF6EE6-C80C-4F18-B845-FBAFB2087F87}" dt="2025-03-01T23:02:28.095" v="669" actId="26606"/>
          <ac:cxnSpMkLst>
            <pc:docMk/>
            <pc:sldMk cId="3138047510" sldId="256"/>
            <ac:cxnSpMk id="32" creationId="{34E5597F-CE67-4085-9548-E6A8036DA3BB}"/>
          </ac:cxnSpMkLst>
        </pc:cxnChg>
      </pc:sldChg>
      <pc:sldChg chg="addSp delSp modSp mod setBg">
        <pc:chgData name="Ruben Brionez Jr" userId="b84a7894e2dbdce3" providerId="LiveId" clId="{3ADF6EE6-C80C-4F18-B845-FBAFB2087F87}" dt="2025-01-19T20:51:33.604" v="654" actId="20577"/>
        <pc:sldMkLst>
          <pc:docMk/>
          <pc:sldMk cId="1290406968" sldId="258"/>
        </pc:sldMkLst>
        <pc:spChg chg="mod">
          <ac:chgData name="Ruben Brionez Jr" userId="b84a7894e2dbdce3" providerId="LiveId" clId="{3ADF6EE6-C80C-4F18-B845-FBAFB2087F87}" dt="2025-01-19T20:41:35.914" v="54" actId="20577"/>
          <ac:spMkLst>
            <pc:docMk/>
            <pc:sldMk cId="1290406968" sldId="258"/>
            <ac:spMk id="2" creationId="{910ACB07-12F2-D921-5D2B-04156D4D056D}"/>
          </ac:spMkLst>
        </pc:spChg>
        <pc:spChg chg="add mod">
          <ac:chgData name="Ruben Brionez Jr" userId="b84a7894e2dbdce3" providerId="LiveId" clId="{3ADF6EE6-C80C-4F18-B845-FBAFB2087F87}" dt="2025-01-19T20:51:33.604" v="654" actId="20577"/>
          <ac:spMkLst>
            <pc:docMk/>
            <pc:sldMk cId="1290406968" sldId="258"/>
            <ac:spMk id="9" creationId="{5765A71B-A5B3-6051-583E-0EB2368F2C98}"/>
          </ac:spMkLst>
        </pc:spChg>
        <pc:spChg chg="add">
          <ac:chgData name="Ruben Brionez Jr" userId="b84a7894e2dbdce3" providerId="LiveId" clId="{3ADF6EE6-C80C-4F18-B845-FBAFB2087F87}" dt="2025-01-19T20:20:39.650" v="1" actId="26606"/>
          <ac:spMkLst>
            <pc:docMk/>
            <pc:sldMk cId="1290406968" sldId="258"/>
            <ac:spMk id="12" creationId="{32AEEBC8-9D30-42EF-95F2-386C2653FBF0}"/>
          </ac:spMkLst>
        </pc:spChg>
        <pc:spChg chg="add">
          <ac:chgData name="Ruben Brionez Jr" userId="b84a7894e2dbdce3" providerId="LiveId" clId="{3ADF6EE6-C80C-4F18-B845-FBAFB2087F87}" dt="2025-01-19T20:20:39.650" v="1" actId="26606"/>
          <ac:spMkLst>
            <pc:docMk/>
            <pc:sldMk cId="1290406968" sldId="258"/>
            <ac:spMk id="16" creationId="{535742DD-1B16-4E9D-B715-0D74B4574A68}"/>
          </ac:spMkLst>
        </pc:spChg>
        <pc:picChg chg="add mod ord">
          <ac:chgData name="Ruben Brionez Jr" userId="b84a7894e2dbdce3" providerId="LiveId" clId="{3ADF6EE6-C80C-4F18-B845-FBAFB2087F87}" dt="2025-01-19T20:20:56.988" v="4" actId="14100"/>
          <ac:picMkLst>
            <pc:docMk/>
            <pc:sldMk cId="1290406968" sldId="258"/>
            <ac:picMk id="5" creationId="{D68281A9-E553-8B5E-FB36-A68E78D0AE5F}"/>
          </ac:picMkLst>
        </pc:picChg>
        <pc:inkChg chg="add">
          <ac:chgData name="Ruben Brionez Jr" userId="b84a7894e2dbdce3" providerId="LiveId" clId="{3ADF6EE6-C80C-4F18-B845-FBAFB2087F87}" dt="2025-01-19T20:20:39.650" v="1" actId="26606"/>
          <ac:inkMkLst>
            <pc:docMk/>
            <pc:sldMk cId="1290406968" sldId="258"/>
            <ac:inkMk id="14" creationId="{070477C5-0410-4E4F-97A1-F84C2465C187}"/>
          </ac:inkMkLst>
        </pc:inkChg>
      </pc:sldChg>
      <pc:sldChg chg="addSp delSp modSp mod setBg">
        <pc:chgData name="Ruben Brionez Jr" userId="b84a7894e2dbdce3" providerId="LiveId" clId="{3ADF6EE6-C80C-4F18-B845-FBAFB2087F87}" dt="2025-01-19T20:49:00.756" v="399" actId="20577"/>
        <pc:sldMkLst>
          <pc:docMk/>
          <pc:sldMk cId="866121206" sldId="259"/>
        </pc:sldMkLst>
        <pc:spChg chg="mod">
          <ac:chgData name="Ruben Brionez Jr" userId="b84a7894e2dbdce3" providerId="LiveId" clId="{3ADF6EE6-C80C-4F18-B845-FBAFB2087F87}" dt="2025-01-19T20:44:21.679" v="75" actId="26606"/>
          <ac:spMkLst>
            <pc:docMk/>
            <pc:sldMk cId="866121206" sldId="259"/>
            <ac:spMk id="2" creationId="{077A8943-DE99-2E3F-8A90-2A710213FACF}"/>
          </ac:spMkLst>
        </pc:spChg>
        <pc:spChg chg="add mod">
          <ac:chgData name="Ruben Brionez Jr" userId="b84a7894e2dbdce3" providerId="LiveId" clId="{3ADF6EE6-C80C-4F18-B845-FBAFB2087F87}" dt="2025-01-19T20:49:00.756" v="399" actId="20577"/>
          <ac:spMkLst>
            <pc:docMk/>
            <pc:sldMk cId="866121206" sldId="259"/>
            <ac:spMk id="9" creationId="{FA14E425-7308-7656-93F7-4C96FC4BE25B}"/>
          </ac:spMkLst>
        </pc:spChg>
        <pc:spChg chg="add">
          <ac:chgData name="Ruben Brionez Jr" userId="b84a7894e2dbdce3" providerId="LiveId" clId="{3ADF6EE6-C80C-4F18-B845-FBAFB2087F87}" dt="2025-01-19T20:44:21.679" v="75" actId="26606"/>
          <ac:spMkLst>
            <pc:docMk/>
            <pc:sldMk cId="866121206" sldId="259"/>
            <ac:spMk id="12" creationId="{2B97F24A-32CE-4C1C-A50D-3016B394DCFB}"/>
          </ac:spMkLst>
        </pc:spChg>
        <pc:spChg chg="add">
          <ac:chgData name="Ruben Brionez Jr" userId="b84a7894e2dbdce3" providerId="LiveId" clId="{3ADF6EE6-C80C-4F18-B845-FBAFB2087F87}" dt="2025-01-19T20:44:21.679" v="75" actId="26606"/>
          <ac:spMkLst>
            <pc:docMk/>
            <pc:sldMk cId="866121206" sldId="259"/>
            <ac:spMk id="14" creationId="{3CE8AF5E-D374-4CF1-90CC-35CF73B81C3E}"/>
          </ac:spMkLst>
        </pc:spChg>
        <pc:picChg chg="add mod ord">
          <ac:chgData name="Ruben Brionez Jr" userId="b84a7894e2dbdce3" providerId="LiveId" clId="{3ADF6EE6-C80C-4F18-B845-FBAFB2087F87}" dt="2025-01-19T20:44:39.046" v="81" actId="14100"/>
          <ac:picMkLst>
            <pc:docMk/>
            <pc:sldMk cId="866121206" sldId="259"/>
            <ac:picMk id="5" creationId="{6F02D6F9-7AB7-FC8B-2C89-F1A343EF2049}"/>
          </ac:picMkLst>
        </pc:picChg>
        <pc:inkChg chg="add">
          <ac:chgData name="Ruben Brionez Jr" userId="b84a7894e2dbdce3" providerId="LiveId" clId="{3ADF6EE6-C80C-4F18-B845-FBAFB2087F87}" dt="2025-01-19T20:44:21.679" v="75" actId="26606"/>
          <ac:inkMkLst>
            <pc:docMk/>
            <pc:sldMk cId="866121206" sldId="259"/>
            <ac:inkMk id="16" creationId="{070477C5-0410-4E4F-97A1-F84C2465C187}"/>
          </ac:inkMkLst>
        </pc:inkChg>
      </pc:sldChg>
      <pc:sldChg chg="modSp mod">
        <pc:chgData name="Ruben Brionez Jr" userId="b84a7894e2dbdce3" providerId="LiveId" clId="{3ADF6EE6-C80C-4F18-B845-FBAFB2087F87}" dt="2025-01-19T21:01:39.750" v="658" actId="27636"/>
        <pc:sldMkLst>
          <pc:docMk/>
          <pc:sldMk cId="3633806422" sldId="260"/>
        </pc:sldMkLst>
        <pc:spChg chg="mod">
          <ac:chgData name="Ruben Brionez Jr" userId="b84a7894e2dbdce3" providerId="LiveId" clId="{3ADF6EE6-C80C-4F18-B845-FBAFB2087F87}" dt="2025-01-19T20:43:43.685" v="74" actId="20577"/>
          <ac:spMkLst>
            <pc:docMk/>
            <pc:sldMk cId="3633806422" sldId="260"/>
            <ac:spMk id="2" creationId="{6DBD2E5E-2C0A-7ED6-738A-0802E9365BAD}"/>
          </ac:spMkLst>
        </pc:spChg>
        <pc:spChg chg="mod">
          <ac:chgData name="Ruben Brionez Jr" userId="b84a7894e2dbdce3" providerId="LiveId" clId="{3ADF6EE6-C80C-4F18-B845-FBAFB2087F87}" dt="2025-01-19T21:01:39.750" v="658" actId="27636"/>
          <ac:spMkLst>
            <pc:docMk/>
            <pc:sldMk cId="3633806422" sldId="260"/>
            <ac:spMk id="3" creationId="{06606894-1A0B-C78A-AF35-2F9C876940CB}"/>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9T19:57:49.63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9T20:20:26.48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9T20:44:17.348"/>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3/1/2025</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9561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3/1/2025</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00455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3/1/2025</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89820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3/1/2025</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87013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3/1/2025</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0669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3/1/2025</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45947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3/1/2025</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158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3/1/2025</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49799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3/1/2025</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1273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3/1/2025</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07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3/1/2025</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427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3/1/2025</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24660065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D4984A9-3E6C-980F-2081-A7A41E2F1D60}"/>
              </a:ext>
            </a:extLst>
          </p:cNvPr>
          <p:cNvPicPr>
            <a:picLocks noChangeAspect="1"/>
          </p:cNvPicPr>
          <p:nvPr/>
        </p:nvPicPr>
        <p:blipFill>
          <a:blip r:embed="rId2">
            <a:alphaModFix/>
          </a:blip>
          <a:srcRect t="2728" r="-1" b="3105"/>
          <a:stretch/>
        </p:blipFill>
        <p:spPr>
          <a:xfrm>
            <a:off x="20" y="10"/>
            <a:ext cx="12188930" cy="6857990"/>
          </a:xfrm>
          <a:prstGeom prst="rect">
            <a:avLst/>
          </a:prstGeom>
          <a:solidFill>
            <a:schemeClr val="accent1">
              <a:lumMod val="75000"/>
            </a:schemeClr>
          </a:solidFill>
        </p:spPr>
      </p:pic>
      <p:sp>
        <p:nvSpPr>
          <p:cNvPr id="35" name="Rectangle 34">
            <a:extLst>
              <a:ext uri="{FF2B5EF4-FFF2-40B4-BE49-F238E27FC236}">
                <a16:creationId xmlns:a16="http://schemas.microsoft.com/office/drawing/2014/main" id="{8F51725E-A483-43B2-A6F2-C44F502FE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A8008-CA57-97D2-071C-BB601B302FDC}"/>
              </a:ext>
            </a:extLst>
          </p:cNvPr>
          <p:cNvSpPr>
            <a:spLocks noGrp="1"/>
          </p:cNvSpPr>
          <p:nvPr>
            <p:ph type="ctrTitle"/>
          </p:nvPr>
        </p:nvSpPr>
        <p:spPr>
          <a:xfrm>
            <a:off x="1524000" y="1122363"/>
            <a:ext cx="9144000" cy="3063240"/>
          </a:xfrm>
        </p:spPr>
        <p:txBody>
          <a:bodyPr>
            <a:normAutofit/>
          </a:bodyPr>
          <a:lstStyle/>
          <a:p>
            <a:pPr algn="ctr"/>
            <a:r>
              <a:rPr lang="en-US" sz="10000" dirty="0">
                <a:solidFill>
                  <a:schemeClr val="bg1"/>
                </a:solidFill>
              </a:rPr>
              <a:t>Childcare Costs</a:t>
            </a:r>
          </a:p>
        </p:txBody>
      </p:sp>
      <p:sp>
        <p:nvSpPr>
          <p:cNvPr id="3" name="Subtitle 2">
            <a:extLst>
              <a:ext uri="{FF2B5EF4-FFF2-40B4-BE49-F238E27FC236}">
                <a16:creationId xmlns:a16="http://schemas.microsoft.com/office/drawing/2014/main" id="{5DBFB2CF-A4D6-CD59-4CC2-6F08BCC26F0D}"/>
              </a:ext>
            </a:extLst>
          </p:cNvPr>
          <p:cNvSpPr>
            <a:spLocks noGrp="1"/>
          </p:cNvSpPr>
          <p:nvPr>
            <p:ph type="subTitle" idx="1"/>
          </p:nvPr>
        </p:nvSpPr>
        <p:spPr>
          <a:xfrm>
            <a:off x="1527048" y="4599432"/>
            <a:ext cx="9144000" cy="1536192"/>
          </a:xfrm>
        </p:spPr>
        <p:txBody>
          <a:bodyPr>
            <a:normAutofit/>
          </a:bodyPr>
          <a:lstStyle/>
          <a:p>
            <a:pPr algn="ctr"/>
            <a:r>
              <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The Rising Cost and What to Do</a:t>
            </a:r>
          </a:p>
        </p:txBody>
      </p:sp>
      <p:sp>
        <p:nvSpPr>
          <p:cNvPr id="36"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804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258840-6CA9-ACCE-CF6D-2AC68E0CD0BB}"/>
              </a:ext>
            </a:extLst>
          </p:cNvPr>
          <p:cNvSpPr>
            <a:spLocks noGrp="1"/>
          </p:cNvSpPr>
          <p:nvPr>
            <p:ph type="title"/>
          </p:nvPr>
        </p:nvSpPr>
        <p:spPr>
          <a:xfrm>
            <a:off x="630936" y="639520"/>
            <a:ext cx="3429000" cy="1719072"/>
          </a:xfrm>
        </p:spPr>
        <p:txBody>
          <a:bodyPr anchor="b">
            <a:normAutofit/>
          </a:bodyPr>
          <a:lstStyle/>
          <a:p>
            <a:r>
              <a:rPr lang="en-US" dirty="0"/>
              <a:t>Rising Costs</a:t>
            </a:r>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89785"/>
          </a:solidFill>
          <a:ln w="38100" cap="rnd">
            <a:solidFill>
              <a:srgbClr val="C8978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858F2913-4B5F-EF9F-1A96-226F222BC202}"/>
              </a:ext>
            </a:extLst>
          </p:cNvPr>
          <p:cNvSpPr>
            <a:spLocks noGrp="1"/>
          </p:cNvSpPr>
          <p:nvPr>
            <p:ph idx="1"/>
          </p:nvPr>
        </p:nvSpPr>
        <p:spPr>
          <a:xfrm>
            <a:off x="630936" y="2807208"/>
            <a:ext cx="3429000" cy="3410712"/>
          </a:xfrm>
        </p:spPr>
        <p:txBody>
          <a:bodyPr anchor="t">
            <a:normAutofit/>
          </a:bodyPr>
          <a:lstStyle/>
          <a:p>
            <a:r>
              <a:rPr lang="en-US" sz="2400" dirty="0"/>
              <a:t>The cost of childcare has seen a steady rise over the years.</a:t>
            </a:r>
          </a:p>
          <a:p>
            <a:r>
              <a:rPr lang="en-US" sz="2400" dirty="0"/>
              <a:t> The data points to a clear upward trend from 2010 to 2022 with no indication of a downward trend. </a:t>
            </a:r>
          </a:p>
          <a:p>
            <a:endParaRPr lang="en-US" sz="2400" dirty="0"/>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Content Placeholder 4">
            <a:extLst>
              <a:ext uri="{FF2B5EF4-FFF2-40B4-BE49-F238E27FC236}">
                <a16:creationId xmlns:a16="http://schemas.microsoft.com/office/drawing/2014/main" id="{FE186396-73C0-0D27-3F10-62041FADA071}"/>
              </a:ext>
            </a:extLst>
          </p:cNvPr>
          <p:cNvPicPr>
            <a:picLocks noChangeAspect="1"/>
          </p:cNvPicPr>
          <p:nvPr/>
        </p:nvPicPr>
        <p:blipFill>
          <a:blip r:embed="rId4"/>
          <a:stretch>
            <a:fillRect/>
          </a:stretch>
        </p:blipFill>
        <p:spPr>
          <a:xfrm>
            <a:off x="4654296" y="1435550"/>
            <a:ext cx="6903720" cy="3986899"/>
          </a:xfrm>
          <a:prstGeom prst="rect">
            <a:avLst/>
          </a:prstGeom>
        </p:spPr>
      </p:pic>
    </p:spTree>
    <p:extLst>
      <p:ext uri="{BB962C8B-B14F-4D97-AF65-F5344CB8AC3E}">
        <p14:creationId xmlns:p14="http://schemas.microsoft.com/office/powerpoint/2010/main" val="4214722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0ACB07-12F2-D921-5D2B-04156D4D056D}"/>
              </a:ext>
            </a:extLst>
          </p:cNvPr>
          <p:cNvSpPr>
            <a:spLocks noGrp="1"/>
          </p:cNvSpPr>
          <p:nvPr>
            <p:ph type="title"/>
          </p:nvPr>
        </p:nvSpPr>
        <p:spPr>
          <a:xfrm>
            <a:off x="630936" y="630936"/>
            <a:ext cx="3419856" cy="1463040"/>
          </a:xfrm>
        </p:spPr>
        <p:txBody>
          <a:bodyPr anchor="ctr">
            <a:normAutofit fontScale="90000"/>
          </a:bodyPr>
          <a:lstStyle/>
          <a:p>
            <a:r>
              <a:rPr lang="en-US" dirty="0"/>
              <a:t>The Most Expensive Groups </a:t>
            </a:r>
          </a:p>
        </p:txBody>
      </p:sp>
      <p:sp>
        <p:nvSpPr>
          <p:cNvPr id="9" name="Content Placeholder 8">
            <a:extLst>
              <a:ext uri="{FF2B5EF4-FFF2-40B4-BE49-F238E27FC236}">
                <a16:creationId xmlns:a16="http://schemas.microsoft.com/office/drawing/2014/main" id="{5765A71B-A5B3-6051-583E-0EB2368F2C98}"/>
              </a:ext>
            </a:extLst>
          </p:cNvPr>
          <p:cNvSpPr>
            <a:spLocks noGrp="1"/>
          </p:cNvSpPr>
          <p:nvPr>
            <p:ph idx="1"/>
          </p:nvPr>
        </p:nvSpPr>
        <p:spPr>
          <a:xfrm>
            <a:off x="4654295" y="630936"/>
            <a:ext cx="6894576" cy="1463040"/>
          </a:xfrm>
        </p:spPr>
        <p:txBody>
          <a:bodyPr anchor="ctr">
            <a:normAutofit/>
          </a:bodyPr>
          <a:lstStyle/>
          <a:p>
            <a:r>
              <a:rPr lang="en-US" sz="2000" dirty="0"/>
              <a:t>The two most expensive age groups for childcare are pre-k to school age.</a:t>
            </a:r>
          </a:p>
          <a:p>
            <a:r>
              <a:rPr lang="en-US" sz="2000" dirty="0"/>
              <a:t>These are the two most important age groups to help with since they create the most financial burden on working families. </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6" name="Rectangle 15">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C89785"/>
          </a:solidFill>
          <a:ln w="34925">
            <a:solidFill>
              <a:srgbClr val="C8978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graph&#10;&#10;Description automatically generated">
            <a:extLst>
              <a:ext uri="{FF2B5EF4-FFF2-40B4-BE49-F238E27FC236}">
                <a16:creationId xmlns:a16="http://schemas.microsoft.com/office/drawing/2014/main" id="{D68281A9-E553-8B5E-FB36-A68E78D0AE5F}"/>
              </a:ext>
            </a:extLst>
          </p:cNvPr>
          <p:cNvPicPr>
            <a:picLocks noChangeAspect="1"/>
          </p:cNvPicPr>
          <p:nvPr/>
        </p:nvPicPr>
        <p:blipFill>
          <a:blip r:embed="rId4"/>
          <a:stretch>
            <a:fillRect/>
          </a:stretch>
        </p:blipFill>
        <p:spPr>
          <a:xfrm>
            <a:off x="1631155" y="2290935"/>
            <a:ext cx="8603454" cy="4387761"/>
          </a:xfrm>
          <a:prstGeom prst="rect">
            <a:avLst/>
          </a:prstGeom>
        </p:spPr>
      </p:pic>
    </p:spTree>
    <p:extLst>
      <p:ext uri="{BB962C8B-B14F-4D97-AF65-F5344CB8AC3E}">
        <p14:creationId xmlns:p14="http://schemas.microsoft.com/office/powerpoint/2010/main" val="129040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7A8943-DE99-2E3F-8A90-2A710213FACF}"/>
              </a:ext>
            </a:extLst>
          </p:cNvPr>
          <p:cNvSpPr>
            <a:spLocks noGrp="1"/>
          </p:cNvSpPr>
          <p:nvPr>
            <p:ph type="title"/>
          </p:nvPr>
        </p:nvSpPr>
        <p:spPr>
          <a:xfrm>
            <a:off x="630936" y="639520"/>
            <a:ext cx="3429000" cy="1719072"/>
          </a:xfrm>
        </p:spPr>
        <p:txBody>
          <a:bodyPr anchor="b">
            <a:normAutofit/>
          </a:bodyPr>
          <a:lstStyle/>
          <a:p>
            <a:r>
              <a:rPr lang="en-US" dirty="0"/>
              <a:t>Income</a:t>
            </a:r>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89785"/>
          </a:solidFill>
          <a:ln w="38100" cap="rnd">
            <a:solidFill>
              <a:srgbClr val="C8978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FA14E425-7308-7656-93F7-4C96FC4BE25B}"/>
              </a:ext>
            </a:extLst>
          </p:cNvPr>
          <p:cNvSpPr>
            <a:spLocks noGrp="1"/>
          </p:cNvSpPr>
          <p:nvPr>
            <p:ph idx="1"/>
          </p:nvPr>
        </p:nvSpPr>
        <p:spPr>
          <a:xfrm>
            <a:off x="630936" y="2807208"/>
            <a:ext cx="3429000" cy="3410712"/>
          </a:xfrm>
        </p:spPr>
        <p:txBody>
          <a:bodyPr anchor="t">
            <a:normAutofit/>
          </a:bodyPr>
          <a:lstStyle/>
          <a:p>
            <a:r>
              <a:rPr lang="en-US" sz="2400" dirty="0"/>
              <a:t>We can see an overall rise in the median household income over the years, spanning from 2008 to 2022.</a:t>
            </a:r>
          </a:p>
          <a:p>
            <a:r>
              <a:rPr lang="en-US" sz="2400" dirty="0"/>
              <a:t>Although household income has increased, the average cost of childcare also continues to increase.</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Content Placeholder 4">
            <a:extLst>
              <a:ext uri="{FF2B5EF4-FFF2-40B4-BE49-F238E27FC236}">
                <a16:creationId xmlns:a16="http://schemas.microsoft.com/office/drawing/2014/main" id="{6F02D6F9-7AB7-FC8B-2C89-F1A343EF2049}"/>
              </a:ext>
            </a:extLst>
          </p:cNvPr>
          <p:cNvPicPr>
            <a:picLocks noChangeAspect="1"/>
          </p:cNvPicPr>
          <p:nvPr/>
        </p:nvPicPr>
        <p:blipFill>
          <a:blip r:embed="rId4"/>
          <a:stretch>
            <a:fillRect/>
          </a:stretch>
        </p:blipFill>
        <p:spPr>
          <a:xfrm>
            <a:off x="4373726" y="1590779"/>
            <a:ext cx="7672802" cy="3778853"/>
          </a:xfrm>
          <a:prstGeom prst="rect">
            <a:avLst/>
          </a:prstGeom>
        </p:spPr>
      </p:pic>
    </p:spTree>
    <p:extLst>
      <p:ext uri="{BB962C8B-B14F-4D97-AF65-F5344CB8AC3E}">
        <p14:creationId xmlns:p14="http://schemas.microsoft.com/office/powerpoint/2010/main" val="86612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2E5E-2C0A-7ED6-738A-0802E9365BAD}"/>
              </a:ext>
            </a:extLst>
          </p:cNvPr>
          <p:cNvSpPr>
            <a:spLocks noGrp="1"/>
          </p:cNvSpPr>
          <p:nvPr>
            <p:ph type="title"/>
          </p:nvPr>
        </p:nvSpPr>
        <p:spPr/>
        <p:txBody>
          <a:bodyPr/>
          <a:lstStyle/>
          <a:p>
            <a:r>
              <a:rPr lang="en-US" dirty="0"/>
              <a:t>A Call to Action</a:t>
            </a:r>
          </a:p>
        </p:txBody>
      </p:sp>
      <p:sp>
        <p:nvSpPr>
          <p:cNvPr id="3" name="Content Placeholder 2">
            <a:extLst>
              <a:ext uri="{FF2B5EF4-FFF2-40B4-BE49-F238E27FC236}">
                <a16:creationId xmlns:a16="http://schemas.microsoft.com/office/drawing/2014/main" id="{06606894-1A0B-C78A-AF35-2F9C876940CB}"/>
              </a:ext>
            </a:extLst>
          </p:cNvPr>
          <p:cNvSpPr>
            <a:spLocks noGrp="1"/>
          </p:cNvSpPr>
          <p:nvPr>
            <p:ph idx="1"/>
          </p:nvPr>
        </p:nvSpPr>
        <p:spPr>
          <a:xfrm>
            <a:off x="838200" y="1929384"/>
            <a:ext cx="10515600" cy="2866903"/>
          </a:xfrm>
        </p:spPr>
        <p:txBody>
          <a:bodyPr>
            <a:normAutofit lnSpcReduction="10000"/>
          </a:bodyPr>
          <a:lstStyle/>
          <a:p>
            <a:pPr marL="0" indent="0">
              <a:buNone/>
            </a:pPr>
            <a:r>
              <a:rPr lang="en-US" dirty="0"/>
              <a:t>Lowering the cost of childcare is crucial to ensuring that working families have access to affordable, high-quality early education and care. Rising childcare expenses often outpace income growth, placing a heavy financial burden on parents and limiting opportunities for children. By advocating for policies that address these costs—whether through subsidies, tax incentives, or increased funding for childcare programs—we can support families and strengthen our communities. Placing this issue on the ballot allows voters to have a direct say in shaping policies that make childcare more accessible and affordable for all.</a:t>
            </a:r>
          </a:p>
        </p:txBody>
      </p:sp>
    </p:spTree>
    <p:extLst>
      <p:ext uri="{BB962C8B-B14F-4D97-AF65-F5344CB8AC3E}">
        <p14:creationId xmlns:p14="http://schemas.microsoft.com/office/powerpoint/2010/main" val="3633806422"/>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3D3522"/>
      </a:dk2>
      <a:lt2>
        <a:srgbClr val="E2E6E8"/>
      </a:lt2>
      <a:accent1>
        <a:srgbClr val="C89785"/>
      </a:accent1>
      <a:accent2>
        <a:srgbClr val="B59F6F"/>
      </a:accent2>
      <a:accent3>
        <a:srgbClr val="A2A776"/>
      </a:accent3>
      <a:accent4>
        <a:srgbClr val="8AAC6A"/>
      </a:accent4>
      <a:accent5>
        <a:srgbClr val="7CAF78"/>
      </a:accent5>
      <a:accent6>
        <a:srgbClr val="6DB285"/>
      </a:accent6>
      <a:hlink>
        <a:srgbClr val="5D8A9A"/>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83</TotalTime>
  <Words>229</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Modern Love</vt:lpstr>
      <vt:lpstr>The Hand</vt:lpstr>
      <vt:lpstr>SketchyVTI</vt:lpstr>
      <vt:lpstr>Childcare Costs</vt:lpstr>
      <vt:lpstr>Rising Costs</vt:lpstr>
      <vt:lpstr>The Most Expensive Groups </vt:lpstr>
      <vt:lpstr>Income</vt:lpstr>
      <vt:lpstr>A Call to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Ruben Brionez Jr</dc:creator>
  <cp:lastModifiedBy>Ruben Brionez Jr</cp:lastModifiedBy>
  <cp:revision>1</cp:revision>
  <dcterms:created xsi:type="dcterms:W3CDTF">2025-01-19T19:43:13Z</dcterms:created>
  <dcterms:modified xsi:type="dcterms:W3CDTF">2025-03-01T23:04:41Z</dcterms:modified>
</cp:coreProperties>
</file>