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c82408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9c82408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c82408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9c82408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 rot="-54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914011" y="1836951"/>
            <a:ext cx="2881749" cy="326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Dhrubajyoti Bharali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Rishabh Bajpai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Mohammed Zubair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Deepak Santhosh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939337" y="2208411"/>
            <a:ext cx="6724997" cy="2542500"/>
            <a:chOff x="0" y="737060"/>
            <a:chExt cx="6724997" cy="2542500"/>
          </a:xfrm>
        </p:grpSpPr>
        <p:sp>
          <p:nvSpPr>
            <p:cNvPr id="90" name="Google Shape;90;p13"/>
            <p:cNvSpPr/>
            <p:nvPr/>
          </p:nvSpPr>
          <p:spPr>
            <a:xfrm>
              <a:off x="0" y="737060"/>
              <a:ext cx="6724997" cy="119925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58543" y="795603"/>
              <a:ext cx="6607911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US" sz="5000" b="1" i="1" u="sng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 </a:t>
              </a:r>
              <a:endParaRPr sz="5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0" y="2080310"/>
              <a:ext cx="6724997" cy="119925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58543" y="2138853"/>
              <a:ext cx="6607911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lang="en-US" sz="4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 Ticket Application</a:t>
              </a:r>
              <a:endParaRPr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 </a:t>
            </a:r>
            <a:br>
              <a:rPr lang="en-US" sz="3100" b="1">
                <a:solidFill>
                  <a:srgbClr val="FFFFFF"/>
                </a:solidFill>
              </a:rPr>
            </a:br>
            <a:r>
              <a:rPr lang="en-US" sz="3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 Technologies</a:t>
            </a:r>
            <a:r>
              <a:rPr lang="en-US" sz="3100" b="1">
                <a:solidFill>
                  <a:srgbClr val="FFFFFF"/>
                </a:solidFill>
              </a:rPr>
              <a:t>       </a:t>
            </a:r>
            <a:r>
              <a:rPr lang="en-US" sz="3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Used: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380855" y="1412489"/>
            <a:ext cx="3427283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JDK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Eclipse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MySQL Workbench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Visual Studio Code</a:t>
            </a:r>
            <a:endParaRPr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cxnSp>
        <p:nvCxnSpPr>
          <p:cNvPr id="113" name="Google Shape;113;p16"/>
          <p:cNvCxnSpPr/>
          <p:nvPr/>
        </p:nvCxnSpPr>
        <p:spPr>
          <a:xfrm>
            <a:off x="8129871" y="1412488"/>
            <a:ext cx="0" cy="36576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6"/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Framework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framework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Framework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jsp</a:t>
            </a:r>
            <a:endParaRPr dirty="0"/>
          </a:p>
          <a:p>
            <a:pPr marL="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Roles </a:t>
            </a:r>
            <a:r>
              <a:rPr lang="en-US" b="1" dirty="0"/>
              <a:t>o</a:t>
            </a:r>
            <a:r>
              <a:rPr lang="en-US" sz="4400" b="1" dirty="0"/>
              <a:t>f The Team Members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Dhrubajyoti Bharali</a:t>
            </a:r>
            <a:r>
              <a:rPr lang="en-US" sz="2600" dirty="0"/>
              <a:t>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Back-end Java code , Business logic class , Working model &amp; Establish connection between Front-end and Back-end.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Mohammed Zubair</a:t>
            </a:r>
            <a:r>
              <a:rPr lang="en-US" sz="2600" dirty="0"/>
              <a:t> </a:t>
            </a: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Main Module, Created front pages using HTML, CSS Bootstrap &amp; JavaScript. And establish connection &amp; working of all the pages.                                     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                                      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2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Roles </a:t>
            </a:r>
            <a:r>
              <a:rPr lang="en-US" b="1" dirty="0"/>
              <a:t>o</a:t>
            </a:r>
            <a:r>
              <a:rPr lang="en-US" sz="4400" b="1" dirty="0"/>
              <a:t>f The Team Members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Rishabh  </a:t>
            </a:r>
            <a:endParaRPr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Creation of </a:t>
            </a:r>
            <a:r>
              <a:rPr lang="en-US" sz="2600" dirty="0" err="1"/>
              <a:t>TrainDAO</a:t>
            </a:r>
            <a:r>
              <a:rPr lang="en-US" sz="2600" dirty="0"/>
              <a:t> module , Create Database,  insert all information  and establish connection to back-end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                       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Deepak </a:t>
            </a:r>
            <a:endParaRPr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Created Train class module contains details of train ticket and Passenger class for passenger to enter their details</a:t>
            </a:r>
            <a:endParaRPr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263065" y="2594642"/>
            <a:ext cx="595162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en-US" sz="8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8000" b="1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8000" b="1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015244" y="1249901"/>
            <a:ext cx="10161512" cy="600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project we have learned about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fundamental concept of OOPs using JAVA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Eclipse as the Editor to run the code</a:t>
            </a: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Java SE project and Java EE projects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Architecture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driven Programming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(Model View Controller) architecture to manage and follow best practices to develop a Software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learned about Framework (Collection Spring 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IOC(Inversion of Control) and dependency Injection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Annotation in java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to connect to Database to store and retrieve data Permanently</a:t>
            </a: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JDBC 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JPA interfacing methods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MVC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65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928265" y="434824"/>
            <a:ext cx="274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Tools  &amp; Technologies       Used:</vt:lpstr>
      <vt:lpstr>Roles of The Team Members </vt:lpstr>
      <vt:lpstr>Roles of The Team Members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Dhruba Bharali</cp:lastModifiedBy>
  <cp:revision>7</cp:revision>
  <dcterms:modified xsi:type="dcterms:W3CDTF">2021-12-24T08:00:09Z</dcterms:modified>
</cp:coreProperties>
</file>