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5" r:id="rId6"/>
    <p:sldId id="280" r:id="rId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451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3EBF6C4-1851-41E8-A6CD-3B404E8156F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2020/6/19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9EC957-4C6E-45B0-922D-7CA55589380A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E2CF44-2B13-41B4-A334-1CDF534EEBB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2B2A80-7230-43D8-9CB1-0F0CAC34BD7F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2C51BE-0E77-4F3A-8913-F76B25DFEC0A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B31222-0B1A-47A1-81BF-B86ACBE9B9A6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001FBFB-8A79-4EE3-A37D-2DF6EB7797BC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ABB203-527F-46EE-8203-BDFB05878065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6E1E0-FA4C-4124-8ECA-EE8B26177861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DB054C-BA51-48C2-A4A7-1C8EEBBBDC57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2E5F5-CAC3-417E-8791-C723087DB7DE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5C52DE-0BFC-4018-9682-B8A996EDF637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742896-0FCD-44B4-B448-DD813322AFA3}" type="datetime1">
              <a:rPr lang="zh-TW" altLang="en-US" smtClean="0"/>
              <a:pPr/>
              <a:t>2020/6/19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6800" y="2696349"/>
            <a:ext cx="10058400" cy="1711037"/>
          </a:xfrm>
        </p:spPr>
        <p:txBody>
          <a:bodyPr rtlCol="0"/>
          <a:lstStyle/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Reminders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6800" y="4483586"/>
            <a:ext cx="10058400" cy="685800"/>
          </a:xfrm>
        </p:spPr>
        <p:txBody>
          <a:bodyPr rtlCol="0"/>
          <a:lstStyle/>
          <a:p>
            <a:r>
              <a:rPr lang="zh-TW" altLang="en-US" dirty="0"/>
              <a:t>提醒事項</a:t>
            </a:r>
            <a:r>
              <a:rPr lang="zh-TW" altLang="en-US" dirty="0" smtClean="0"/>
              <a:t>軟體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66800" y="5097378"/>
            <a:ext cx="10861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106590052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吳軍樂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107590450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劉學逸</a:t>
            </a:r>
            <a:endParaRPr lang="zh-HK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簡介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易用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/>
              <a:t>一切要以簡單易用，按鈕清晰，功能</a:t>
            </a:r>
            <a:r>
              <a:rPr lang="zh-TW" altLang="en-US" dirty="0" smtClean="0"/>
              <a:t>全面</a:t>
            </a:r>
            <a:endParaRPr lang="zh-TW" altLang="en-US" dirty="0"/>
          </a:p>
          <a:p>
            <a:r>
              <a:rPr lang="zh-TW" altLang="en-US" dirty="0"/>
              <a:t>方便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在任何地間、地方都能使用</a:t>
            </a:r>
            <a:endParaRPr lang="zh-TW" altLang="en-US" dirty="0"/>
          </a:p>
          <a:p>
            <a:r>
              <a:rPr lang="zh-TW" altLang="en-US" dirty="0"/>
              <a:t>靈活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使用者可以對軟件有全面的控制，例如更改字體顏色、增加新項目和刪除。</a:t>
            </a:r>
            <a:endParaRPr lang="zh-TW" altLang="en-US" dirty="0"/>
          </a:p>
          <a:p>
            <a:r>
              <a:rPr lang="zh-TW" altLang="en-US" dirty="0" smtClean="0"/>
              <a:t>精簡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軟體對設備的要求低，軟體的大小精細。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現代的人生活忙碌，每天都要做很多的事情。在手機裡安裝一個</a:t>
            </a:r>
            <a:r>
              <a:rPr lang="zh-TW" altLang="en-US" dirty="0"/>
              <a:t>提醒事項</a:t>
            </a:r>
            <a:r>
              <a:rPr lang="zh-TW" altLang="en-US" dirty="0" smtClean="0"/>
              <a:t>軟體（</a:t>
            </a:r>
            <a:r>
              <a:rPr lang="en-US" altLang="zh-TW" dirty="0" smtClean="0"/>
              <a:t>To do list</a:t>
            </a:r>
            <a:r>
              <a:rPr lang="zh-TW" altLang="en-US" dirty="0" smtClean="0"/>
              <a:t>）是一個最好的選擇。</a:t>
            </a:r>
            <a:endParaRPr lang="en-US" altLang="zh-TW" dirty="0" smtClean="0"/>
          </a:p>
          <a:p>
            <a:r>
              <a:rPr lang="zh-TW" altLang="en-US" dirty="0" smtClean="0"/>
              <a:t>但現在的</a:t>
            </a:r>
            <a:r>
              <a:rPr lang="zh-TW" altLang="en-US" dirty="0"/>
              <a:t>提醒事項</a:t>
            </a:r>
            <a:r>
              <a:rPr lang="zh-TW" altLang="en-US" dirty="0" smtClean="0"/>
              <a:t>軟體都非常肥大，例如會夾雜在一些應用中的其中一個功能。例如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的</a:t>
            </a:r>
            <a:r>
              <a:rPr lang="en-US" altLang="zh-TW" dirty="0"/>
              <a:t>Google </a:t>
            </a:r>
            <a:r>
              <a:rPr lang="en-US" altLang="zh-TW" dirty="0" smtClean="0"/>
              <a:t>Tasks</a:t>
            </a:r>
            <a:r>
              <a:rPr lang="zh-TW" altLang="en-US" dirty="0" smtClean="0"/>
              <a:t>，軟體的大小會因應不同手機而改變，至少都要</a:t>
            </a:r>
            <a:r>
              <a:rPr lang="en-US" altLang="zh-TW" dirty="0" smtClean="0"/>
              <a:t>50MB</a:t>
            </a:r>
            <a:r>
              <a:rPr lang="zh-TW" altLang="en-US" dirty="0" smtClean="0"/>
              <a:t>以上。雖然他的功能很多，但多不代表常用，所以很多時候都是浪費空間。而且他會在背景運行，也浪費了記憶體空間。</a:t>
            </a:r>
            <a:endParaRPr lang="en-US" altLang="zh-TW" dirty="0" smtClean="0"/>
          </a:p>
          <a:p>
            <a:pPr marL="228600" lvl="1">
              <a:spcBef>
                <a:spcPts val="1800"/>
              </a:spcBef>
            </a:pPr>
            <a:r>
              <a:rPr lang="zh-TW" altLang="en-US" sz="2000" dirty="0"/>
              <a:t>由此可見，我們想做一個易用</a:t>
            </a:r>
            <a:r>
              <a:rPr lang="en-US" altLang="zh-TW" sz="2000" dirty="0"/>
              <a:t>(</a:t>
            </a:r>
            <a:r>
              <a:rPr lang="zh-TW" altLang="en-US" sz="2000" dirty="0"/>
              <a:t>簡單易用，按鈕清晰，功能全面</a:t>
            </a:r>
            <a:r>
              <a:rPr lang="en-US" altLang="zh-TW" sz="2000" dirty="0"/>
              <a:t>)</a:t>
            </a:r>
            <a:r>
              <a:rPr lang="zh-TW" altLang="en-US" sz="2000" dirty="0"/>
              <a:t>、方便</a:t>
            </a:r>
            <a:r>
              <a:rPr lang="en-US" altLang="zh-TW" sz="2000" dirty="0"/>
              <a:t>(</a:t>
            </a:r>
            <a:r>
              <a:rPr lang="zh-TW" altLang="en-US" sz="2000" dirty="0"/>
              <a:t>在任何地間、地方都能使用</a:t>
            </a:r>
            <a:r>
              <a:rPr lang="en-US" altLang="zh-TW" sz="2000" dirty="0"/>
              <a:t>)</a:t>
            </a:r>
            <a:r>
              <a:rPr lang="zh-TW" altLang="en-US" sz="2000" dirty="0"/>
              <a:t>、、精簡</a:t>
            </a:r>
            <a:r>
              <a:rPr lang="en-US" altLang="zh-TW" sz="2000" dirty="0"/>
              <a:t>(</a:t>
            </a:r>
            <a:r>
              <a:rPr lang="zh-TW" altLang="en-US" sz="2000" dirty="0"/>
              <a:t>軟體對設備的要求低</a:t>
            </a:r>
            <a:r>
              <a:rPr lang="zh-TW" altLang="en-US" sz="2000" dirty="0"/>
              <a:t>，存儲空間、記憶體空間用量少。</a:t>
            </a:r>
            <a:r>
              <a:rPr lang="en-US" altLang="zh-TW" sz="2000" dirty="0"/>
              <a:t>)</a:t>
            </a:r>
            <a:r>
              <a:rPr lang="zh-TW" altLang="en-US" sz="2000" dirty="0"/>
              <a:t>的提醒事項軟體（</a:t>
            </a:r>
            <a:r>
              <a:rPr lang="en-US" altLang="zh-TW" sz="2000" dirty="0"/>
              <a:t>To do list</a:t>
            </a:r>
            <a:r>
              <a:rPr lang="zh-TW" altLang="en-US" sz="2000" dirty="0"/>
              <a:t>）。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064418944"/>
      </p:ext>
    </p:extLst>
  </p:cSld>
  <p:clrMapOvr>
    <a:masterClrMapping/>
  </p:clrMapOvr>
</p:sld>
</file>

<file path=ppt/theme/theme1.xml><?xml version="1.0" encoding="utf-8"?>
<a:theme xmlns:a="http://schemas.openxmlformats.org/drawingml/2006/main" name="高科技電腦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9_TF02901026" id="{376BEFE2-3D0D-45CB-A76B-5841325125FC}" vid="{5D355C33-F356-4575-B9EA-B4698082D383}"/>
    </a:ext>
  </a:extLst>
</a:theme>
</file>

<file path=ppt/theme/theme2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商務科技電路板設計簡報 (寬螢幕)</Template>
  <TotalTime>0</TotalTime>
  <Words>246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JhengHei UI</vt:lpstr>
      <vt:lpstr>微軟正黑體</vt:lpstr>
      <vt:lpstr>Arial</vt:lpstr>
      <vt:lpstr>Candara</vt:lpstr>
      <vt:lpstr>高科技電腦 16x9</vt:lpstr>
      <vt:lpstr>Reminders</vt:lpstr>
      <vt:lpstr>簡介</vt:lpstr>
      <vt:lpstr>動機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2020-05-28T05:48:17Z</dcterms:created>
  <dcterms:modified xsi:type="dcterms:W3CDTF">2020-06-19T12:44:47Z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