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0" r:id="rId7"/>
    <p:sldId id="276" r:id="rId8"/>
    <p:sldId id="277" r:id="rId9"/>
    <p:sldId id="267" r:id="rId10"/>
    <p:sldId id="278" r:id="rId11"/>
    <p:sldId id="279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2020/6/19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2696349"/>
            <a:ext cx="10058400" cy="1711037"/>
          </a:xfrm>
        </p:spPr>
        <p:txBody>
          <a:bodyPr rtlCol="0"/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Reminders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4483586"/>
            <a:ext cx="10058400" cy="685800"/>
          </a:xfrm>
        </p:spPr>
        <p:txBody>
          <a:bodyPr rtlCol="0"/>
          <a:lstStyle/>
          <a:p>
            <a:r>
              <a:rPr lang="zh-TW" altLang="en-US" dirty="0"/>
              <a:t>提醒事項</a:t>
            </a:r>
            <a:r>
              <a:rPr lang="zh-TW" altLang="en-US" dirty="0" smtClean="0"/>
              <a:t>軟體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66800" y="5097378"/>
            <a:ext cx="1086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106590052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吳軍樂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107590450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劉學逸</a:t>
            </a:r>
            <a:endParaRPr lang="zh-HK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易用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/>
              <a:t>一切要以簡單易用，按鈕清晰，功能</a:t>
            </a:r>
            <a:r>
              <a:rPr lang="zh-TW" altLang="en-US" dirty="0" smtClean="0"/>
              <a:t>全面</a:t>
            </a:r>
            <a:endParaRPr lang="zh-TW" altLang="en-US" dirty="0"/>
          </a:p>
          <a:p>
            <a:r>
              <a:rPr lang="zh-TW" altLang="en-US" dirty="0"/>
              <a:t>方便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在任何地間、地方都能使用</a:t>
            </a:r>
            <a:endParaRPr lang="zh-TW" altLang="en-US" dirty="0"/>
          </a:p>
          <a:p>
            <a:r>
              <a:rPr lang="zh-TW" altLang="en-US" dirty="0"/>
              <a:t>靈活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使用者可以對軟件有全面的控制，例如更改字體顏色、增加新項目和刪除。</a:t>
            </a:r>
            <a:endParaRPr lang="zh-TW" altLang="en-US" dirty="0"/>
          </a:p>
          <a:p>
            <a:r>
              <a:rPr lang="zh-TW" altLang="en-US" dirty="0" smtClean="0"/>
              <a:t>精簡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軟體對設備的要求低，軟體的大小精細。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zh-TW" altLang="en-US" dirty="0" smtClean="0"/>
              <a:t>功能概念展示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功能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4496"/>
          </a:xfrm>
        </p:spPr>
        <p:txBody>
          <a:bodyPr rtlCol="0">
            <a:normAutofit lnSpcReduction="10000"/>
          </a:bodyPr>
          <a:lstStyle/>
          <a:p>
            <a:r>
              <a:rPr lang="zh-TW" altLang="en-US" dirty="0" smtClean="0"/>
              <a:t>可以以主題型式建立提醒清單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每個主題的標題可以更改字體顏色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清單中的項目可以自由增加和刪除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可標記以完成的項目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提醒</a:t>
            </a:r>
            <a:r>
              <a:rPr lang="zh-TW" altLang="en-US" dirty="0" smtClean="0"/>
              <a:t>清單可以自由</a:t>
            </a:r>
            <a:r>
              <a:rPr lang="zh-TW" altLang="en-US" dirty="0"/>
              <a:t>增加和</a:t>
            </a:r>
            <a:r>
              <a:rPr lang="zh-TW" altLang="en-US" dirty="0" smtClean="0"/>
              <a:t>刪除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12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提醒清單</a:t>
            </a:r>
            <a:endParaRPr lang="en-US" altLang="zh-TW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779912" cy="4270375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Microsoft Jenghei"/>
              </a:rPr>
              <a:t>點擊右下的加號可以增加新的提醒清單</a:t>
            </a:r>
            <a:endParaRPr lang="zh-TW" altLang="en-US" dirty="0">
              <a:latin typeface="Microsoft Jenghei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452830"/>
            <a:ext cx="3011430" cy="60472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10" y="5445224"/>
            <a:ext cx="843196" cy="8431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454607"/>
            <a:ext cx="3011430" cy="60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 smtClean="0"/>
              <a:t>更改主題字體</a:t>
            </a:r>
            <a:r>
              <a:rPr lang="zh-TW" altLang="en-US" dirty="0"/>
              <a:t>顏色</a:t>
            </a:r>
            <a:endParaRPr lang="en-US" altLang="zh-TW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457200"/>
            <a:ext cx="3011429" cy="6047244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457200"/>
            <a:ext cx="3011430" cy="60472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55" y="3861048"/>
            <a:ext cx="843196" cy="8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405378"/>
            <a:ext cx="3011430" cy="60472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 smtClean="0"/>
              <a:t>增加</a:t>
            </a:r>
            <a:r>
              <a:rPr lang="zh-TW" altLang="en-US" dirty="0"/>
              <a:t>和</a:t>
            </a:r>
            <a:r>
              <a:rPr lang="zh-TW" altLang="en-US" dirty="0" smtClean="0"/>
              <a:t>刪除</a:t>
            </a:r>
            <a:r>
              <a:rPr lang="zh-TW" altLang="en-US" dirty="0"/>
              <a:t>項目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點擊標題下的加號增加項目</a:t>
            </a:r>
            <a:endParaRPr lang="zh-HK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405378"/>
            <a:ext cx="3025402" cy="6075304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83" y="4077072"/>
            <a:ext cx="843196" cy="8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3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60" y="420867"/>
            <a:ext cx="3011430" cy="60472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標記以完成的項目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3563888" cy="4270375"/>
          </a:xfrm>
        </p:spPr>
        <p:txBody>
          <a:bodyPr/>
          <a:lstStyle/>
          <a:p>
            <a:r>
              <a:rPr lang="zh-TW" altLang="en-US" dirty="0" smtClean="0"/>
              <a:t>點擊項目標題右方按鈕以示以完成</a:t>
            </a:r>
            <a:endParaRPr lang="zh-HK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51" y="4149080"/>
            <a:ext cx="843196" cy="8431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0867"/>
            <a:ext cx="3011430" cy="60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22554"/>
      </p:ext>
    </p:extLst>
  </p:cSld>
  <p:clrMapOvr>
    <a:masterClrMapping/>
  </p:clrMapOvr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0</TotalTime>
  <Words>160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Jenghei</vt:lpstr>
      <vt:lpstr>Microsoft JhengHei UI</vt:lpstr>
      <vt:lpstr>微軟正黑體</vt:lpstr>
      <vt:lpstr>Arial</vt:lpstr>
      <vt:lpstr>Candara</vt:lpstr>
      <vt:lpstr>高科技電腦 16x9</vt:lpstr>
      <vt:lpstr>Reminders</vt:lpstr>
      <vt:lpstr>簡介</vt:lpstr>
      <vt:lpstr>功能概念展示</vt:lpstr>
      <vt:lpstr>功能</vt:lpstr>
      <vt:lpstr>建立提醒清單</vt:lpstr>
      <vt:lpstr>更改主題字體顏色</vt:lpstr>
      <vt:lpstr>增加和刪除項目</vt:lpstr>
      <vt:lpstr>標記以完成的項目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2020-05-28T05:48:17Z</dcterms:created>
  <dcterms:modified xsi:type="dcterms:W3CDTF">2020-06-19T12:28:18Z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