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72" r:id="rId5"/>
    <p:sldId id="270" r:id="rId6"/>
    <p:sldId id="258" r:id="rId7"/>
    <p:sldId id="265" r:id="rId8"/>
    <p:sldId id="268" r:id="rId9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70" y="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192694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7574348"/>
            <a:ext cx="12251605" cy="40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i="1" dirty="0" smtClean="0">
                <a:solidFill>
                  <a:srgbClr val="414141"/>
                </a:solidFill>
              </a:rPr>
              <a:t>Department of Mathematics. University of Colorado at Colorado </a:t>
            </a:r>
            <a:r>
              <a:rPr lang="en-US" sz="2400" i="1" dirty="0" smtClean="0">
                <a:solidFill>
                  <a:srgbClr val="414141"/>
                </a:solidFill>
              </a:rPr>
              <a:t>Springs</a:t>
            </a:r>
            <a:endParaRPr sz="2400" i="1" dirty="0">
              <a:solidFill>
                <a:srgbClr val="414141"/>
              </a:solidFill>
            </a:endParaRP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900"/>
              </a:spcBef>
              <a:defRPr sz="4059"/>
            </a:lvl1pPr>
          </a:lstStyle>
          <a:p>
            <a:r>
              <a:rPr lang="en-US" dirty="0" smtClean="0"/>
              <a:t>Clustering of Sessions in Network Traffic Traces</a:t>
            </a:r>
            <a:endParaRPr lang="en-US" dirty="0"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 smtClean="0">
                <a:solidFill>
                  <a:srgbClr val="414141"/>
                </a:solidFill>
              </a:rPr>
              <a:t>Ronald </a:t>
            </a:r>
            <a:r>
              <a:rPr lang="en-US" sz="2100" dirty="0" err="1" smtClean="0">
                <a:solidFill>
                  <a:srgbClr val="414141"/>
                </a:solidFill>
              </a:rPr>
              <a:t>Broberg</a:t>
            </a:r>
            <a:endParaRPr sz="21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Problem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414141"/>
                </a:solidFill>
              </a:rPr>
              <a:t>Detect Anomalous Behavior in Network Traces</a:t>
            </a:r>
            <a:endParaRPr sz="3600" dirty="0">
              <a:solidFill>
                <a:srgbClr val="414141"/>
              </a:solidFill>
            </a:endParaRPr>
          </a:p>
          <a:p>
            <a:pPr lvl="1"/>
            <a:r>
              <a:rPr lang="en-US" dirty="0" smtClean="0"/>
              <a:t>Feature Extraction</a:t>
            </a:r>
          </a:p>
          <a:p>
            <a:pPr lvl="2"/>
            <a:r>
              <a:rPr lang="en-US" dirty="0"/>
              <a:t>Time Dependence</a:t>
            </a:r>
          </a:p>
          <a:p>
            <a:pPr lvl="2"/>
            <a:r>
              <a:rPr lang="en-US" dirty="0" smtClean="0"/>
              <a:t>Predict Next Packet</a:t>
            </a:r>
          </a:p>
          <a:p>
            <a:pPr lvl="2"/>
            <a:r>
              <a:rPr lang="en-US" dirty="0" smtClean="0">
                <a:solidFill>
                  <a:srgbClr val="414141"/>
                </a:solidFill>
              </a:rPr>
              <a:t>Find Anomalous Packet Requests</a:t>
            </a:r>
          </a:p>
          <a:p>
            <a:pPr lvl="2"/>
            <a:r>
              <a:rPr lang="en-US" dirty="0" smtClean="0"/>
              <a:t>Cluster Entire Trace</a:t>
            </a:r>
          </a:p>
          <a:p>
            <a:pPr lvl="1"/>
            <a:r>
              <a:rPr lang="en-US" dirty="0" smtClean="0">
                <a:solidFill>
                  <a:srgbClr val="414141"/>
                </a:solidFill>
              </a:rPr>
              <a:t>Results</a:t>
            </a:r>
          </a:p>
          <a:p>
            <a:pPr lvl="2"/>
            <a:r>
              <a:rPr lang="en-US" dirty="0" smtClean="0">
                <a:solidFill>
                  <a:srgbClr val="414141"/>
                </a:solidFill>
              </a:rPr>
              <a:t>Can Data Be Classified</a:t>
            </a:r>
          </a:p>
          <a:p>
            <a:pPr lvl="3"/>
            <a:r>
              <a:rPr lang="en-US" dirty="0" smtClean="0"/>
              <a:t>Can</a:t>
            </a:r>
            <a:r>
              <a:rPr lang="en-US" dirty="0" smtClean="0"/>
              <a:t> Clusters Reveal Malpractice</a:t>
            </a:r>
          </a:p>
          <a:p>
            <a:pPr lvl="3"/>
            <a:r>
              <a:rPr lang="en-US" dirty="0" smtClean="0"/>
              <a:t>If not clustered, other classification method?</a:t>
            </a:r>
            <a:endParaRPr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Datasets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dirty="0" smtClean="0"/>
              <a:t>DARPA / MIT Lincoln Labs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CAIDA Anonymized Internet Traces 2012 </a:t>
            </a:r>
            <a:r>
              <a:rPr lang="en-US" dirty="0" smtClean="0"/>
              <a:t>Dataset</a:t>
            </a:r>
          </a:p>
          <a:p>
            <a:pPr lvl="1"/>
            <a:r>
              <a:rPr lang="en-US" dirty="0"/>
              <a:t>Data Set for IMC 2010 Data Center </a:t>
            </a:r>
            <a:r>
              <a:rPr lang="en-US" dirty="0" smtClean="0"/>
              <a:t>Measurement</a:t>
            </a:r>
          </a:p>
          <a:p>
            <a:pPr lvl="1"/>
            <a:r>
              <a:rPr lang="en-US" dirty="0" err="1" smtClean="0"/>
              <a:t>UmassTraceRepository</a:t>
            </a:r>
            <a:endParaRPr lang="en-US" dirty="0"/>
          </a:p>
          <a:p>
            <a:pPr lvl="1"/>
            <a:r>
              <a:rPr lang="en-US" dirty="0" smtClean="0"/>
              <a:t>NETRESEC </a:t>
            </a:r>
            <a:r>
              <a:rPr lang="en-US" dirty="0"/>
              <a:t>Publicly available PCAP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2780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Model Tools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dirty="0" smtClean="0"/>
              <a:t>SCAPY </a:t>
            </a:r>
          </a:p>
          <a:p>
            <a:pPr lvl="2"/>
            <a:r>
              <a:rPr lang="en-US" dirty="0" smtClean="0"/>
              <a:t>Python Library for Packet Manipulation</a:t>
            </a:r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2"/>
            <a:r>
              <a:rPr lang="en-US" dirty="0" smtClean="0"/>
              <a:t>Numerous Clustering and Classification Packages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7205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Priors</a:t>
            </a:r>
            <a:endParaRPr sz="7000" dirty="0">
              <a:solidFill>
                <a:srgbClr val="D93E2B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Data</a:t>
            </a:r>
            <a:endParaRPr sz="7000" dirty="0">
              <a:solidFill>
                <a:srgbClr val="D93E2B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Model</a:t>
            </a:r>
            <a:endParaRPr sz="7000" dirty="0">
              <a:solidFill>
                <a:srgbClr val="D93E2B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 dirty="0">
                <a:solidFill>
                  <a:srgbClr val="D93E2B"/>
                </a:solidFill>
              </a:rPr>
              <a:t>Results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102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Avenir Roman</vt:lpstr>
      <vt:lpstr>Bodoni SvtyTwo ITC TT-Book</vt:lpstr>
      <vt:lpstr>Helvetica</vt:lpstr>
      <vt:lpstr>Palatino</vt:lpstr>
      <vt:lpstr>Zapf Dingbats</vt:lpstr>
      <vt:lpstr>New_Template4</vt:lpstr>
      <vt:lpstr>Clustering of Sessions in Network Traffic Traces</vt:lpstr>
      <vt:lpstr>Problem</vt:lpstr>
      <vt:lpstr>Datasets</vt:lpstr>
      <vt:lpstr>Model Tools</vt:lpstr>
      <vt:lpstr>Priors</vt:lpstr>
      <vt:lpstr>Data</vt:lpstr>
      <vt:lpstr>Model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Epileptoid Oscillations in EEG using Shannon’s Entropy Amplitude Probability Distribution</dc:title>
  <dc:creator>rbroberg</dc:creator>
  <cp:lastModifiedBy>rbroberg</cp:lastModifiedBy>
  <cp:revision>7</cp:revision>
  <dcterms:modified xsi:type="dcterms:W3CDTF">2015-02-07T23:34:27Z</dcterms:modified>
</cp:coreProperties>
</file>