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3AF3-3EE1-4CFB-BACC-71B29ED4B7ED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LeNet5 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Ronald </a:t>
            </a:r>
            <a:r>
              <a:rPr lang="en-US" dirty="0" err="1" smtClean="0"/>
              <a:t>Broberg</a:t>
            </a:r>
            <a:endParaRPr lang="en-US" dirty="0" smtClean="0"/>
          </a:p>
          <a:p>
            <a:r>
              <a:rPr lang="en-US" dirty="0" smtClean="0"/>
              <a:t>Oct 27 2014</a:t>
            </a:r>
          </a:p>
          <a:p>
            <a:r>
              <a:rPr lang="en-US" dirty="0" smtClean="0"/>
              <a:t>CS5870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Ambulatory EEG record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239000" cy="464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00800"/>
            <a:ext cx="438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http://www.kaggle.com/c/seizure-prediction</a:t>
            </a:r>
          </a:p>
        </p:txBody>
      </p:sp>
    </p:spTree>
    <p:extLst>
      <p:ext uri="{BB962C8B-B14F-4D97-AF65-F5344CB8AC3E}">
        <p14:creationId xmlns:p14="http://schemas.microsoft.com/office/powerpoint/2010/main" val="91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of Pennsylvania</a:t>
            </a:r>
          </a:p>
          <a:p>
            <a:pPr lvl="1"/>
            <a:r>
              <a:rPr lang="en-US" dirty="0" smtClean="0"/>
              <a:t>4 Dog</a:t>
            </a:r>
          </a:p>
          <a:p>
            <a:pPr lvl="1"/>
            <a:r>
              <a:rPr lang="en-US" dirty="0" smtClean="0"/>
              <a:t>8 Human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from MATLAB binary data storage to HDF5 format</a:t>
            </a:r>
          </a:p>
          <a:p>
            <a:r>
              <a:rPr lang="en-US" dirty="0" err="1" smtClean="0"/>
              <a:t>Downsampled</a:t>
            </a:r>
            <a:r>
              <a:rPr lang="en-US" dirty="0" smtClean="0"/>
              <a:t> to 200 Hz</a:t>
            </a:r>
          </a:p>
          <a:p>
            <a:r>
              <a:rPr lang="en-US" dirty="0" smtClean="0"/>
              <a:t>Features extracted with Julia ? Python</a:t>
            </a:r>
            <a:endParaRPr lang="en-US" dirty="0"/>
          </a:p>
          <a:p>
            <a:pPr lvl="1"/>
            <a:r>
              <a:rPr lang="en-US" dirty="0" smtClean="0"/>
              <a:t>Stored as csv</a:t>
            </a:r>
          </a:p>
        </p:txBody>
      </p:sp>
    </p:spTree>
    <p:extLst>
      <p:ext uri="{BB962C8B-B14F-4D97-AF65-F5344CB8AC3E}">
        <p14:creationId xmlns:p14="http://schemas.microsoft.com/office/powerpoint/2010/main" val="3848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</a:p>
          <a:p>
            <a:r>
              <a:rPr lang="en-US" dirty="0" smtClean="0"/>
              <a:t>Autocorrelation</a:t>
            </a:r>
          </a:p>
          <a:p>
            <a:r>
              <a:rPr lang="en-US" dirty="0" smtClean="0"/>
              <a:t>Cross-correlation</a:t>
            </a:r>
          </a:p>
          <a:p>
            <a:r>
              <a:rPr lang="en-US" dirty="0" smtClean="0"/>
              <a:t>Amplitude Entropy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err="1" smtClean="0"/>
              <a:t>Heteroskedasticity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LeNet5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Theano</a:t>
            </a:r>
            <a:r>
              <a:rPr lang="en-US" dirty="0" smtClean="0"/>
              <a:t> 0.6.0</a:t>
            </a:r>
          </a:p>
          <a:p>
            <a:pPr lvl="1"/>
            <a:r>
              <a:rPr lang="en-US" dirty="0" smtClean="0"/>
              <a:t>Python 2.7.3 / </a:t>
            </a:r>
            <a:r>
              <a:rPr lang="en-US" dirty="0" err="1" smtClean="0"/>
              <a:t>gcc</a:t>
            </a:r>
            <a:r>
              <a:rPr lang="en-US" dirty="0" smtClean="0"/>
              <a:t> 4.6.3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1.9.0 / </a:t>
            </a:r>
            <a:r>
              <a:rPr lang="en-US" dirty="0" err="1" smtClean="0"/>
              <a:t>scipy</a:t>
            </a:r>
            <a:r>
              <a:rPr lang="en-US" dirty="0" smtClean="0"/>
              <a:t> 0.14.0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Amazon EC2 AWS g2.2xlarge </a:t>
            </a:r>
          </a:p>
          <a:p>
            <a:r>
              <a:rPr lang="en-US" sz="3100" dirty="0" smtClean="0"/>
              <a:t>Ubuntu 12.04.4 LTS x86_64</a:t>
            </a:r>
          </a:p>
          <a:p>
            <a:r>
              <a:rPr lang="en-US" sz="3100" dirty="0" smtClean="0"/>
              <a:t>NVIDIA Kepler GK 104 GPU</a:t>
            </a:r>
            <a:endParaRPr lang="en-US" sz="3100" dirty="0"/>
          </a:p>
          <a:p>
            <a:r>
              <a:rPr lang="en-US" sz="3100" dirty="0" smtClean="0"/>
              <a:t>26 ECUs</a:t>
            </a:r>
          </a:p>
          <a:p>
            <a:r>
              <a:rPr lang="en-US" sz="3100" dirty="0" smtClean="0"/>
              <a:t>8 </a:t>
            </a:r>
            <a:r>
              <a:rPr lang="en-US" sz="3100" dirty="0" err="1" smtClean="0"/>
              <a:t>vCPUs</a:t>
            </a:r>
            <a:endParaRPr lang="en-US" sz="3100" dirty="0" smtClean="0"/>
          </a:p>
          <a:p>
            <a:r>
              <a:rPr lang="en-US" sz="3100" dirty="0" smtClean="0"/>
              <a:t>2.6 GHz</a:t>
            </a:r>
          </a:p>
          <a:p>
            <a:r>
              <a:rPr lang="en-US" sz="3100" dirty="0" smtClean="0"/>
              <a:t>Intel Xeon E5-2670</a:t>
            </a:r>
          </a:p>
          <a:p>
            <a:r>
              <a:rPr lang="en-US" sz="3100" dirty="0" smtClean="0"/>
              <a:t>15 </a:t>
            </a:r>
            <a:r>
              <a:rPr lang="en-US" sz="3100" dirty="0" err="1" smtClean="0"/>
              <a:t>GiB</a:t>
            </a:r>
            <a:r>
              <a:rPr lang="en-US" sz="3100" dirty="0" smtClean="0"/>
              <a:t> memory</a:t>
            </a:r>
          </a:p>
          <a:p>
            <a:r>
              <a:rPr lang="en-US" sz="3100" dirty="0" smtClean="0"/>
              <a:t>1 x 60 </a:t>
            </a:r>
            <a:r>
              <a:rPr lang="en-US" sz="3100" dirty="0" err="1" smtClean="0"/>
              <a:t>GiB</a:t>
            </a:r>
            <a:r>
              <a:rPr lang="en-US" sz="3100" dirty="0" smtClean="0"/>
              <a:t> Storage Capacity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 smtClean="0"/>
              <a:t>Theano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LeNet</a:t>
            </a:r>
            <a:endParaRPr lang="en-US" sz="2400" u="sng" dirty="0"/>
          </a:p>
          <a:p>
            <a:r>
              <a:rPr lang="en-US" sz="2400" dirty="0" smtClean="0"/>
              <a:t>MNIST data set</a:t>
            </a:r>
          </a:p>
          <a:p>
            <a:r>
              <a:rPr lang="en-US" sz="2400" dirty="0" smtClean="0"/>
              <a:t>Accuracy</a:t>
            </a:r>
          </a:p>
          <a:p>
            <a:pPr lvl="1"/>
            <a:r>
              <a:rPr lang="en-US" sz="2000" dirty="0" smtClean="0"/>
              <a:t>0.92% on tutorial</a:t>
            </a:r>
          </a:p>
          <a:p>
            <a:pPr lvl="1"/>
            <a:r>
              <a:rPr lang="en-US" sz="2000" dirty="0" smtClean="0"/>
              <a:t>0.92% </a:t>
            </a:r>
            <a:r>
              <a:rPr lang="en-US" sz="2000" dirty="0"/>
              <a:t>on </a:t>
            </a:r>
            <a:r>
              <a:rPr lang="en-US" sz="2000" dirty="0" smtClean="0"/>
              <a:t>my setup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peed</a:t>
            </a:r>
          </a:p>
          <a:p>
            <a:pPr lvl="1"/>
            <a:r>
              <a:rPr lang="en-US" sz="2000" dirty="0" smtClean="0"/>
              <a:t>380.28m tutorial</a:t>
            </a:r>
            <a:endParaRPr lang="en-US" sz="2000" dirty="0"/>
          </a:p>
          <a:p>
            <a:pPr lvl="1"/>
            <a:r>
              <a:rPr lang="en-US" sz="2000" dirty="0" smtClean="0"/>
              <a:t>552m on my setup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imtech.res.in/raghava/mhcbench/r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743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</a:t>
            </a:r>
          </a:p>
          <a:p>
            <a:r>
              <a:rPr lang="en-US" dirty="0" smtClean="0"/>
              <a:t>AUC</a:t>
            </a:r>
          </a:p>
          <a:p>
            <a:pPr lvl="1"/>
            <a:r>
              <a:rPr lang="en-US" dirty="0" smtClean="0"/>
              <a:t>TP/(TP+FP)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LeNet5 EEG</vt:lpstr>
      <vt:lpstr>Problem</vt:lpstr>
      <vt:lpstr>Data Source</vt:lpstr>
      <vt:lpstr>ETL</vt:lpstr>
      <vt:lpstr>Feature Selection</vt:lpstr>
      <vt:lpstr>Model</vt:lpstr>
      <vt:lpstr>Performance</vt:lpstr>
      <vt:lpstr>PowerPoint Presentation</vt:lpstr>
      <vt:lpstr>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LeNet5 EEG</dc:title>
  <dc:creator>rbroberg</dc:creator>
  <cp:lastModifiedBy>rbroberg</cp:lastModifiedBy>
  <cp:revision>13</cp:revision>
  <dcterms:created xsi:type="dcterms:W3CDTF">2014-10-25T00:50:19Z</dcterms:created>
  <dcterms:modified xsi:type="dcterms:W3CDTF">2014-10-25T14:35:00Z</dcterms:modified>
</cp:coreProperties>
</file>