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3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4CB9-6461-487F-816D-57B65BEBFDE4}" type="datetimeFigureOut">
              <a:rPr lang="en-US" smtClean="0"/>
              <a:t>10/4/2014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27EB-588D-4849-8171-1785D649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2607752" y="1181284"/>
            <a:ext cx="5361889" cy="4366982"/>
            <a:chOff x="2607752" y="1181284"/>
            <a:chExt cx="5361889" cy="4366982"/>
          </a:xfrm>
        </p:grpSpPr>
        <p:sp>
          <p:nvSpPr>
            <p:cNvPr id="4" name="Oval 3"/>
            <p:cNvSpPr/>
            <p:nvPr/>
          </p:nvSpPr>
          <p:spPr>
            <a:xfrm>
              <a:off x="3449879" y="1181284"/>
              <a:ext cx="642551" cy="6096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49879" y="1874859"/>
              <a:ext cx="642551" cy="6096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49879" y="4061342"/>
              <a:ext cx="642551" cy="6096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49879" y="4764241"/>
              <a:ext cx="642551" cy="6096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985796" y="1486084"/>
              <a:ext cx="39054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04457" y="2179659"/>
              <a:ext cx="371888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15740" y="4366142"/>
              <a:ext cx="36060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15740" y="5069041"/>
              <a:ext cx="36060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965719" y="3022722"/>
              <a:ext cx="642551" cy="6096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01246" y="1181284"/>
              <a:ext cx="642551" cy="609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338735" y="1716831"/>
              <a:ext cx="1626984" cy="116495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239362" y="2361195"/>
              <a:ext cx="1643797" cy="69266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226767" y="3511938"/>
              <a:ext cx="1631257" cy="65885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226767" y="3708538"/>
              <a:ext cx="1738952" cy="123609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58611" y="1688841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j1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9976" y="2280175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j2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449879" y="3022722"/>
              <a:ext cx="642551" cy="6096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242479" y="3327191"/>
              <a:ext cx="1576308" cy="66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733832" y="3695204"/>
              <a:ext cx="74645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33832" y="3800949"/>
              <a:ext cx="74645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733832" y="3906694"/>
              <a:ext cx="74645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733832" y="2587389"/>
              <a:ext cx="74645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733832" y="2693134"/>
              <a:ext cx="74645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32" y="2798879"/>
              <a:ext cx="74645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718" y="38753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j62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73083" y="446664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j63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57530" y="3191462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</a:t>
              </a:r>
              <a:r>
                <a:rPr lang="en-US" baseline="-25000" dirty="0" err="1" smtClean="0"/>
                <a:t>ji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36589" y="130820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j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722521" y="1881990"/>
              <a:ext cx="321276" cy="97581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401246" y="3906863"/>
                  <a:ext cx="2568395" cy="692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246" y="3906863"/>
                  <a:ext cx="2568395" cy="6921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/>
            <p:cNvSpPr txBox="1"/>
            <p:nvPr/>
          </p:nvSpPr>
          <p:spPr>
            <a:xfrm>
              <a:off x="2647026" y="1301418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j1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026" y="199499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j2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07752" y="4181476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j62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07752" y="4884375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j63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68666" y="3142856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ji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023118" y="3327285"/>
              <a:ext cx="353227" cy="4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90870" y="3142856"/>
              <a:ext cx="613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 smtClean="0"/>
                <a:t>out_j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97683" y="5240489"/>
              <a:ext cx="2721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 = letter being trained 1…7 | A … K</a:t>
              </a:r>
              <a:endParaRPr lang="en-US" sz="14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7107166" y="3022722"/>
              <a:ext cx="642551" cy="6096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225621" y="3142856"/>
              <a:ext cx="49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 smtClean="0"/>
                <a:t>out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415103" y="4764749"/>
                  <a:ext cx="1928285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r>
                    <a:rPr lang="en-US" sz="1600" i="1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_out</a:t>
                  </a:r>
                  <a:r>
                    <a:rPr lang="en-US" sz="16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103" y="4764749"/>
                  <a:ext cx="1928285" cy="2660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09" t="-27907" r="-5678" b="-372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>
              <a:off x="6681104" y="3327285"/>
              <a:ext cx="353227" cy="4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3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42" y="3135085"/>
            <a:ext cx="3064387" cy="25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UCCS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Broberg</dc:creator>
  <cp:lastModifiedBy>Ron Broberg</cp:lastModifiedBy>
  <cp:revision>5</cp:revision>
  <dcterms:created xsi:type="dcterms:W3CDTF">2014-10-04T21:38:36Z</dcterms:created>
  <dcterms:modified xsi:type="dcterms:W3CDTF">2014-10-04T22:23:15Z</dcterms:modified>
</cp:coreProperties>
</file>