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8" r:id="rId10"/>
    <p:sldId id="261" r:id="rId11"/>
    <p:sldId id="263" r:id="rId12"/>
    <p:sldId id="264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Emoji</a:t>
            </a:r>
            <a:r>
              <a:rPr lang="pt-BR" dirty="0" smtClean="0"/>
              <a:t> </a:t>
            </a:r>
            <a:r>
              <a:rPr lang="pt-BR" dirty="0" err="1" smtClean="0"/>
              <a:t>Rescue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Eduardo Ferreira </a:t>
            </a:r>
            <a:r>
              <a:rPr lang="pt-BR" dirty="0" err="1" smtClean="0"/>
              <a:t>Gehrke</a:t>
            </a:r>
            <a:endParaRPr lang="pt-BR" dirty="0" smtClean="0"/>
          </a:p>
          <a:p>
            <a:r>
              <a:rPr lang="pt-BR" dirty="0" smtClean="0"/>
              <a:t>Rafael </a:t>
            </a:r>
            <a:r>
              <a:rPr lang="pt-BR" dirty="0" err="1" smtClean="0"/>
              <a:t>Bertoldi</a:t>
            </a:r>
            <a:r>
              <a:rPr lang="pt-BR" dirty="0" smtClean="0"/>
              <a:t> Rossi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3 (Espaço sideral)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espaço sideral, uma ‘chuva’ de </a:t>
            </a:r>
            <a:r>
              <a:rPr lang="pt-BR" dirty="0" err="1" smtClean="0"/>
              <a:t>Evil</a:t>
            </a:r>
            <a:r>
              <a:rPr lang="pt-BR" dirty="0" smtClean="0"/>
              <a:t> </a:t>
            </a:r>
            <a:r>
              <a:rPr lang="pt-BR" dirty="0" err="1" smtClean="0"/>
              <a:t>Emojis</a:t>
            </a:r>
            <a:r>
              <a:rPr lang="pt-BR" dirty="0" smtClean="0"/>
              <a:t> dificulta o caminho até o objetivo.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Dificuldade: difícil. O jogador tem que se adaptar aos movimentos dos numerosos </a:t>
            </a:r>
            <a:r>
              <a:rPr lang="pt-BR" dirty="0" smtClean="0"/>
              <a:t>inimigos, </a:t>
            </a:r>
            <a:r>
              <a:rPr lang="pt-BR" dirty="0" smtClean="0"/>
              <a:t>até </a:t>
            </a:r>
            <a:r>
              <a:rPr lang="pt-BR" dirty="0" smtClean="0"/>
              <a:t>atingir </a:t>
            </a:r>
            <a:r>
              <a:rPr lang="pt-BR" dirty="0" smtClean="0"/>
              <a:t>o objetivo.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4 (Final)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56474"/>
            <a:ext cx="9144000" cy="530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4 (Final)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“chefão” </a:t>
            </a:r>
            <a:r>
              <a:rPr lang="pt-BR" dirty="0" err="1" smtClean="0"/>
              <a:t>Fury</a:t>
            </a:r>
            <a:r>
              <a:rPr lang="pt-BR" dirty="0" smtClean="0"/>
              <a:t> Guy se movimenta e projéteis são atirados </a:t>
            </a:r>
            <a:r>
              <a:rPr lang="pt-BR" dirty="0" err="1" smtClean="0"/>
              <a:t>frequentemente</a:t>
            </a:r>
            <a:r>
              <a:rPr lang="pt-BR" dirty="0" smtClean="0"/>
              <a:t> em direção a Mr. </a:t>
            </a:r>
            <a:r>
              <a:rPr lang="pt-BR" dirty="0" err="1" smtClean="0"/>
              <a:t>Smile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Mr. </a:t>
            </a:r>
            <a:r>
              <a:rPr lang="pt-BR" dirty="0" err="1" smtClean="0"/>
              <a:t>Smile</a:t>
            </a:r>
            <a:r>
              <a:rPr lang="pt-BR" dirty="0" smtClean="0"/>
              <a:t> deve apertar dois botões no cenário, para </a:t>
            </a:r>
            <a:r>
              <a:rPr lang="pt-BR" dirty="0" smtClean="0"/>
              <a:t>carregar e poder disparar </a:t>
            </a:r>
            <a:r>
              <a:rPr lang="pt-BR" dirty="0" smtClean="0"/>
              <a:t>projéteis em direção a </a:t>
            </a:r>
            <a:r>
              <a:rPr lang="pt-BR" dirty="0" err="1" smtClean="0"/>
              <a:t>Fury</a:t>
            </a:r>
            <a:r>
              <a:rPr lang="pt-BR" dirty="0" smtClean="0"/>
              <a:t> Guy.</a:t>
            </a:r>
          </a:p>
          <a:p>
            <a:r>
              <a:rPr lang="pt-BR" dirty="0" smtClean="0"/>
              <a:t>Porém, após utilizar um dos botões, </a:t>
            </a:r>
            <a:r>
              <a:rPr lang="pt-BR" dirty="0" smtClean="0"/>
              <a:t>a próxima </a:t>
            </a:r>
            <a:r>
              <a:rPr lang="pt-BR" dirty="0" smtClean="0"/>
              <a:t>carga </a:t>
            </a:r>
            <a:r>
              <a:rPr lang="pt-BR" dirty="0" smtClean="0"/>
              <a:t>precisa </a:t>
            </a:r>
            <a:r>
              <a:rPr lang="pt-BR" dirty="0" smtClean="0"/>
              <a:t>partir do outro, localizado no outro lado do cenário.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4 (Final)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cada disparo que atinge </a:t>
            </a:r>
            <a:r>
              <a:rPr lang="pt-BR" dirty="0" err="1" smtClean="0"/>
              <a:t>Fury</a:t>
            </a:r>
            <a:r>
              <a:rPr lang="pt-BR" dirty="0" smtClean="0"/>
              <a:t> Guy, ele se movimenta mais </a:t>
            </a:r>
            <a:r>
              <a:rPr lang="pt-BR" dirty="0" smtClean="0"/>
              <a:t>rapidamente.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 err="1" smtClean="0"/>
              <a:t>Fury</a:t>
            </a:r>
            <a:r>
              <a:rPr lang="pt-BR" dirty="0" smtClean="0"/>
              <a:t> Guy for atingido 5 vezes, ele morre, e o jogador vence o </a:t>
            </a:r>
            <a:r>
              <a:rPr lang="pt-BR" i="1" dirty="0" smtClean="0"/>
              <a:t>game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mostrada uma tela com </a:t>
            </a:r>
            <a:r>
              <a:rPr lang="pt-BR" dirty="0" err="1" smtClean="0"/>
              <a:t>emojis</a:t>
            </a:r>
            <a:r>
              <a:rPr lang="pt-BR" dirty="0" smtClean="0"/>
              <a:t> felizes, e em seguida, são mostradas as quatro opções de fase que o jogador pode jogar novamente.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97902"/>
            <a:ext cx="9144000" cy="506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7456471" cy="383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A tribo dos </a:t>
            </a:r>
            <a:r>
              <a:rPr lang="pt-BR" dirty="0" err="1" smtClean="0"/>
              <a:t>Evil</a:t>
            </a:r>
            <a:r>
              <a:rPr lang="pt-BR" dirty="0" smtClean="0"/>
              <a:t> </a:t>
            </a:r>
            <a:r>
              <a:rPr lang="pt-BR" dirty="0" err="1" smtClean="0"/>
              <a:t>Emojis</a:t>
            </a:r>
            <a:r>
              <a:rPr lang="pt-BR" dirty="0" smtClean="0"/>
              <a:t> </a:t>
            </a:r>
            <a:r>
              <a:rPr lang="pt-BR" dirty="0" err="1" smtClean="0"/>
              <a:t>sequestrou</a:t>
            </a:r>
            <a:r>
              <a:rPr lang="pt-BR" dirty="0" smtClean="0"/>
              <a:t> todos os outros </a:t>
            </a:r>
            <a:r>
              <a:rPr lang="pt-BR" dirty="0" err="1" smtClean="0"/>
              <a:t>Emojis</a:t>
            </a:r>
            <a:r>
              <a:rPr lang="pt-BR" dirty="0" smtClean="0"/>
              <a:t>, com exceção do Mr. </a:t>
            </a:r>
            <a:r>
              <a:rPr lang="pt-BR" dirty="0" err="1" smtClean="0"/>
              <a:t>Smile</a:t>
            </a:r>
            <a:r>
              <a:rPr lang="pt-BR" dirty="0" smtClean="0"/>
              <a:t>. Agora, ele terá que passar por várias fases e oponentes para salvar seus semelhantes, permitindo que as pessoas voltem a ter </a:t>
            </a:r>
            <a:r>
              <a:rPr lang="pt-BR" dirty="0" err="1" smtClean="0"/>
              <a:t>Emojis</a:t>
            </a:r>
            <a:r>
              <a:rPr lang="pt-BR" dirty="0" smtClean="0"/>
              <a:t> felizes em suas redes sociais!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personagem:</a:t>
            </a:r>
          </a:p>
          <a:p>
            <a:pPr lvl="1"/>
            <a:r>
              <a:rPr lang="pt-BR" dirty="0" err="1" smtClean="0"/>
              <a:t>Mr</a:t>
            </a:r>
            <a:r>
              <a:rPr lang="pt-BR" dirty="0" smtClean="0"/>
              <a:t> </a:t>
            </a:r>
            <a:r>
              <a:rPr lang="pt-BR" dirty="0" err="1" smtClean="0"/>
              <a:t>Smile</a:t>
            </a:r>
            <a:r>
              <a:rPr lang="pt-BR" dirty="0" smtClean="0"/>
              <a:t> (controlado por meio das setas).</a:t>
            </a:r>
          </a:p>
          <a:p>
            <a:pPr lvl="1"/>
            <a:r>
              <a:rPr lang="pt-BR" dirty="0" smtClean="0"/>
              <a:t>Número ilimitado de vidas, sempre recomeçando na última fase onde se encontrava em caso de perda.</a:t>
            </a:r>
          </a:p>
          <a:p>
            <a:r>
              <a:rPr lang="pt-BR" dirty="0" smtClean="0"/>
              <a:t>4 fases (sendo a última a do ‘chefão’ </a:t>
            </a:r>
            <a:r>
              <a:rPr lang="pt-BR" dirty="0" err="1" smtClean="0"/>
              <a:t>Fury</a:t>
            </a:r>
            <a:r>
              <a:rPr lang="pt-BR" dirty="0" smtClean="0"/>
              <a:t> Guy).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Perde-se a vida sempre quando se encosta no inimigo ou projétil, ou ainda quando cai do cenário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se perde, é mostrada uma tela com o texto “Você perdeu”, ao som de vaias.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00570"/>
            <a:ext cx="4500594" cy="215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1 (Labirinto)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92756"/>
            <a:ext cx="9143999" cy="516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1 (Labirinto)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labirinto, com o tempo correndo contra.</a:t>
            </a:r>
          </a:p>
          <a:p>
            <a:r>
              <a:rPr lang="pt-BR" dirty="0" smtClean="0"/>
              <a:t>Objetivo de atingir a região amarela.</a:t>
            </a:r>
          </a:p>
          <a:p>
            <a:r>
              <a:rPr lang="pt-BR" dirty="0" smtClean="0"/>
              <a:t>Dificuldade: fácil, o jogador deve apenas </a:t>
            </a:r>
            <a:r>
              <a:rPr lang="pt-BR" dirty="0" smtClean="0"/>
              <a:t>prestar atenção para finalizá-lo a tempo.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2 (Lava)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68165"/>
            <a:ext cx="9144000" cy="508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2 (Lava)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estrutura sobre lava, com projéteis sendo disparados e </a:t>
            </a:r>
            <a:r>
              <a:rPr lang="pt-BR" dirty="0" err="1" smtClean="0"/>
              <a:t>Evil</a:t>
            </a:r>
            <a:r>
              <a:rPr lang="pt-BR" dirty="0" smtClean="0"/>
              <a:t> </a:t>
            </a:r>
            <a:r>
              <a:rPr lang="pt-BR" dirty="0" err="1" smtClean="0"/>
              <a:t>Emojis</a:t>
            </a:r>
            <a:r>
              <a:rPr lang="pt-BR" dirty="0" smtClean="0"/>
              <a:t> adormecidos bloqueando o caminho.</a:t>
            </a:r>
          </a:p>
          <a:p>
            <a:r>
              <a:rPr lang="pt-BR" dirty="0" smtClean="0"/>
              <a:t>Dificuldade: médio. 	O jogador deve não </a:t>
            </a:r>
            <a:r>
              <a:rPr lang="pt-BR" dirty="0" smtClean="0"/>
              <a:t>apenas </a:t>
            </a:r>
            <a:r>
              <a:rPr lang="pt-BR" dirty="0" smtClean="0"/>
              <a:t>desviar dos </a:t>
            </a:r>
            <a:r>
              <a:rPr lang="pt-BR" dirty="0" smtClean="0"/>
              <a:t>projéteis </a:t>
            </a:r>
            <a:r>
              <a:rPr lang="pt-BR" dirty="0" smtClean="0"/>
              <a:t>e inimigos, </a:t>
            </a:r>
            <a:r>
              <a:rPr lang="pt-BR" dirty="0" smtClean="0"/>
              <a:t>mas </a:t>
            </a:r>
            <a:r>
              <a:rPr lang="pt-BR" dirty="0" smtClean="0"/>
              <a:t>também cuidar </a:t>
            </a:r>
            <a:r>
              <a:rPr lang="pt-BR" dirty="0" smtClean="0"/>
              <a:t>para </a:t>
            </a:r>
            <a:r>
              <a:rPr lang="pt-BR" dirty="0" smtClean="0"/>
              <a:t>não cair na lava.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3 (Espaço sideral)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8325"/>
            <a:ext cx="9144000" cy="5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362</Words>
  <Application>Microsoft Office PowerPoint</Application>
  <PresentationFormat>Apresentação na tela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Emoji Rescue</vt:lpstr>
      <vt:lpstr>História</vt:lpstr>
      <vt:lpstr>Sobre o jogo</vt:lpstr>
      <vt:lpstr>Sobre o jogo</vt:lpstr>
      <vt:lpstr>Fase 1 (Labirinto)</vt:lpstr>
      <vt:lpstr>Fase 1 (Labirinto)</vt:lpstr>
      <vt:lpstr>Fase 2 (Lava)</vt:lpstr>
      <vt:lpstr>Fase 2 (Lava)</vt:lpstr>
      <vt:lpstr>Fase 3 (Espaço sideral)</vt:lpstr>
      <vt:lpstr>Fase 3 (Espaço sideral)</vt:lpstr>
      <vt:lpstr>Fase 4 (Final)</vt:lpstr>
      <vt:lpstr>Fase 4 (Final)</vt:lpstr>
      <vt:lpstr>Fase 4 (Final)</vt:lpstr>
      <vt:lpstr>Final</vt:lpstr>
      <vt:lpstr>Final</vt:lpstr>
      <vt:lpstr>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Script – Emoji Rescue</dc:title>
  <dc:creator>user</dc:creator>
  <cp:lastModifiedBy>user</cp:lastModifiedBy>
  <cp:revision>18</cp:revision>
  <dcterms:created xsi:type="dcterms:W3CDTF">2018-04-23T22:11:08Z</dcterms:created>
  <dcterms:modified xsi:type="dcterms:W3CDTF">2018-06-30T18:03:19Z</dcterms:modified>
</cp:coreProperties>
</file>