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0" r:id="rId4"/>
    <p:sldId id="267" r:id="rId5"/>
    <p:sldId id="268" r:id="rId6"/>
    <p:sldId id="269" r:id="rId7"/>
    <p:sldId id="257" r:id="rId8"/>
    <p:sldId id="265" r:id="rId9"/>
    <p:sldId id="266" r:id="rId10"/>
    <p:sldId id="259" r:id="rId11"/>
    <p:sldId id="264" r:id="rId12"/>
    <p:sldId id="262" r:id="rId13"/>
    <p:sldId id="263" r:id="rId1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16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</a:t>
            </a:r>
            <a:r>
              <a:rPr lang="pt-BR" altLang="pt-BR" sz="2000" dirty="0" smtClean="0"/>
              <a:t>Douglas Portugal de Oliveira</a:t>
            </a:r>
            <a:endParaRPr lang="pt-BR" altLang="pt-BR" sz="2000" dirty="0"/>
          </a:p>
          <a:p>
            <a:pPr algn="l" eaLnBrk="1" hangingPunct="1"/>
            <a:r>
              <a:rPr lang="pt-BR" altLang="pt-BR" sz="2000" dirty="0"/>
              <a:t>             </a:t>
            </a:r>
            <a:r>
              <a:rPr lang="pt-BR" altLang="pt-BR" sz="2000" dirty="0" smtClean="0"/>
              <a:t>Rafael </a:t>
            </a:r>
            <a:r>
              <a:rPr lang="pt-BR" altLang="pt-BR" sz="2000" dirty="0" err="1" smtClean="0"/>
              <a:t>Bertoldi</a:t>
            </a:r>
            <a:r>
              <a:rPr lang="pt-BR" altLang="pt-BR" sz="2000" dirty="0" smtClean="0"/>
              <a:t> Rossi</a:t>
            </a:r>
            <a:endParaRPr lang="pt-BR" alt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2736"/>
            <a:ext cx="7020272" cy="2775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pt-BR" sz="2000" dirty="0"/>
              <a:t>RN01 - Uma diarista só pode executar um serviço após ter confirmado a contratação</a:t>
            </a:r>
            <a:r>
              <a:rPr lang="pt-BR" sz="2000" dirty="0" smtClean="0"/>
              <a:t>;</a:t>
            </a:r>
          </a:p>
          <a:p>
            <a:pPr lvl="1"/>
            <a:r>
              <a:rPr lang="pt-BR" sz="1600" dirty="0" smtClean="0"/>
              <a:t>Em fase de implementação</a:t>
            </a:r>
            <a:endParaRPr lang="en-US" sz="1600" dirty="0"/>
          </a:p>
          <a:p>
            <a:r>
              <a:rPr lang="pt-BR" sz="2000" dirty="0"/>
              <a:t>RN02 - Um empregador só pode contratar uma diarista se houver uma selecionada na lista</a:t>
            </a:r>
            <a:r>
              <a:rPr lang="pt-BR" sz="2000" dirty="0" smtClean="0"/>
              <a:t>;</a:t>
            </a:r>
          </a:p>
          <a:p>
            <a:pPr lvl="1"/>
            <a:r>
              <a:rPr lang="pt-BR" sz="1600" dirty="0"/>
              <a:t>Em fase de </a:t>
            </a:r>
            <a:r>
              <a:rPr lang="pt-BR" sz="1600" dirty="0" smtClean="0"/>
              <a:t>implementação</a:t>
            </a:r>
            <a:endParaRPr lang="en-US" sz="1600" dirty="0"/>
          </a:p>
          <a:p>
            <a:r>
              <a:rPr lang="pt-BR" sz="2000" dirty="0"/>
              <a:t>RN03 - Um empregador só pode avaliar a diarista após o serviço ter sido finalizado pela diarista</a:t>
            </a:r>
            <a:r>
              <a:rPr lang="pt-BR" sz="2000" dirty="0" smtClean="0"/>
              <a:t>;</a:t>
            </a:r>
          </a:p>
          <a:p>
            <a:pPr lvl="1"/>
            <a:r>
              <a:rPr lang="pt-BR" sz="1600" dirty="0"/>
              <a:t>Em fase de </a:t>
            </a:r>
            <a:r>
              <a:rPr lang="pt-BR" sz="1600" dirty="0" smtClean="0"/>
              <a:t>implementação</a:t>
            </a:r>
            <a:endParaRPr lang="en-US" sz="1600" dirty="0"/>
          </a:p>
          <a:p>
            <a:r>
              <a:rPr lang="pt-BR" sz="2000" dirty="0"/>
              <a:t>RN04 - A diarista não pode levar mais de 3 dias para aceitar ou recusar o </a:t>
            </a:r>
            <a:r>
              <a:rPr lang="pt-BR" sz="2000" dirty="0" smtClean="0"/>
              <a:t>serviço;</a:t>
            </a:r>
          </a:p>
          <a:p>
            <a:pPr lvl="1"/>
            <a:r>
              <a:rPr lang="pt-BR" sz="1600" dirty="0"/>
              <a:t>Em fase de </a:t>
            </a:r>
            <a:r>
              <a:rPr lang="pt-BR" sz="1600" dirty="0" smtClean="0"/>
              <a:t>implementação</a:t>
            </a:r>
            <a:endParaRPr lang="en-US" sz="1600" dirty="0"/>
          </a:p>
          <a:p>
            <a:r>
              <a:rPr lang="pt-BR" sz="2000" dirty="0" smtClean="0"/>
              <a:t>RN05 </a:t>
            </a:r>
            <a:r>
              <a:rPr lang="pt-BR" sz="2000" dirty="0"/>
              <a:t>- O empregador não pode levar mais de 3 dias para avaliar o serviço feito pela diarista</a:t>
            </a:r>
            <a:r>
              <a:rPr lang="pt-BR" sz="2000" dirty="0" smtClean="0"/>
              <a:t>;</a:t>
            </a:r>
          </a:p>
          <a:p>
            <a:pPr lvl="1"/>
            <a:r>
              <a:rPr lang="pt-BR" sz="1600" dirty="0"/>
              <a:t>Em fase de implementação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7414"/>
            <a:ext cx="9144000" cy="322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Dificuldades com programação em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</a:p>
          <a:p>
            <a:r>
              <a:rPr lang="pt-BR" dirty="0" smtClean="0"/>
              <a:t>Dificuldade com algumas regras de 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Estudar as tecnologias utilizadas</a:t>
            </a:r>
          </a:p>
          <a:p>
            <a:r>
              <a:rPr lang="pt-BR" dirty="0" smtClean="0"/>
              <a:t>Pedir auxílio aos colegas que já trabalham na área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225"/>
            <a:ext cx="9144000" cy="3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225"/>
            <a:ext cx="9144000" cy="35795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8204"/>
            <a:ext cx="9144000" cy="31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2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225"/>
            <a:ext cx="9144000" cy="35795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9458"/>
            <a:ext cx="9144000" cy="36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225"/>
            <a:ext cx="9144000" cy="35795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9458"/>
            <a:ext cx="9144000" cy="36790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7638"/>
            <a:ext cx="9144000" cy="43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9225"/>
            <a:ext cx="9144000" cy="35795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9458"/>
            <a:ext cx="9144000" cy="36790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7638"/>
            <a:ext cx="9144000" cy="43302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" y="1483168"/>
            <a:ext cx="9144000" cy="42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4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RF01 - O sistema deve permitir o cadastro de empregador (a) </a:t>
            </a:r>
            <a:endParaRPr lang="pt-BR" sz="2000" dirty="0"/>
          </a:p>
          <a:p>
            <a:pPr lvl="1"/>
            <a:r>
              <a:rPr lang="pt-BR" sz="1600" dirty="0" smtClean="0"/>
              <a:t>Já implementado</a:t>
            </a:r>
            <a:endParaRPr lang="en-US" sz="1600" dirty="0"/>
          </a:p>
          <a:p>
            <a:r>
              <a:rPr lang="pt-BR" sz="2000" dirty="0"/>
              <a:t>RF02 - O sistema deve permitir o cadastro de doméstico (a) </a:t>
            </a:r>
            <a:endParaRPr lang="pt-BR" sz="2000" dirty="0" smtClean="0"/>
          </a:p>
          <a:p>
            <a:pPr lvl="1"/>
            <a:r>
              <a:rPr lang="pt-BR" sz="1600" dirty="0" smtClean="0"/>
              <a:t>Já implementado</a:t>
            </a:r>
            <a:endParaRPr lang="en-US" sz="1600" dirty="0"/>
          </a:p>
          <a:p>
            <a:r>
              <a:rPr lang="pt-BR" sz="2000" dirty="0"/>
              <a:t>RF03 - O sistema deve permitir a consulta de doméstico (a) por região </a:t>
            </a:r>
            <a:endParaRPr lang="pt-BR" sz="2000" dirty="0" smtClean="0"/>
          </a:p>
          <a:p>
            <a:pPr lvl="1"/>
            <a:r>
              <a:rPr lang="pt-BR" sz="1600" dirty="0" smtClean="0"/>
              <a:t>Já implementado</a:t>
            </a:r>
            <a:endParaRPr lang="en-US" sz="1600" dirty="0"/>
          </a:p>
          <a:p>
            <a:r>
              <a:rPr lang="pt-BR" sz="2000" dirty="0" smtClean="0"/>
              <a:t>RF04 </a:t>
            </a:r>
            <a:r>
              <a:rPr lang="pt-BR" sz="2000" dirty="0"/>
              <a:t>- O sistema deve permitir refinar a pesquisa por relevância </a:t>
            </a:r>
            <a:endParaRPr lang="pt-BR" sz="2000" dirty="0" smtClean="0"/>
          </a:p>
          <a:p>
            <a:pPr lvl="1"/>
            <a:r>
              <a:rPr lang="pt-BR" sz="1600" dirty="0" smtClean="0"/>
              <a:t>Em fase de implementação</a:t>
            </a:r>
            <a:endParaRPr lang="en-US" sz="1600" dirty="0"/>
          </a:p>
          <a:p>
            <a:r>
              <a:rPr lang="pt-BR" sz="2000" dirty="0"/>
              <a:t>RF05 - O sistema deve permitir ordenar a pesquisa por </a:t>
            </a:r>
            <a:r>
              <a:rPr lang="pt-BR" sz="2000" dirty="0" smtClean="0"/>
              <a:t>preço</a:t>
            </a:r>
          </a:p>
          <a:p>
            <a:pPr lvl="1"/>
            <a:r>
              <a:rPr lang="pt-BR" sz="1600" dirty="0" smtClean="0"/>
              <a:t>Em fase de implementação</a:t>
            </a:r>
            <a:endParaRPr lang="en-US" sz="1600" dirty="0"/>
          </a:p>
          <a:p>
            <a:r>
              <a:rPr lang="pt-BR" sz="2000" dirty="0"/>
              <a:t>RF06 - O sistema deve permitir a consulta de doméstico (a) por </a:t>
            </a:r>
            <a:r>
              <a:rPr lang="pt-BR" sz="2000" dirty="0" smtClean="0"/>
              <a:t>agenda</a:t>
            </a:r>
          </a:p>
          <a:p>
            <a:pPr lvl="1"/>
            <a:r>
              <a:rPr lang="pt-BR" sz="1600" dirty="0" smtClean="0"/>
              <a:t>Em fase de implementação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pt-BR" sz="2000" dirty="0"/>
              <a:t>RF07 - O sistema deve permitir o gerenciamento da agenda da doméstico (a</a:t>
            </a:r>
            <a:r>
              <a:rPr lang="pt-BR" sz="2000" dirty="0" smtClean="0"/>
              <a:t>)</a:t>
            </a:r>
          </a:p>
          <a:p>
            <a:pPr lvl="1"/>
            <a:r>
              <a:rPr lang="pt-BR" sz="1600" dirty="0" smtClean="0"/>
              <a:t>Em fase de implementação</a:t>
            </a:r>
            <a:endParaRPr lang="en-US" sz="1600" dirty="0"/>
          </a:p>
          <a:p>
            <a:r>
              <a:rPr lang="pt-BR" sz="2000" dirty="0"/>
              <a:t>RF08 - O sistema deve permitir a doméstico (a) cadastrar os serviços </a:t>
            </a:r>
            <a:r>
              <a:rPr lang="pt-BR" sz="2000" dirty="0" smtClean="0"/>
              <a:t>prestados</a:t>
            </a:r>
          </a:p>
          <a:p>
            <a:pPr lvl="1"/>
            <a:r>
              <a:rPr lang="pt-BR" sz="1600" dirty="0" smtClean="0"/>
              <a:t>Em fase de implementação</a:t>
            </a:r>
            <a:endParaRPr lang="en-US" sz="1600" dirty="0"/>
          </a:p>
          <a:p>
            <a:r>
              <a:rPr lang="pt-BR" sz="2000" dirty="0"/>
              <a:t>RF09 - O sistema deve permitir o empregador (a) selecionar a doméstico (a</a:t>
            </a:r>
            <a:r>
              <a:rPr lang="pt-BR" sz="2000" dirty="0" smtClean="0"/>
              <a:t>)</a:t>
            </a:r>
          </a:p>
          <a:p>
            <a:pPr lvl="1"/>
            <a:r>
              <a:rPr lang="pt-BR" sz="1600" dirty="0" smtClean="0"/>
              <a:t>Em fase de implementação</a:t>
            </a:r>
            <a:endParaRPr lang="en-US" sz="1600" dirty="0"/>
          </a:p>
          <a:p>
            <a:r>
              <a:rPr lang="pt-BR" sz="2000" dirty="0"/>
              <a:t>RF10 - O sistema deve permitir o empregador (a) descrever o serviço solicitado </a:t>
            </a:r>
            <a:endParaRPr lang="pt-BR" sz="2000" dirty="0" smtClean="0"/>
          </a:p>
          <a:p>
            <a:pPr lvl="1"/>
            <a:r>
              <a:rPr lang="pt-BR" sz="1600" dirty="0" smtClean="0"/>
              <a:t>Já implementado</a:t>
            </a:r>
            <a:endParaRPr lang="en-US" sz="1600" dirty="0"/>
          </a:p>
          <a:p>
            <a:r>
              <a:rPr lang="pt-BR" sz="2000" dirty="0"/>
              <a:t>RF11 - O sistema deve permitir a doméstico (a) aprovar ou não o serviço </a:t>
            </a:r>
            <a:r>
              <a:rPr lang="pt-BR" sz="2000" dirty="0" smtClean="0"/>
              <a:t>solicitado</a:t>
            </a:r>
          </a:p>
          <a:p>
            <a:pPr lvl="1"/>
            <a:r>
              <a:rPr lang="pt-BR" sz="1600" dirty="0" smtClean="0"/>
              <a:t>Em fase de implementação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515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pt-BR" sz="2000" dirty="0"/>
              <a:t>RF12 - O sistema deve permitir a doméstico (a) definir o preço pelo serviço </a:t>
            </a:r>
            <a:r>
              <a:rPr lang="pt-BR" sz="2000" dirty="0" smtClean="0"/>
              <a:t>ofertado</a:t>
            </a:r>
          </a:p>
          <a:p>
            <a:pPr lvl="1"/>
            <a:r>
              <a:rPr lang="pt-BR" sz="1600" dirty="0" smtClean="0"/>
              <a:t>Já implementado</a:t>
            </a:r>
            <a:endParaRPr lang="en-US" sz="1600" dirty="0"/>
          </a:p>
          <a:p>
            <a:r>
              <a:rPr lang="pt-BR" sz="2000" dirty="0"/>
              <a:t>RF13 - O sistema deve permitir avaliação da doméstico (a) após o serviço </a:t>
            </a:r>
            <a:endParaRPr lang="pt-BR" sz="2000" dirty="0" smtClean="0"/>
          </a:p>
          <a:p>
            <a:pPr lvl="1"/>
            <a:r>
              <a:rPr lang="pt-BR" sz="1600" dirty="0" smtClean="0"/>
              <a:t>Em fase de implementação</a:t>
            </a:r>
            <a:endParaRPr lang="en-US" sz="1600" dirty="0"/>
          </a:p>
          <a:p>
            <a:r>
              <a:rPr lang="pt-BR" sz="2000" dirty="0"/>
              <a:t>RF15 - O sistema deve gerenciar o ponto da doméstico (a) através de um </a:t>
            </a:r>
            <a:r>
              <a:rPr lang="pt-BR" sz="2000" dirty="0" err="1" smtClean="0"/>
              <a:t>QRCode</a:t>
            </a:r>
            <a:endParaRPr lang="pt-BR" sz="2000" dirty="0" smtClean="0"/>
          </a:p>
          <a:p>
            <a:pPr lvl="1"/>
            <a:r>
              <a:rPr lang="pt-BR" sz="1600" dirty="0" smtClean="0"/>
              <a:t>Já implementado mas necessita de alguns ajustes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817886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417</Words>
  <Application>Microsoft Office PowerPoint</Application>
  <PresentationFormat>Apresentação na tela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Design padrão</vt:lpstr>
      <vt:lpstr>Apresentação do PowerPoint</vt:lpstr>
      <vt:lpstr>Projeto das telas</vt:lpstr>
      <vt:lpstr>Projeto das telas</vt:lpstr>
      <vt:lpstr>Projeto das telas</vt:lpstr>
      <vt:lpstr>Projeto das telas</vt:lpstr>
      <vt:lpstr>Projeto das telas</vt:lpstr>
      <vt:lpstr>Requisitos funcionais</vt:lpstr>
      <vt:lpstr>Requisitos funcionais</vt:lpstr>
      <vt:lpstr>Requisitos funcionais</vt:lpstr>
      <vt:lpstr>Requisitos não funcionais</vt:lpstr>
      <vt:lpstr>Cronograma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Rafael Rossi</cp:lastModifiedBy>
  <cp:revision>15</cp:revision>
  <dcterms:created xsi:type="dcterms:W3CDTF">2012-05-08T00:10:24Z</dcterms:created>
  <dcterms:modified xsi:type="dcterms:W3CDTF">2018-05-08T00:39:42Z</dcterms:modified>
</cp:coreProperties>
</file>