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7CA9967-1A25-409F-81AA-B37C718C9FF5}" type="datetimeFigureOut">
              <a:rPr lang="fi-FI" smtClean="0"/>
              <a:t>10.12.2014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A300DF-24B6-4E85-8375-F58CA85F3365}" type="slidenum">
              <a:rPr lang="fi-FI" smtClean="0"/>
              <a:t>‹#›</a:t>
            </a:fld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609600"/>
          </a:xfrm>
        </p:spPr>
        <p:txBody>
          <a:bodyPr>
            <a:normAutofit fontScale="92500"/>
          </a:bodyPr>
          <a:lstStyle/>
          <a:p>
            <a:r>
              <a:rPr lang="fi-FI" smtClean="0"/>
              <a:t>Parametric ship model construction, calculations and reporting w/ Clojure</a:t>
            </a:r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Modern Classic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0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Less is more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b="1" smtClean="0"/>
              <a:t>NO</a:t>
            </a:r>
            <a:r>
              <a:rPr lang="fi-FI" smtClean="0"/>
              <a:t> global state: Parallelizable, Testable, Robust with modern data structures</a:t>
            </a:r>
          </a:p>
          <a:p>
            <a:r>
              <a:rPr lang="fi-FI" b="1" smtClean="0"/>
              <a:t>NO</a:t>
            </a:r>
            <a:r>
              <a:rPr lang="fi-FI" smtClean="0"/>
              <a:t> local mutable state: Flowing logic with small functions</a:t>
            </a:r>
          </a:p>
          <a:p>
            <a:r>
              <a:rPr lang="fi-FI" b="1" smtClean="0"/>
              <a:t>NO</a:t>
            </a:r>
            <a:r>
              <a:rPr lang="fi-FI" smtClean="0"/>
              <a:t> Database to synchronize or get corrupted: all model in visible source code</a:t>
            </a:r>
          </a:p>
          <a:p>
            <a:r>
              <a:rPr lang="fi-FI" b="1" smtClean="0"/>
              <a:t>NO</a:t>
            </a:r>
            <a:r>
              <a:rPr lang="fi-FI" smtClean="0"/>
              <a:t> multiple languages plumbing: Data and DSL:s allow code to focus on the real domain stuff</a:t>
            </a:r>
          </a:p>
          <a:p>
            <a:r>
              <a:rPr lang="fi-FI" b="1" smtClean="0"/>
              <a:t>NO</a:t>
            </a:r>
            <a:r>
              <a:rPr lang="fi-FI" smtClean="0"/>
              <a:t> GUI to get on your way: Let Computer do the stuff that Computer is good at</a:t>
            </a:r>
          </a:p>
          <a:p>
            <a:r>
              <a:rPr lang="fi-FI" b="1" smtClean="0"/>
              <a:t>YES</a:t>
            </a:r>
            <a:r>
              <a:rPr lang="fi-FI" smtClean="0"/>
              <a:t> 100% Coverage Unit-tested!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67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Easy to extend for...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More calculations (stability, etc.)</a:t>
            </a:r>
          </a:p>
          <a:p>
            <a:r>
              <a:rPr lang="fi-FI" smtClean="0"/>
              <a:t>Exceptions to generation (custome values for individual elements)</a:t>
            </a:r>
          </a:p>
          <a:p>
            <a:r>
              <a:rPr lang="fi-FI" smtClean="0"/>
              <a:t>Real-time </a:t>
            </a:r>
            <a:r>
              <a:rPr lang="fi-FI"/>
              <a:t>updating of output graphics</a:t>
            </a:r>
          </a:p>
          <a:p>
            <a:r>
              <a:rPr lang="fi-FI" smtClean="0"/>
              <a:t>SVG images in reporting</a:t>
            </a:r>
          </a:p>
          <a:p>
            <a:r>
              <a:rPr lang="fi-FI" smtClean="0"/>
              <a:t>Imports and exports to other formats</a:t>
            </a:r>
          </a:p>
        </p:txBody>
      </p:sp>
    </p:spTree>
    <p:extLst>
      <p:ext uri="{BB962C8B-B14F-4D97-AF65-F5344CB8AC3E}">
        <p14:creationId xmlns:p14="http://schemas.microsoft.com/office/powerpoint/2010/main" val="12886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72</TotalTime>
  <Words>131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Apothecary</vt:lpstr>
      <vt:lpstr>Modern Classic</vt:lpstr>
      <vt:lpstr>Less is more</vt:lpstr>
      <vt:lpstr>Easy to extend for...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Classic</dc:title>
  <dc:creator>Robert Brotherus</dc:creator>
  <cp:lastModifiedBy>Robert Brotherus</cp:lastModifiedBy>
  <cp:revision>5</cp:revision>
  <dcterms:created xsi:type="dcterms:W3CDTF">2014-12-10T06:00:10Z</dcterms:created>
  <dcterms:modified xsi:type="dcterms:W3CDTF">2014-12-10T07:12:44Z</dcterms:modified>
</cp:coreProperties>
</file>