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2"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58"/>
  </p:normalViewPr>
  <p:slideViewPr>
    <p:cSldViewPr snapToGrid="0">
      <p:cViewPr varScale="1">
        <p:scale>
          <a:sx n="156" d="100"/>
          <a:sy n="156" d="100"/>
        </p:scale>
        <p:origin x="6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E591-192E-851F-6FF6-D38A67342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A88091-985A-B512-80FE-DE6CDBAF5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E5308B-D0E4-8634-2329-ACAA1510237B}"/>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5" name="Footer Placeholder 4">
            <a:extLst>
              <a:ext uri="{FF2B5EF4-FFF2-40B4-BE49-F238E27FC236}">
                <a16:creationId xmlns:a16="http://schemas.microsoft.com/office/drawing/2014/main" id="{587957D8-6C29-45C4-B408-C1C60D2CF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0C1E0-4FFF-25B9-E5DF-2A9BC3062895}"/>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5875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5ABBF-1C4F-20E9-6A8A-D3858A040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6B8719-D583-F053-4E9D-A5003407F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3CFB5-58EA-A4B3-C81E-5C0CDEEE6296}"/>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5" name="Footer Placeholder 4">
            <a:extLst>
              <a:ext uri="{FF2B5EF4-FFF2-40B4-BE49-F238E27FC236}">
                <a16:creationId xmlns:a16="http://schemas.microsoft.com/office/drawing/2014/main" id="{52B02AC0-ED5E-91CD-AE18-756812E32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0B2FB-E0B5-0F5F-A85F-327E588876D6}"/>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3514922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10186-587F-26DC-7626-1894F49DCB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131140-5534-C6B1-CFC9-3DC487B63B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8E623-1F3E-0E85-3FB2-E4FB690F33EC}"/>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5" name="Footer Placeholder 4">
            <a:extLst>
              <a:ext uri="{FF2B5EF4-FFF2-40B4-BE49-F238E27FC236}">
                <a16:creationId xmlns:a16="http://schemas.microsoft.com/office/drawing/2014/main" id="{3B99347D-5FF8-3697-681A-786466957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925BB-3C54-BD3B-FB85-4CEDE54E98A7}"/>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334791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7934-D81C-5ADE-21DE-C6386DC01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ECE40-00C8-97A0-9C9C-857A5F5E3E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6F85C-66F5-B29E-4E51-D2E56C7B90CD}"/>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5" name="Footer Placeholder 4">
            <a:extLst>
              <a:ext uri="{FF2B5EF4-FFF2-40B4-BE49-F238E27FC236}">
                <a16:creationId xmlns:a16="http://schemas.microsoft.com/office/drawing/2014/main" id="{C07C3491-4014-A703-255B-68BB362B2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9188CD-D09E-35DD-94B8-C656BC89303A}"/>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262249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A16F-18A2-4F07-C0FC-9F89DA425D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8E45F7-3693-B68A-550D-0AB9AEEBA2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782C29-73D6-A2E0-51EE-38A2CC014550}"/>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5" name="Footer Placeholder 4">
            <a:extLst>
              <a:ext uri="{FF2B5EF4-FFF2-40B4-BE49-F238E27FC236}">
                <a16:creationId xmlns:a16="http://schemas.microsoft.com/office/drawing/2014/main" id="{207E68A9-53EF-9A9F-DB8A-F2A9716FF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A92DC-4EF6-5F26-20E6-074129E53346}"/>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4101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7491-966F-01AA-AFDF-DC3529A6B2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DBE84-8A75-D4F7-664F-A5230A0E12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3AB7E5-61FA-12EF-4E0C-CE917F6543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388165-D854-79C3-6BDD-2B9C669DEFF0}"/>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6" name="Footer Placeholder 5">
            <a:extLst>
              <a:ext uri="{FF2B5EF4-FFF2-40B4-BE49-F238E27FC236}">
                <a16:creationId xmlns:a16="http://schemas.microsoft.com/office/drawing/2014/main" id="{E62BF6F2-AC81-D7C8-66B9-C726B74C38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85E2E8-D25A-582F-6901-45B9426A6ED5}"/>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75147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7C52-1223-9A72-4E23-F0402CD939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ECB7DF-2D4A-B75B-C990-E3723E6618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65661-A496-7CD5-9380-68627AFB84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EF195-17D3-4FE6-1114-2FEF18456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59EECA-438E-5C35-E6D6-CBF22DB93D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C4020F-B6D3-BB7D-3262-AEEF60F8AD1D}"/>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8" name="Footer Placeholder 7">
            <a:extLst>
              <a:ext uri="{FF2B5EF4-FFF2-40B4-BE49-F238E27FC236}">
                <a16:creationId xmlns:a16="http://schemas.microsoft.com/office/drawing/2014/main" id="{709DA64B-9D41-DF6B-C6AF-4263DF683B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8B2BF8-E27C-0326-F7A7-5EAD2A5BB8A4}"/>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229551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66BF-DD97-EAF6-C929-4951443FB8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49383A-F134-413B-B175-C1784AA6AE37}"/>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4" name="Footer Placeholder 3">
            <a:extLst>
              <a:ext uri="{FF2B5EF4-FFF2-40B4-BE49-F238E27FC236}">
                <a16:creationId xmlns:a16="http://schemas.microsoft.com/office/drawing/2014/main" id="{22A4BED1-2059-2E93-25AB-99CA5F9CDD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B29337-1047-48AC-D355-BF63AF44613E}"/>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17270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C91EE8-8AEF-11D4-8549-881AC8FA44E6}"/>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3" name="Footer Placeholder 2">
            <a:extLst>
              <a:ext uri="{FF2B5EF4-FFF2-40B4-BE49-F238E27FC236}">
                <a16:creationId xmlns:a16="http://schemas.microsoft.com/office/drawing/2014/main" id="{A78F89D3-BCEA-E384-37F6-E83BC7E1BA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A8E69A-8CBB-FC2C-7299-91FD848A7C56}"/>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296796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D29C-DFD9-CF03-77C2-AFC910F6A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FA540A-E6E2-F7FF-188E-8AA5216AFB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8449A1-C64D-27BD-060C-E397C545C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7BBC2-3972-A9E9-915E-360DBFD49961}"/>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6" name="Footer Placeholder 5">
            <a:extLst>
              <a:ext uri="{FF2B5EF4-FFF2-40B4-BE49-F238E27FC236}">
                <a16:creationId xmlns:a16="http://schemas.microsoft.com/office/drawing/2014/main" id="{C136D22E-5AB6-266D-7057-2077DE6B6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8D466-5177-C210-FFA1-256A6960C112}"/>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2286343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5B91-986F-561C-B642-89A24748E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69A185-F207-D26F-1E1B-B20E73534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2BAE61-3E88-A625-E16F-3BD362C04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8C551-5F14-9944-079A-A293E4DD94A9}"/>
              </a:ext>
            </a:extLst>
          </p:cNvPr>
          <p:cNvSpPr>
            <a:spLocks noGrp="1"/>
          </p:cNvSpPr>
          <p:nvPr>
            <p:ph type="dt" sz="half" idx="10"/>
          </p:nvPr>
        </p:nvSpPr>
        <p:spPr/>
        <p:txBody>
          <a:bodyPr/>
          <a:lstStyle/>
          <a:p>
            <a:fld id="{6F9A5C67-FED5-E941-A65A-3591152C3DF3}" type="datetimeFigureOut">
              <a:rPr lang="en-US" smtClean="0"/>
              <a:t>7/11/25</a:t>
            </a:fld>
            <a:endParaRPr lang="en-US"/>
          </a:p>
        </p:txBody>
      </p:sp>
      <p:sp>
        <p:nvSpPr>
          <p:cNvPr id="6" name="Footer Placeholder 5">
            <a:extLst>
              <a:ext uri="{FF2B5EF4-FFF2-40B4-BE49-F238E27FC236}">
                <a16:creationId xmlns:a16="http://schemas.microsoft.com/office/drawing/2014/main" id="{9B25AE48-12EC-0B9B-69D3-B0413B15F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4561C-CFA2-8E1E-95DD-C761AA8C861F}"/>
              </a:ext>
            </a:extLst>
          </p:cNvPr>
          <p:cNvSpPr>
            <a:spLocks noGrp="1"/>
          </p:cNvSpPr>
          <p:nvPr>
            <p:ph type="sldNum" sz="quarter" idx="12"/>
          </p:nvPr>
        </p:nvSpPr>
        <p:spPr/>
        <p:txBody>
          <a:bodyPr/>
          <a:lstStyle/>
          <a:p>
            <a:fld id="{3DD22C6E-6389-064C-B224-F7CE9B30BA9E}" type="slidenum">
              <a:rPr lang="en-US" smtClean="0"/>
              <a:t>‹#›</a:t>
            </a:fld>
            <a:endParaRPr lang="en-US"/>
          </a:p>
        </p:txBody>
      </p:sp>
    </p:spTree>
    <p:extLst>
      <p:ext uri="{BB962C8B-B14F-4D97-AF65-F5344CB8AC3E}">
        <p14:creationId xmlns:p14="http://schemas.microsoft.com/office/powerpoint/2010/main" val="181459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57211A-B03C-B91D-C1ED-15DFD2CB17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E67894-360C-207C-A674-582E4D0D5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9453FE-A6FB-B4D0-FA84-6662EF042B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9A5C67-FED5-E941-A65A-3591152C3DF3}" type="datetimeFigureOut">
              <a:rPr lang="en-US" smtClean="0"/>
              <a:t>7/11/25</a:t>
            </a:fld>
            <a:endParaRPr lang="en-US"/>
          </a:p>
        </p:txBody>
      </p:sp>
      <p:sp>
        <p:nvSpPr>
          <p:cNvPr id="5" name="Footer Placeholder 4">
            <a:extLst>
              <a:ext uri="{FF2B5EF4-FFF2-40B4-BE49-F238E27FC236}">
                <a16:creationId xmlns:a16="http://schemas.microsoft.com/office/drawing/2014/main" id="{2FB9493E-28C1-DCB6-9DCD-3A0B169777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7472FE-7E44-6828-1DFA-A33A393A6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D22C6E-6389-064C-B224-F7CE9B30BA9E}" type="slidenum">
              <a:rPr lang="en-US" smtClean="0"/>
              <a:t>‹#›</a:t>
            </a:fld>
            <a:endParaRPr lang="en-US"/>
          </a:p>
        </p:txBody>
      </p:sp>
    </p:spTree>
    <p:extLst>
      <p:ext uri="{BB962C8B-B14F-4D97-AF65-F5344CB8AC3E}">
        <p14:creationId xmlns:p14="http://schemas.microsoft.com/office/powerpoint/2010/main" val="2328332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1drv.ms/x/c/3939016d403b7630/EZToXP6nHXZGu9o7iwpmsxEBGgqSIZSg8i_piPWZlkEctg?e=rUvjoL"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dummyjson.com/c/0e23-17c0-49ad-a57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97835717-E570-5FE8-E6EA-C0476654CD92}"/>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On Job Training</a:t>
            </a:r>
          </a:p>
        </p:txBody>
      </p:sp>
      <p:sp>
        <p:nvSpPr>
          <p:cNvPr id="3" name="Subtitle 2">
            <a:extLst>
              <a:ext uri="{FF2B5EF4-FFF2-40B4-BE49-F238E27FC236}">
                <a16:creationId xmlns:a16="http://schemas.microsoft.com/office/drawing/2014/main" id="{02C5C406-C7BE-3D9D-1227-9DF4E730E895}"/>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Connectied.id</a:t>
            </a:r>
          </a:p>
        </p:txBody>
      </p:sp>
    </p:spTree>
    <p:extLst>
      <p:ext uri="{BB962C8B-B14F-4D97-AF65-F5344CB8AC3E}">
        <p14:creationId xmlns:p14="http://schemas.microsoft.com/office/powerpoint/2010/main" val="312954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C5E29411-3C90-EC51-B064-CE28A633EFFB}"/>
              </a:ext>
            </a:extLst>
          </p:cNvPr>
          <p:cNvSpPr>
            <a:spLocks noGrp="1"/>
          </p:cNvSpPr>
          <p:nvPr>
            <p:ph type="title"/>
          </p:nvPr>
        </p:nvSpPr>
        <p:spPr>
          <a:xfrm>
            <a:off x="1268127" y="2023558"/>
            <a:ext cx="3521265" cy="2491292"/>
          </a:xfrm>
        </p:spPr>
        <p:txBody>
          <a:bodyPr anchor="t">
            <a:normAutofit/>
          </a:bodyPr>
          <a:lstStyle/>
          <a:p>
            <a:r>
              <a:rPr lang="en-US" sz="4000"/>
              <a:t>UI</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B0CC2C-782D-BA24-0D8F-B4570C1FF0C4}"/>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Guestlist</a:t>
            </a:r>
          </a:p>
          <a:p>
            <a:r>
              <a:rPr lang="en-US" sz="2400">
                <a:solidFill>
                  <a:schemeClr val="tx1">
                    <a:alpha val="80000"/>
                  </a:schemeClr>
                </a:solidFill>
              </a:rPr>
              <a:t>Guestlist Configuration</a:t>
            </a:r>
          </a:p>
          <a:p>
            <a:pPr lvl="1"/>
            <a:r>
              <a:rPr lang="en-US">
                <a:solidFill>
                  <a:schemeClr val="tx1">
                    <a:alpha val="80000"/>
                  </a:schemeClr>
                </a:solidFill>
              </a:rPr>
              <a:t>Create, Update, Delete</a:t>
            </a:r>
          </a:p>
          <a:p>
            <a:r>
              <a:rPr lang="en-US" sz="2400">
                <a:solidFill>
                  <a:schemeClr val="tx1">
                    <a:alpha val="80000"/>
                  </a:schemeClr>
                </a:solidFill>
              </a:rPr>
              <a:t>Realtime Guestlist</a:t>
            </a:r>
          </a:p>
        </p:txBody>
      </p:sp>
    </p:spTree>
    <p:extLst>
      <p:ext uri="{BB962C8B-B14F-4D97-AF65-F5344CB8AC3E}">
        <p14:creationId xmlns:p14="http://schemas.microsoft.com/office/powerpoint/2010/main" val="178815436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6BA8A4C8-4E9F-01CF-1C9D-ADE52ECBC116}"/>
              </a:ext>
            </a:extLst>
          </p:cNvPr>
          <p:cNvSpPr>
            <a:spLocks noGrp="1"/>
          </p:cNvSpPr>
          <p:nvPr>
            <p:ph type="title"/>
          </p:nvPr>
        </p:nvSpPr>
        <p:spPr>
          <a:xfrm>
            <a:off x="1268127" y="2023558"/>
            <a:ext cx="3521265" cy="2491292"/>
          </a:xfrm>
        </p:spPr>
        <p:txBody>
          <a:bodyPr anchor="t">
            <a:normAutofit/>
          </a:bodyPr>
          <a:lstStyle/>
          <a:p>
            <a:r>
              <a:rPr lang="en-US" sz="4000"/>
              <a:t>Submission</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5B30726-546F-E779-F2F5-23E42F8B01D9}"/>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Github Repository</a:t>
            </a:r>
          </a:p>
          <a:p>
            <a:r>
              <a:rPr lang="en-US" sz="2400">
                <a:solidFill>
                  <a:schemeClr val="tx1">
                    <a:alpha val="80000"/>
                  </a:schemeClr>
                </a:solidFill>
              </a:rPr>
              <a:t>Step to test</a:t>
            </a:r>
          </a:p>
          <a:p>
            <a:r>
              <a:rPr lang="en-US" sz="2400">
                <a:solidFill>
                  <a:schemeClr val="tx1">
                    <a:alpha val="80000"/>
                  </a:schemeClr>
                </a:solidFill>
              </a:rPr>
              <a:t>7 Days</a:t>
            </a:r>
          </a:p>
        </p:txBody>
      </p:sp>
    </p:spTree>
    <p:extLst>
      <p:ext uri="{BB962C8B-B14F-4D97-AF65-F5344CB8AC3E}">
        <p14:creationId xmlns:p14="http://schemas.microsoft.com/office/powerpoint/2010/main" val="77386430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AA549-45FC-D9A9-DEFE-FC5EAC616089}"/>
              </a:ext>
            </a:extLst>
          </p:cNvPr>
          <p:cNvSpPr>
            <a:spLocks noGrp="1"/>
          </p:cNvSpPr>
          <p:nvPr>
            <p:ph type="title"/>
          </p:nvPr>
        </p:nvSpPr>
        <p:spPr>
          <a:xfrm>
            <a:off x="827088" y="1641752"/>
            <a:ext cx="3527425" cy="4366936"/>
          </a:xfrm>
        </p:spPr>
        <p:txBody>
          <a:bodyPr anchor="t">
            <a:normAutofit/>
          </a:bodyPr>
          <a:lstStyle/>
          <a:p>
            <a:r>
              <a:rPr lang="en-US" sz="4000"/>
              <a:t>Preface</a:t>
            </a:r>
          </a:p>
        </p:txBody>
      </p:sp>
      <p:sp>
        <p:nvSpPr>
          <p:cNvPr id="3" name="Content Placeholder 2">
            <a:extLst>
              <a:ext uri="{FF2B5EF4-FFF2-40B4-BE49-F238E27FC236}">
                <a16:creationId xmlns:a16="http://schemas.microsoft.com/office/drawing/2014/main" id="{902DAA18-3B49-3EE9-CCC0-C9CEF802563C}"/>
              </a:ext>
            </a:extLst>
          </p:cNvPr>
          <p:cNvSpPr>
            <a:spLocks noGrp="1"/>
          </p:cNvSpPr>
          <p:nvPr>
            <p:ph idx="1"/>
          </p:nvPr>
        </p:nvSpPr>
        <p:spPr>
          <a:xfrm>
            <a:off x="5222081" y="1641752"/>
            <a:ext cx="5260975" cy="3960000"/>
          </a:xfrm>
        </p:spPr>
        <p:txBody>
          <a:bodyPr>
            <a:normAutofit/>
          </a:bodyPr>
          <a:lstStyle/>
          <a:p>
            <a:pPr marL="0" indent="0">
              <a:buNone/>
            </a:pPr>
            <a:r>
              <a:rPr lang="en-US" sz="2400">
                <a:solidFill>
                  <a:schemeClr val="tx1">
                    <a:alpha val="80000"/>
                  </a:schemeClr>
                </a:solidFill>
              </a:rPr>
              <a:t>Buatlah sebuat aplikasi website undangan digital.</a:t>
            </a:r>
          </a:p>
          <a:p>
            <a:endParaRPr lang="en-US" sz="2400">
              <a:solidFill>
                <a:schemeClr val="tx1">
                  <a:alpha val="80000"/>
                </a:schemeClr>
              </a:solidFill>
            </a:endParaRPr>
          </a:p>
          <a:p>
            <a:r>
              <a:rPr lang="en-US" sz="2400">
                <a:solidFill>
                  <a:schemeClr val="tx1">
                    <a:alpha val="80000"/>
                  </a:schemeClr>
                </a:solidFill>
              </a:rPr>
              <a:t>Backend : ASP.NET Core (RESTful API)</a:t>
            </a:r>
          </a:p>
          <a:p>
            <a:r>
              <a:rPr lang="en-US" sz="2400">
                <a:solidFill>
                  <a:schemeClr val="tx1">
                    <a:alpha val="80000"/>
                  </a:schemeClr>
                </a:solidFill>
              </a:rPr>
              <a:t>RDBMS : SQL Server</a:t>
            </a:r>
          </a:p>
          <a:p>
            <a:r>
              <a:rPr lang="en-US" sz="2400">
                <a:solidFill>
                  <a:schemeClr val="tx1">
                    <a:alpha val="80000"/>
                  </a:schemeClr>
                </a:solidFill>
              </a:rPr>
              <a:t>Frontend : React.js</a:t>
            </a:r>
          </a:p>
          <a:p>
            <a:pPr>
              <a:buFontTx/>
              <a:buChar char="-"/>
            </a:pPr>
            <a:r>
              <a:rPr lang="en-US" sz="2400">
                <a:solidFill>
                  <a:schemeClr val="tx1">
                    <a:alpha val="80000"/>
                  </a:schemeClr>
                </a:solidFill>
              </a:rPr>
              <a:t>Firebase notifier</a:t>
            </a: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710264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6F1784D8-C29F-CE8A-686E-41FB930999DB}"/>
              </a:ext>
            </a:extLst>
          </p:cNvPr>
          <p:cNvSpPr>
            <a:spLocks noGrp="1"/>
          </p:cNvSpPr>
          <p:nvPr>
            <p:ph type="title"/>
          </p:nvPr>
        </p:nvSpPr>
        <p:spPr>
          <a:xfrm>
            <a:off x="1268127" y="2023558"/>
            <a:ext cx="3521265" cy="2491292"/>
          </a:xfrm>
        </p:spPr>
        <p:txBody>
          <a:bodyPr anchor="t">
            <a:normAutofit/>
          </a:bodyPr>
          <a:lstStyle/>
          <a:p>
            <a:r>
              <a:rPr lang="en-US" sz="4000"/>
              <a:t>Epic Line</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D93EC60-F90A-6E7D-4815-9ACAB86C41AB}"/>
              </a:ext>
            </a:extLst>
          </p:cNvPr>
          <p:cNvSpPr>
            <a:spLocks noGrp="1"/>
          </p:cNvSpPr>
          <p:nvPr>
            <p:ph idx="1"/>
          </p:nvPr>
        </p:nvSpPr>
        <p:spPr>
          <a:xfrm>
            <a:off x="6099175" y="1311088"/>
            <a:ext cx="5276850" cy="4327261"/>
          </a:xfrm>
        </p:spPr>
        <p:txBody>
          <a:bodyPr>
            <a:normAutofit/>
          </a:bodyPr>
          <a:lstStyle/>
          <a:p>
            <a:pPr marL="0" indent="0">
              <a:buNone/>
            </a:pPr>
            <a:r>
              <a:rPr lang="en-US" sz="2400">
                <a:solidFill>
                  <a:schemeClr val="tx1">
                    <a:alpha val="80000"/>
                  </a:schemeClr>
                </a:solidFill>
              </a:rPr>
              <a:t>Website undangan digital untuk melihat daftar tamu yang diundang dan selalu terupdate untuk memenuhi kebutuhan berbagai pihak acara.</a:t>
            </a:r>
          </a:p>
        </p:txBody>
      </p:sp>
    </p:spTree>
    <p:extLst>
      <p:ext uri="{BB962C8B-B14F-4D97-AF65-F5344CB8AC3E}">
        <p14:creationId xmlns:p14="http://schemas.microsoft.com/office/powerpoint/2010/main" val="4513021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29EEA898-3557-3275-7600-F51150CED168}"/>
              </a:ext>
            </a:extLst>
          </p:cNvPr>
          <p:cNvSpPr>
            <a:spLocks noGrp="1"/>
          </p:cNvSpPr>
          <p:nvPr>
            <p:ph type="title"/>
          </p:nvPr>
        </p:nvSpPr>
        <p:spPr>
          <a:xfrm>
            <a:off x="1268127" y="2023558"/>
            <a:ext cx="3521265" cy="2491292"/>
          </a:xfrm>
        </p:spPr>
        <p:txBody>
          <a:bodyPr anchor="t">
            <a:normAutofit/>
          </a:bodyPr>
          <a:lstStyle/>
          <a:p>
            <a:r>
              <a:rPr lang="en-US" sz="4000"/>
              <a:t>Actors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EDA000D-2FEA-5421-8941-5A0A9A4587E5}"/>
              </a:ext>
            </a:extLst>
          </p:cNvPr>
          <p:cNvSpPr>
            <a:spLocks noGrp="1"/>
          </p:cNvSpPr>
          <p:nvPr>
            <p:ph idx="1"/>
          </p:nvPr>
        </p:nvSpPr>
        <p:spPr>
          <a:xfrm>
            <a:off x="6099175" y="1311088"/>
            <a:ext cx="5276850" cy="4327261"/>
          </a:xfrm>
        </p:spPr>
        <p:txBody>
          <a:bodyPr>
            <a:normAutofit/>
          </a:bodyPr>
          <a:lstStyle/>
          <a:p>
            <a:pPr marL="0" indent="0">
              <a:buNone/>
            </a:pPr>
            <a:r>
              <a:rPr lang="en-US" sz="2200">
                <a:solidFill>
                  <a:schemeClr val="tx1">
                    <a:alpha val="80000"/>
                  </a:schemeClr>
                </a:solidFill>
              </a:rPr>
              <a:t>Clients:</a:t>
            </a:r>
          </a:p>
          <a:p>
            <a:r>
              <a:rPr lang="en-US" sz="2200">
                <a:solidFill>
                  <a:schemeClr val="tx1">
                    <a:alpha val="80000"/>
                  </a:schemeClr>
                </a:solidFill>
              </a:rPr>
              <a:t>Pasangan yang ingin menikah</a:t>
            </a:r>
          </a:p>
          <a:p>
            <a:r>
              <a:rPr lang="en-US" sz="2200">
                <a:solidFill>
                  <a:schemeClr val="tx1">
                    <a:alpha val="80000"/>
                  </a:schemeClr>
                </a:solidFill>
              </a:rPr>
              <a:t>Keluarga, terutama orang tua dan relasi</a:t>
            </a:r>
          </a:p>
          <a:p>
            <a:r>
              <a:rPr lang="en-US" sz="2200">
                <a:solidFill>
                  <a:schemeClr val="tx1">
                    <a:alpha val="80000"/>
                  </a:schemeClr>
                </a:solidFill>
              </a:rPr>
              <a:t>dll</a:t>
            </a:r>
          </a:p>
          <a:p>
            <a:endParaRPr lang="en-US" sz="2200">
              <a:solidFill>
                <a:schemeClr val="tx1">
                  <a:alpha val="80000"/>
                </a:schemeClr>
              </a:solidFill>
            </a:endParaRPr>
          </a:p>
          <a:p>
            <a:pPr marL="0" indent="0">
              <a:buNone/>
            </a:pPr>
            <a:r>
              <a:rPr lang="en-US" sz="2200">
                <a:solidFill>
                  <a:schemeClr val="tx1">
                    <a:alpha val="80000"/>
                  </a:schemeClr>
                </a:solidFill>
              </a:rPr>
              <a:t>Organizer</a:t>
            </a:r>
          </a:p>
          <a:p>
            <a:r>
              <a:rPr lang="en-US" sz="2200">
                <a:solidFill>
                  <a:schemeClr val="tx1">
                    <a:alpha val="80000"/>
                  </a:schemeClr>
                </a:solidFill>
              </a:rPr>
              <a:t>Connectied</a:t>
            </a:r>
          </a:p>
          <a:p>
            <a:r>
              <a:rPr lang="en-US" sz="2200">
                <a:solidFill>
                  <a:schemeClr val="tx1">
                    <a:alpha val="80000"/>
                  </a:schemeClr>
                </a:solidFill>
              </a:rPr>
              <a:t>Wedding Organizer</a:t>
            </a:r>
          </a:p>
          <a:p>
            <a:r>
              <a:rPr lang="en-US" sz="2200">
                <a:solidFill>
                  <a:schemeClr val="tx1">
                    <a:alpha val="80000"/>
                  </a:schemeClr>
                </a:solidFill>
              </a:rPr>
              <a:t>MC</a:t>
            </a:r>
          </a:p>
          <a:p>
            <a:r>
              <a:rPr lang="en-US" sz="2200">
                <a:solidFill>
                  <a:schemeClr val="tx1">
                    <a:alpha val="80000"/>
                  </a:schemeClr>
                </a:solidFill>
              </a:rPr>
              <a:t>dll</a:t>
            </a:r>
          </a:p>
          <a:p>
            <a:endParaRPr lang="en-US" sz="2200">
              <a:solidFill>
                <a:schemeClr val="tx1">
                  <a:alpha val="80000"/>
                </a:schemeClr>
              </a:solidFill>
            </a:endParaRPr>
          </a:p>
        </p:txBody>
      </p:sp>
    </p:spTree>
    <p:extLst>
      <p:ext uri="{BB962C8B-B14F-4D97-AF65-F5344CB8AC3E}">
        <p14:creationId xmlns:p14="http://schemas.microsoft.com/office/powerpoint/2010/main" val="38707303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250A3AA7-04CC-7BF4-0A49-8EF9026CF7A0}"/>
              </a:ext>
            </a:extLst>
          </p:cNvPr>
          <p:cNvSpPr>
            <a:spLocks noGrp="1"/>
          </p:cNvSpPr>
          <p:nvPr>
            <p:ph type="title"/>
          </p:nvPr>
        </p:nvSpPr>
        <p:spPr>
          <a:xfrm>
            <a:off x="1268127" y="2023558"/>
            <a:ext cx="3521265" cy="2491292"/>
          </a:xfrm>
        </p:spPr>
        <p:txBody>
          <a:bodyPr anchor="t">
            <a:normAutofit/>
          </a:bodyPr>
          <a:lstStyle/>
          <a:p>
            <a:r>
              <a:rPr lang="en-US" sz="4000"/>
              <a:t>Guest List</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AD3C4F-169C-3E24-F56A-943713517518}"/>
              </a:ext>
            </a:extLst>
          </p:cNvPr>
          <p:cNvSpPr>
            <a:spLocks noGrp="1"/>
          </p:cNvSpPr>
          <p:nvPr>
            <p:ph idx="1"/>
          </p:nvPr>
        </p:nvSpPr>
        <p:spPr>
          <a:xfrm>
            <a:off x="6099175" y="1311088"/>
            <a:ext cx="5276850" cy="4327261"/>
          </a:xfrm>
        </p:spPr>
        <p:txBody>
          <a:bodyPr>
            <a:normAutofit/>
          </a:bodyPr>
          <a:lstStyle/>
          <a:p>
            <a:r>
              <a:rPr lang="en-US" sz="2400">
                <a:solidFill>
                  <a:schemeClr val="tx1">
                    <a:alpha val="80000"/>
                  </a:schemeClr>
                </a:solidFill>
              </a:rPr>
              <a:t>Simpel - Memberikan informasi yang dibutuhkan</a:t>
            </a:r>
          </a:p>
          <a:p>
            <a:r>
              <a:rPr lang="en-US" sz="2400">
                <a:solidFill>
                  <a:schemeClr val="tx1">
                    <a:alpha val="80000"/>
                  </a:schemeClr>
                </a:solidFill>
              </a:rPr>
              <a:t>Mengklasifikasi (Grouping)</a:t>
            </a:r>
          </a:p>
          <a:p>
            <a:r>
              <a:rPr lang="en-US" sz="2400">
                <a:solidFill>
                  <a:schemeClr val="tx1">
                    <a:alpha val="80000"/>
                  </a:schemeClr>
                </a:solidFill>
              </a:rPr>
              <a:t>Pax yang harus disiapkan</a:t>
            </a:r>
          </a:p>
          <a:p>
            <a:r>
              <a:rPr lang="en-US" sz="2400">
                <a:solidFill>
                  <a:schemeClr val="tx1">
                    <a:alpha val="80000"/>
                  </a:schemeClr>
                </a:solidFill>
              </a:rPr>
              <a:t>Yang hadir</a:t>
            </a:r>
          </a:p>
          <a:p>
            <a:r>
              <a:rPr lang="en-US" sz="2400">
                <a:solidFill>
                  <a:schemeClr val="tx1">
                    <a:alpha val="80000"/>
                  </a:schemeClr>
                </a:solidFill>
              </a:rPr>
              <a:t>Apa yang didapat</a:t>
            </a:r>
          </a:p>
          <a:p>
            <a:r>
              <a:rPr lang="en-US" sz="2400">
                <a:solidFill>
                  <a:schemeClr val="tx1">
                    <a:alpha val="80000"/>
                  </a:schemeClr>
                </a:solidFill>
              </a:rPr>
              <a:t>Apa yang dikeluarkan</a:t>
            </a:r>
          </a:p>
        </p:txBody>
      </p:sp>
    </p:spTree>
    <p:extLst>
      <p:ext uri="{BB962C8B-B14F-4D97-AF65-F5344CB8AC3E}">
        <p14:creationId xmlns:p14="http://schemas.microsoft.com/office/powerpoint/2010/main" val="32338310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6B70FCF7-1558-FAF6-7337-5862403F08A5}"/>
              </a:ext>
            </a:extLst>
          </p:cNvPr>
          <p:cNvSpPr>
            <a:spLocks noGrp="1"/>
          </p:cNvSpPr>
          <p:nvPr>
            <p:ph type="title"/>
          </p:nvPr>
        </p:nvSpPr>
        <p:spPr>
          <a:xfrm>
            <a:off x="1268127" y="2023558"/>
            <a:ext cx="3521265" cy="2491292"/>
          </a:xfrm>
        </p:spPr>
        <p:txBody>
          <a:bodyPr anchor="t">
            <a:normAutofit/>
          </a:bodyPr>
          <a:lstStyle/>
          <a:p>
            <a:r>
              <a:rPr lang="en-US" sz="4000"/>
              <a:t>Description</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57D1399-B0BF-89D1-3DD5-9F5CD5EDA8B2}"/>
              </a:ext>
            </a:extLst>
          </p:cNvPr>
          <p:cNvSpPr>
            <a:spLocks noGrp="1"/>
          </p:cNvSpPr>
          <p:nvPr>
            <p:ph idx="1"/>
          </p:nvPr>
        </p:nvSpPr>
        <p:spPr>
          <a:xfrm>
            <a:off x="6099175" y="1311088"/>
            <a:ext cx="5276850" cy="4327261"/>
          </a:xfrm>
        </p:spPr>
        <p:txBody>
          <a:bodyPr>
            <a:normAutofit/>
          </a:bodyPr>
          <a:lstStyle/>
          <a:p>
            <a:pPr marL="0" indent="0">
              <a:buNone/>
            </a:pPr>
            <a:r>
              <a:rPr lang="en-US" sz="1500">
                <a:solidFill>
                  <a:schemeClr val="tx1">
                    <a:alpha val="80000"/>
                  </a:schemeClr>
                </a:solidFill>
              </a:rPr>
              <a:t>Connectied ingin membuat sebuah daftar tamu yang dapat di customisasi sesuai kebutuhan.</a:t>
            </a:r>
          </a:p>
          <a:p>
            <a:pPr marL="0" indent="0">
              <a:buNone/>
            </a:pPr>
            <a:r>
              <a:rPr lang="en-US" sz="1500">
                <a:solidFill>
                  <a:schemeClr val="tx1">
                    <a:alpha val="80000"/>
                  </a:schemeClr>
                </a:solidFill>
              </a:rPr>
              <a:t>Seperti contohnya untuk orang tua, hanya ingin melihat siapa saja yang dia undang. Baik itu untuk orang tua pengantin pria ataupun orang tua pengantin wanita.</a:t>
            </a:r>
          </a:p>
          <a:p>
            <a:pPr marL="0" indent="0">
              <a:buNone/>
            </a:pPr>
            <a:r>
              <a:rPr lang="en-US" sz="1500">
                <a:solidFill>
                  <a:schemeClr val="tx1">
                    <a:alpha val="80000"/>
                  </a:schemeClr>
                </a:solidFill>
              </a:rPr>
              <a:t>Karena itu connectied ingin dapat menconfigurasi daftar tamu menjadi sebuah tabel yang sudah difilter oleh group tertentu dan kolom apa saja yang ingin ditampilkan. Lalu tabel tersebut dapat dibagikan berupa link / url, sehingga pihak orang tua hanya cukup membuka link / url tersebut. Untuk memudahkan pihak connectied dapat memberi nama pada setiap configurasi yang dibuat (cth: Daftar Tamu Untuk Orang Tua Pria, Daftar Tamu Untuk Orang Tua Wanita).</a:t>
            </a:r>
          </a:p>
          <a:p>
            <a:pPr marL="0" indent="0">
              <a:buNone/>
            </a:pPr>
            <a:r>
              <a:rPr lang="en-US" sz="1500">
                <a:solidFill>
                  <a:schemeClr val="tx1">
                    <a:alpha val="80000"/>
                  </a:schemeClr>
                </a:solidFill>
              </a:rPr>
              <a:t>Connectied juga dapat menambahkan, mengurangi atau merubah daftar tamu tersebut. Setiap table tersebut juga harus dapat selalu terupdate. Ketika pihak connectied melakukan perubahan terhadap daftar tamu tersebut, seluruh tabel yang telah dibagikan pun terupdate secara langsung.</a:t>
            </a:r>
          </a:p>
        </p:txBody>
      </p:sp>
    </p:spTree>
    <p:extLst>
      <p:ext uri="{BB962C8B-B14F-4D97-AF65-F5344CB8AC3E}">
        <p14:creationId xmlns:p14="http://schemas.microsoft.com/office/powerpoint/2010/main" val="209226865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CEBB7AC4-3E94-4412-CBAE-CBAAA488CBA3}"/>
              </a:ext>
            </a:extLst>
          </p:cNvPr>
          <p:cNvSpPr>
            <a:spLocks noGrp="1"/>
          </p:cNvSpPr>
          <p:nvPr>
            <p:ph type="title"/>
          </p:nvPr>
        </p:nvSpPr>
        <p:spPr>
          <a:xfrm>
            <a:off x="1268127" y="2023558"/>
            <a:ext cx="3521265" cy="2491292"/>
          </a:xfrm>
        </p:spPr>
        <p:txBody>
          <a:bodyPr anchor="t">
            <a:normAutofit/>
          </a:bodyPr>
          <a:lstStyle/>
          <a:p>
            <a:r>
              <a:rPr lang="en-US" sz="4000"/>
              <a:t>Description (cont.)</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595CEF4-F522-8FFF-5368-2CCC1CCECCB7}"/>
              </a:ext>
            </a:extLst>
          </p:cNvPr>
          <p:cNvSpPr>
            <a:spLocks noGrp="1"/>
          </p:cNvSpPr>
          <p:nvPr>
            <p:ph idx="1"/>
          </p:nvPr>
        </p:nvSpPr>
        <p:spPr>
          <a:xfrm>
            <a:off x="6099175" y="1311088"/>
            <a:ext cx="5276850" cy="4327261"/>
          </a:xfrm>
        </p:spPr>
        <p:txBody>
          <a:bodyPr>
            <a:normAutofit/>
          </a:bodyPr>
          <a:lstStyle/>
          <a:p>
            <a:pPr marL="0" indent="0">
              <a:buNone/>
            </a:pPr>
            <a:r>
              <a:rPr lang="en-US" sz="2400">
                <a:solidFill>
                  <a:schemeClr val="tx1">
                    <a:alpha val="80000"/>
                  </a:schemeClr>
                </a:solidFill>
              </a:rPr>
              <a:t>Menjelang hari H, setiap tamu dapat melakukan konfirmasi kehadiran (RSVP), berapa jumlah orang yang akan hadir di acara pemberkatan dan jumlah acara resepsi. Setiap tamu tidak dapat mengkonfirmasi melebihi jumlah yang telah ditetapkan oleh pihak connectied pada masing-masing acara pemberkatan ataupun resepsi. Setiap perubahan ini juga harus dapat selalu terupdate pada daftar tamu dan juga setiap tabel yang dibagikan.</a:t>
            </a:r>
          </a:p>
        </p:txBody>
      </p:sp>
    </p:spTree>
    <p:extLst>
      <p:ext uri="{BB962C8B-B14F-4D97-AF65-F5344CB8AC3E}">
        <p14:creationId xmlns:p14="http://schemas.microsoft.com/office/powerpoint/2010/main" val="13448683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4109DDCE-9F1A-377F-4B17-16B2F69173AC}"/>
              </a:ext>
            </a:extLst>
          </p:cNvPr>
          <p:cNvSpPr>
            <a:spLocks noGrp="1"/>
          </p:cNvSpPr>
          <p:nvPr>
            <p:ph type="title"/>
          </p:nvPr>
        </p:nvSpPr>
        <p:spPr>
          <a:xfrm>
            <a:off x="1268127" y="2023558"/>
            <a:ext cx="3521265" cy="2491292"/>
          </a:xfrm>
        </p:spPr>
        <p:txBody>
          <a:bodyPr anchor="t">
            <a:normAutofit/>
          </a:bodyPr>
          <a:lstStyle/>
          <a:p>
            <a:r>
              <a:rPr lang="en-US" sz="4000"/>
              <a:t>Description (cont.)</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527274-FC99-87F8-8ECB-AC2CBC843AD7}"/>
              </a:ext>
            </a:extLst>
          </p:cNvPr>
          <p:cNvSpPr>
            <a:spLocks noGrp="1"/>
          </p:cNvSpPr>
          <p:nvPr>
            <p:ph idx="1"/>
          </p:nvPr>
        </p:nvSpPr>
        <p:spPr>
          <a:xfrm>
            <a:off x="6099175" y="1311088"/>
            <a:ext cx="5276850" cy="4327261"/>
          </a:xfrm>
        </p:spPr>
        <p:txBody>
          <a:bodyPr>
            <a:normAutofit/>
          </a:bodyPr>
          <a:lstStyle/>
          <a:p>
            <a:pPr marL="0" indent="0">
              <a:buNone/>
            </a:pPr>
            <a:r>
              <a:rPr lang="en-US" sz="1700">
                <a:solidFill>
                  <a:schemeClr val="tx1">
                    <a:alpha val="80000"/>
                  </a:schemeClr>
                </a:solidFill>
              </a:rPr>
              <a:t>Pada hari H di tempat acara, pihak connectied akan melakukan proses Check In - mengkonfirmasi setiap tamu yang datang ke acara, berapa jumlah yang hadir dan berapa jumlah angpao / amplop atau gift yang diberikan oleh tamu (jumlah barang, bukan nominal).</a:t>
            </a:r>
          </a:p>
          <a:p>
            <a:pPr marL="0" indent="0">
              <a:buNone/>
            </a:pPr>
            <a:r>
              <a:rPr lang="en-US" sz="1700">
                <a:solidFill>
                  <a:schemeClr val="tx1">
                    <a:alpha val="80000"/>
                  </a:schemeClr>
                </a:solidFill>
              </a:rPr>
              <a:t>Selesai acara, setiap tamu bisa mengambil souvenir yang telah disediakan. Pihak connectied akan melakukan proses Check In dengan jumlah souvenir yang dikeluarkan.</a:t>
            </a:r>
          </a:p>
          <a:p>
            <a:pPr marL="0" indent="0">
              <a:buNone/>
            </a:pPr>
            <a:endParaRPr lang="en-US" sz="1700">
              <a:solidFill>
                <a:schemeClr val="tx1">
                  <a:alpha val="80000"/>
                </a:schemeClr>
              </a:solidFill>
            </a:endParaRPr>
          </a:p>
          <a:p>
            <a:pPr marL="0" indent="0">
              <a:buNone/>
            </a:pPr>
            <a:r>
              <a:rPr lang="en-US" sz="1700">
                <a:solidFill>
                  <a:schemeClr val="tx1">
                    <a:alpha val="80000"/>
                  </a:schemeClr>
                </a:solidFill>
              </a:rPr>
              <a:t>Setelah selesai acara pihak connectied ingin mengetahui berapa jumlah yang mereka undang, berapa yang tidak bisa datang, berapa yang datang, brp jumlah angpao / gift yang didapat, souvenir yang dikeluarkan pada setiap acara.</a:t>
            </a:r>
          </a:p>
        </p:txBody>
      </p:sp>
    </p:spTree>
    <p:extLst>
      <p:ext uri="{BB962C8B-B14F-4D97-AF65-F5344CB8AC3E}">
        <p14:creationId xmlns:p14="http://schemas.microsoft.com/office/powerpoint/2010/main" val="159977987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878FF315-99C7-EC15-10D5-4AC466BB221F}"/>
              </a:ext>
            </a:extLst>
          </p:cNvPr>
          <p:cNvSpPr>
            <a:spLocks noGrp="1"/>
          </p:cNvSpPr>
          <p:nvPr>
            <p:ph type="title"/>
          </p:nvPr>
        </p:nvSpPr>
        <p:spPr>
          <a:xfrm>
            <a:off x="1268127" y="2023558"/>
            <a:ext cx="3521265" cy="2491292"/>
          </a:xfrm>
        </p:spPr>
        <p:txBody>
          <a:bodyPr anchor="t">
            <a:normAutofit/>
          </a:bodyPr>
          <a:lstStyle/>
          <a:p>
            <a:r>
              <a:rPr lang="en-US" sz="4000"/>
              <a:t>Features</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C0712DC-D137-FBA1-F038-2B9EB70F4842}"/>
              </a:ext>
            </a:extLst>
          </p:cNvPr>
          <p:cNvSpPr>
            <a:spLocks noGrp="1"/>
          </p:cNvSpPr>
          <p:nvPr>
            <p:ph idx="1"/>
          </p:nvPr>
        </p:nvSpPr>
        <p:spPr>
          <a:xfrm>
            <a:off x="6099175" y="1311088"/>
            <a:ext cx="5276850" cy="4327261"/>
          </a:xfrm>
        </p:spPr>
        <p:txBody>
          <a:bodyPr>
            <a:normAutofit/>
          </a:bodyPr>
          <a:lstStyle/>
          <a:p>
            <a:r>
              <a:rPr lang="en-US" sz="2400" dirty="0">
                <a:solidFill>
                  <a:schemeClr val="tx1">
                    <a:alpha val="80000"/>
                  </a:schemeClr>
                </a:solidFill>
              </a:rPr>
              <a:t>Guest List – Dashboard</a:t>
            </a:r>
          </a:p>
          <a:p>
            <a:pPr marL="457200" lvl="1" indent="0">
              <a:buNone/>
            </a:pPr>
            <a:r>
              <a:rPr lang="en-US" dirty="0">
                <a:solidFill>
                  <a:schemeClr val="tx1">
                    <a:alpha val="80000"/>
                  </a:schemeClr>
                </a:solidFill>
              </a:rPr>
              <a:t>- Create, </a:t>
            </a:r>
            <a:r>
              <a:rPr lang="en-US" dirty="0">
                <a:solidFill>
                  <a:schemeClr val="tx1">
                    <a:alpha val="80000"/>
                  </a:schemeClr>
                </a:solidFill>
                <a:hlinkClick r:id="rId3"/>
              </a:rPr>
              <a:t>Import</a:t>
            </a:r>
            <a:r>
              <a:rPr lang="en-US" dirty="0">
                <a:solidFill>
                  <a:schemeClr val="tx1">
                    <a:alpha val="80000"/>
                  </a:schemeClr>
                </a:solidFill>
              </a:rPr>
              <a:t> / </a:t>
            </a:r>
            <a:r>
              <a:rPr lang="en-US" dirty="0">
                <a:solidFill>
                  <a:schemeClr val="tx1">
                    <a:alpha val="80000"/>
                  </a:schemeClr>
                </a:solidFill>
                <a:hlinkClick r:id="rId4"/>
              </a:rPr>
              <a:t>Sync</a:t>
            </a:r>
            <a:r>
              <a:rPr lang="en-US" dirty="0">
                <a:solidFill>
                  <a:schemeClr val="tx1">
                    <a:alpha val="80000"/>
                  </a:schemeClr>
                </a:solidFill>
              </a:rPr>
              <a:t>, Read, Update, Delete</a:t>
            </a:r>
          </a:p>
          <a:p>
            <a:r>
              <a:rPr lang="en-US" sz="2400" dirty="0">
                <a:solidFill>
                  <a:schemeClr val="tx1">
                    <a:alpha val="80000"/>
                  </a:schemeClr>
                </a:solidFill>
              </a:rPr>
              <a:t>Guestlist Configuration</a:t>
            </a:r>
          </a:p>
          <a:p>
            <a:pPr marL="457200" lvl="1" indent="0">
              <a:buNone/>
            </a:pPr>
            <a:r>
              <a:rPr lang="en-US" dirty="0">
                <a:solidFill>
                  <a:schemeClr val="tx1">
                    <a:alpha val="80000"/>
                  </a:schemeClr>
                </a:solidFill>
              </a:rPr>
              <a:t>- Create, Update, Delete</a:t>
            </a:r>
          </a:p>
          <a:p>
            <a:r>
              <a:rPr lang="en-US" sz="2400" dirty="0">
                <a:solidFill>
                  <a:schemeClr val="tx1">
                    <a:alpha val="80000"/>
                  </a:schemeClr>
                </a:solidFill>
              </a:rPr>
              <a:t>Realtime Guestlist</a:t>
            </a:r>
          </a:p>
          <a:p>
            <a:r>
              <a:rPr lang="en-US" sz="2400" dirty="0">
                <a:solidFill>
                  <a:schemeClr val="tx1">
                    <a:alpha val="80000"/>
                  </a:schemeClr>
                </a:solidFill>
              </a:rPr>
              <a:t>RSVP</a:t>
            </a:r>
          </a:p>
          <a:p>
            <a:r>
              <a:rPr lang="en-US" sz="2400" dirty="0" err="1">
                <a:solidFill>
                  <a:schemeClr val="tx1">
                    <a:alpha val="80000"/>
                  </a:schemeClr>
                </a:solidFill>
              </a:rPr>
              <a:t>CheckIn</a:t>
            </a:r>
            <a:endParaRPr lang="en-US" sz="2400" dirty="0">
              <a:solidFill>
                <a:schemeClr val="tx1">
                  <a:alpha val="80000"/>
                </a:schemeClr>
              </a:solidFill>
            </a:endParaRPr>
          </a:p>
          <a:p>
            <a:r>
              <a:rPr lang="en-US" sz="2400" dirty="0" err="1">
                <a:solidFill>
                  <a:schemeClr val="tx1">
                    <a:alpha val="80000"/>
                  </a:schemeClr>
                </a:solidFill>
              </a:rPr>
              <a:t>Statisic</a:t>
            </a:r>
            <a:endParaRPr lang="en-US" sz="2400" dirty="0">
              <a:solidFill>
                <a:schemeClr val="tx1">
                  <a:alpha val="80000"/>
                </a:schemeClr>
              </a:solidFill>
            </a:endParaRPr>
          </a:p>
        </p:txBody>
      </p:sp>
    </p:spTree>
    <p:extLst>
      <p:ext uri="{BB962C8B-B14F-4D97-AF65-F5344CB8AC3E}">
        <p14:creationId xmlns:p14="http://schemas.microsoft.com/office/powerpoint/2010/main" val="256745834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491</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On Job Training</vt:lpstr>
      <vt:lpstr>Preface</vt:lpstr>
      <vt:lpstr>Epic Line</vt:lpstr>
      <vt:lpstr>Actors</vt:lpstr>
      <vt:lpstr>Guest List</vt:lpstr>
      <vt:lpstr>Description</vt:lpstr>
      <vt:lpstr>Description (cont.)</vt:lpstr>
      <vt:lpstr>Description (cont.)</vt:lpstr>
      <vt:lpstr>Features</vt:lpstr>
      <vt:lpstr>UI</vt:lpstr>
      <vt:lpstr>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Johanes Irawan</dc:creator>
  <cp:lastModifiedBy>Johanes Irawan</cp:lastModifiedBy>
  <cp:revision>1</cp:revision>
  <dcterms:created xsi:type="dcterms:W3CDTF">2025-07-11T08:12:02Z</dcterms:created>
  <dcterms:modified xsi:type="dcterms:W3CDTF">2025-07-11T10:49:29Z</dcterms:modified>
</cp:coreProperties>
</file>