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1"/>
  </p:notesMasterIdLst>
  <p:sldIdLst>
    <p:sldId id="338" r:id="rId2"/>
    <p:sldId id="256" r:id="rId3"/>
    <p:sldId id="357" r:id="rId4"/>
    <p:sldId id="361" r:id="rId5"/>
    <p:sldId id="359" r:id="rId6"/>
    <p:sldId id="360" r:id="rId7"/>
    <p:sldId id="356" r:id="rId8"/>
    <p:sldId id="358" r:id="rId9"/>
    <p:sldId id="344" r:id="rId10"/>
    <p:sldId id="342" r:id="rId11"/>
    <p:sldId id="365" r:id="rId12"/>
    <p:sldId id="395" r:id="rId13"/>
    <p:sldId id="397" r:id="rId14"/>
    <p:sldId id="396" r:id="rId15"/>
    <p:sldId id="367" r:id="rId16"/>
    <p:sldId id="369" r:id="rId17"/>
    <p:sldId id="368" r:id="rId18"/>
    <p:sldId id="366" r:id="rId19"/>
    <p:sldId id="393" r:id="rId20"/>
    <p:sldId id="339" r:id="rId21"/>
    <p:sldId id="346" r:id="rId22"/>
    <p:sldId id="347" r:id="rId23"/>
    <p:sldId id="348" r:id="rId24"/>
    <p:sldId id="352" r:id="rId25"/>
    <p:sldId id="353" r:id="rId26"/>
    <p:sldId id="349" r:id="rId27"/>
    <p:sldId id="340" r:id="rId28"/>
    <p:sldId id="257" r:id="rId29"/>
    <p:sldId id="343" r:id="rId30"/>
    <p:sldId id="350" r:id="rId31"/>
    <p:sldId id="274" r:id="rId32"/>
    <p:sldId id="258" r:id="rId33"/>
    <p:sldId id="270" r:id="rId34"/>
    <p:sldId id="362" r:id="rId35"/>
    <p:sldId id="363" r:id="rId36"/>
    <p:sldId id="364" r:id="rId37"/>
    <p:sldId id="373" r:id="rId38"/>
    <p:sldId id="375" r:id="rId39"/>
    <p:sldId id="263" r:id="rId40"/>
    <p:sldId id="271" r:id="rId41"/>
    <p:sldId id="381" r:id="rId42"/>
    <p:sldId id="377" r:id="rId43"/>
    <p:sldId id="378" r:id="rId44"/>
    <p:sldId id="379" r:id="rId45"/>
    <p:sldId id="380" r:id="rId46"/>
    <p:sldId id="374" r:id="rId47"/>
    <p:sldId id="382" r:id="rId48"/>
    <p:sldId id="383" r:id="rId49"/>
    <p:sldId id="264" r:id="rId50"/>
    <p:sldId id="265" r:id="rId51"/>
    <p:sldId id="266" r:id="rId52"/>
    <p:sldId id="267" r:id="rId53"/>
    <p:sldId id="268" r:id="rId54"/>
    <p:sldId id="269" r:id="rId55"/>
    <p:sldId id="272" r:id="rId56"/>
    <p:sldId id="273" r:id="rId57"/>
    <p:sldId id="354" r:id="rId58"/>
    <p:sldId id="355" r:id="rId59"/>
    <p:sldId id="341" r:id="rId60"/>
    <p:sldId id="370" r:id="rId61"/>
    <p:sldId id="372" r:id="rId62"/>
    <p:sldId id="371" r:id="rId63"/>
    <p:sldId id="336" r:id="rId64"/>
    <p:sldId id="275" r:id="rId65"/>
    <p:sldId id="345" r:id="rId66"/>
    <p:sldId id="351" r:id="rId67"/>
    <p:sldId id="376" r:id="rId68"/>
    <p:sldId id="384" r:id="rId69"/>
    <p:sldId id="387" r:id="rId70"/>
    <p:sldId id="385" r:id="rId71"/>
    <p:sldId id="386" r:id="rId72"/>
    <p:sldId id="392" r:id="rId73"/>
    <p:sldId id="399" r:id="rId74"/>
    <p:sldId id="389" r:id="rId75"/>
    <p:sldId id="390" r:id="rId76"/>
    <p:sldId id="398" r:id="rId77"/>
    <p:sldId id="394" r:id="rId78"/>
    <p:sldId id="400" r:id="rId79"/>
    <p:sldId id="401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chammad Irzan" userId="179137ea-2c9c-4136-bf34-44c697e89af7" providerId="ADAL" clId="{A664F008-865B-2647-933D-31A4C4AA82B9}"/>
    <pc:docChg chg="custSel addSld modSld">
      <pc:chgData name="Mochammad Irzan" userId="179137ea-2c9c-4136-bf34-44c697e89af7" providerId="ADAL" clId="{A664F008-865B-2647-933D-31A4C4AA82B9}" dt="2024-02-02T16:14:10.355" v="115" actId="700"/>
      <pc:docMkLst>
        <pc:docMk/>
      </pc:docMkLst>
      <pc:sldChg chg="addSp delSp modSp new mod modClrScheme chgLayout">
        <pc:chgData name="Mochammad Irzan" userId="179137ea-2c9c-4136-bf34-44c697e89af7" providerId="ADAL" clId="{A664F008-865B-2647-933D-31A4C4AA82B9}" dt="2024-02-02T16:14:10.355" v="115" actId="700"/>
        <pc:sldMkLst>
          <pc:docMk/>
          <pc:sldMk cId="4265155227" sldId="394"/>
        </pc:sldMkLst>
        <pc:spChg chg="del mod">
          <ac:chgData name="Mochammad Irzan" userId="179137ea-2c9c-4136-bf34-44c697e89af7" providerId="ADAL" clId="{A664F008-865B-2647-933D-31A4C4AA82B9}" dt="2024-02-02T16:14:10.355" v="115" actId="700"/>
          <ac:spMkLst>
            <pc:docMk/>
            <pc:sldMk cId="4265155227" sldId="394"/>
            <ac:spMk id="2" creationId="{80E98D00-6A68-0CBD-0369-DDA6E0FD5BCD}"/>
          </ac:spMkLst>
        </pc:spChg>
        <pc:spChg chg="add mod">
          <ac:chgData name="Mochammad Irzan" userId="179137ea-2c9c-4136-bf34-44c697e89af7" providerId="ADAL" clId="{A664F008-865B-2647-933D-31A4C4AA82B9}" dt="2024-02-02T16:10:14.149" v="77" actId="207"/>
          <ac:spMkLst>
            <pc:docMk/>
            <pc:sldMk cId="4265155227" sldId="394"/>
            <ac:spMk id="3" creationId="{0421C595-4D9A-C43D-DDC3-A64AECDE27CD}"/>
          </ac:spMkLst>
        </pc:spChg>
        <pc:spChg chg="add mod">
          <ac:chgData name="Mochammad Irzan" userId="179137ea-2c9c-4136-bf34-44c697e89af7" providerId="ADAL" clId="{A664F008-865B-2647-933D-31A4C4AA82B9}" dt="2024-02-02T16:09:42.088" v="67" actId="1076"/>
          <ac:spMkLst>
            <pc:docMk/>
            <pc:sldMk cId="4265155227" sldId="394"/>
            <ac:spMk id="4" creationId="{850AAAF5-8CB1-FEFC-35DC-0FAC21AFF073}"/>
          </ac:spMkLst>
        </pc:spChg>
        <pc:spChg chg="add mod">
          <ac:chgData name="Mochammad Irzan" userId="179137ea-2c9c-4136-bf34-44c697e89af7" providerId="ADAL" clId="{A664F008-865B-2647-933D-31A4C4AA82B9}" dt="2024-02-02T16:09:42.088" v="67" actId="1076"/>
          <ac:spMkLst>
            <pc:docMk/>
            <pc:sldMk cId="4265155227" sldId="394"/>
            <ac:spMk id="5" creationId="{B103DD8E-1DF8-7512-5320-E06C601925E9}"/>
          </ac:spMkLst>
        </pc:spChg>
        <pc:spChg chg="add mod">
          <ac:chgData name="Mochammad Irzan" userId="179137ea-2c9c-4136-bf34-44c697e89af7" providerId="ADAL" clId="{A664F008-865B-2647-933D-31A4C4AA82B9}" dt="2024-02-02T16:09:42.088" v="67" actId="1076"/>
          <ac:spMkLst>
            <pc:docMk/>
            <pc:sldMk cId="4265155227" sldId="394"/>
            <ac:spMk id="6" creationId="{DF9A8E46-9D41-5DEA-4777-0C502815994B}"/>
          </ac:spMkLst>
        </pc:spChg>
        <pc:spChg chg="add mod">
          <ac:chgData name="Mochammad Irzan" userId="179137ea-2c9c-4136-bf34-44c697e89af7" providerId="ADAL" clId="{A664F008-865B-2647-933D-31A4C4AA82B9}" dt="2024-02-02T16:10:14.149" v="77" actId="207"/>
          <ac:spMkLst>
            <pc:docMk/>
            <pc:sldMk cId="4265155227" sldId="394"/>
            <ac:spMk id="7" creationId="{2CBC4CF3-3285-94B9-9E3A-57BA0BD4AE6C}"/>
          </ac:spMkLst>
        </pc:spChg>
        <pc:spChg chg="add mod">
          <ac:chgData name="Mochammad Irzan" userId="179137ea-2c9c-4136-bf34-44c697e89af7" providerId="ADAL" clId="{A664F008-865B-2647-933D-31A4C4AA82B9}" dt="2024-02-02T16:10:14.149" v="77" actId="207"/>
          <ac:spMkLst>
            <pc:docMk/>
            <pc:sldMk cId="4265155227" sldId="394"/>
            <ac:spMk id="8" creationId="{8C39AA36-2C17-AE7B-0D3A-6FB8256FE893}"/>
          </ac:spMkLst>
        </pc:spChg>
        <pc:spChg chg="add mod">
          <ac:chgData name="Mochammad Irzan" userId="179137ea-2c9c-4136-bf34-44c697e89af7" providerId="ADAL" clId="{A664F008-865B-2647-933D-31A4C4AA82B9}" dt="2024-02-02T16:10:34.610" v="82" actId="14100"/>
          <ac:spMkLst>
            <pc:docMk/>
            <pc:sldMk cId="4265155227" sldId="394"/>
            <ac:spMk id="32" creationId="{E147F1B3-9731-88A5-959E-93F1AB8597D6}"/>
          </ac:spMkLst>
        </pc:spChg>
        <pc:spChg chg="add mod">
          <ac:chgData name="Mochammad Irzan" userId="179137ea-2c9c-4136-bf34-44c697e89af7" providerId="ADAL" clId="{A664F008-865B-2647-933D-31A4C4AA82B9}" dt="2024-02-02T16:12:31.706" v="102" actId="20577"/>
          <ac:spMkLst>
            <pc:docMk/>
            <pc:sldMk cId="4265155227" sldId="394"/>
            <ac:spMk id="36" creationId="{41CD4505-DB6C-F935-11D4-DA4AF402D27A}"/>
          </ac:spMkLst>
        </pc:spChg>
        <pc:spChg chg="add mod">
          <ac:chgData name="Mochammad Irzan" userId="179137ea-2c9c-4136-bf34-44c697e89af7" providerId="ADAL" clId="{A664F008-865B-2647-933D-31A4C4AA82B9}" dt="2024-02-02T16:11:38.988" v="98" actId="20577"/>
          <ac:spMkLst>
            <pc:docMk/>
            <pc:sldMk cId="4265155227" sldId="394"/>
            <ac:spMk id="42" creationId="{A0CC59DD-A3E6-40EF-4A6A-175D749A7695}"/>
          </ac:spMkLst>
        </pc:spChg>
        <pc:cxnChg chg="add mod">
          <ac:chgData name="Mochammad Irzan" userId="179137ea-2c9c-4136-bf34-44c697e89af7" providerId="ADAL" clId="{A664F008-865B-2647-933D-31A4C4AA82B9}" dt="2024-02-02T16:09:42.088" v="67" actId="1076"/>
          <ac:cxnSpMkLst>
            <pc:docMk/>
            <pc:sldMk cId="4265155227" sldId="394"/>
            <ac:cxnSpMk id="10" creationId="{0B32408E-E342-B550-BD46-EDFE977197FA}"/>
          </ac:cxnSpMkLst>
        </pc:cxnChg>
        <pc:cxnChg chg="add mod">
          <ac:chgData name="Mochammad Irzan" userId="179137ea-2c9c-4136-bf34-44c697e89af7" providerId="ADAL" clId="{A664F008-865B-2647-933D-31A4C4AA82B9}" dt="2024-02-02T16:09:42.088" v="67" actId="1076"/>
          <ac:cxnSpMkLst>
            <pc:docMk/>
            <pc:sldMk cId="4265155227" sldId="394"/>
            <ac:cxnSpMk id="11" creationId="{DFE83078-1897-3727-3475-586DC6836A1A}"/>
          </ac:cxnSpMkLst>
        </pc:cxnChg>
        <pc:cxnChg chg="add mod">
          <ac:chgData name="Mochammad Irzan" userId="179137ea-2c9c-4136-bf34-44c697e89af7" providerId="ADAL" clId="{A664F008-865B-2647-933D-31A4C4AA82B9}" dt="2024-02-02T16:09:42.088" v="67" actId="1076"/>
          <ac:cxnSpMkLst>
            <pc:docMk/>
            <pc:sldMk cId="4265155227" sldId="394"/>
            <ac:cxnSpMk id="14" creationId="{3BC48707-A255-D1A5-1793-A4597DBBDC3F}"/>
          </ac:cxnSpMkLst>
        </pc:cxnChg>
        <pc:cxnChg chg="add mod">
          <ac:chgData name="Mochammad Irzan" userId="179137ea-2c9c-4136-bf34-44c697e89af7" providerId="ADAL" clId="{A664F008-865B-2647-933D-31A4C4AA82B9}" dt="2024-02-02T16:09:42.088" v="67" actId="1076"/>
          <ac:cxnSpMkLst>
            <pc:docMk/>
            <pc:sldMk cId="4265155227" sldId="394"/>
            <ac:cxnSpMk id="17" creationId="{637BC97B-10EE-170F-E6BE-7EDAF7D4AD5C}"/>
          </ac:cxnSpMkLst>
        </pc:cxnChg>
        <pc:cxnChg chg="add mod">
          <ac:chgData name="Mochammad Irzan" userId="179137ea-2c9c-4136-bf34-44c697e89af7" providerId="ADAL" clId="{A664F008-865B-2647-933D-31A4C4AA82B9}" dt="2024-02-02T16:09:42.088" v="67" actId="1076"/>
          <ac:cxnSpMkLst>
            <pc:docMk/>
            <pc:sldMk cId="4265155227" sldId="394"/>
            <ac:cxnSpMk id="20" creationId="{E81A68D9-E02E-CEFF-F7FB-3AAFB96A5C3D}"/>
          </ac:cxnSpMkLst>
        </pc:cxnChg>
        <pc:cxnChg chg="add mod">
          <ac:chgData name="Mochammad Irzan" userId="179137ea-2c9c-4136-bf34-44c697e89af7" providerId="ADAL" clId="{A664F008-865B-2647-933D-31A4C4AA82B9}" dt="2024-02-02T16:09:42.088" v="67" actId="1076"/>
          <ac:cxnSpMkLst>
            <pc:docMk/>
            <pc:sldMk cId="4265155227" sldId="394"/>
            <ac:cxnSpMk id="23" creationId="{14E41448-2305-AF2B-3E3E-33B802AD0DED}"/>
          </ac:cxnSpMkLst>
        </pc:cxnChg>
        <pc:cxnChg chg="add mod">
          <ac:chgData name="Mochammad Irzan" userId="179137ea-2c9c-4136-bf34-44c697e89af7" providerId="ADAL" clId="{A664F008-865B-2647-933D-31A4C4AA82B9}" dt="2024-02-02T16:09:42.088" v="67" actId="1076"/>
          <ac:cxnSpMkLst>
            <pc:docMk/>
            <pc:sldMk cId="4265155227" sldId="394"/>
            <ac:cxnSpMk id="26" creationId="{91EE7824-ED81-1144-6708-6E7F9A520642}"/>
          </ac:cxnSpMkLst>
        </pc:cxnChg>
        <pc:cxnChg chg="add mod">
          <ac:chgData name="Mochammad Irzan" userId="179137ea-2c9c-4136-bf34-44c697e89af7" providerId="ADAL" clId="{A664F008-865B-2647-933D-31A4C4AA82B9}" dt="2024-02-02T16:09:42.088" v="67" actId="1076"/>
          <ac:cxnSpMkLst>
            <pc:docMk/>
            <pc:sldMk cId="4265155227" sldId="394"/>
            <ac:cxnSpMk id="29" creationId="{62EEB7F9-AE6E-8E4F-D4AF-5528F99256EF}"/>
          </ac:cxnSpMkLst>
        </pc:cxnChg>
        <pc:cxnChg chg="add mod">
          <ac:chgData name="Mochammad Irzan" userId="179137ea-2c9c-4136-bf34-44c697e89af7" providerId="ADAL" clId="{A664F008-865B-2647-933D-31A4C4AA82B9}" dt="2024-02-02T16:10:47.076" v="85" actId="14100"/>
          <ac:cxnSpMkLst>
            <pc:docMk/>
            <pc:sldMk cId="4265155227" sldId="394"/>
            <ac:cxnSpMk id="33" creationId="{2B8E720C-B791-F60F-D9C0-4A795ADD9C6A}"/>
          </ac:cxnSpMkLst>
        </pc:cxnChg>
        <pc:cxnChg chg="add mod">
          <ac:chgData name="Mochammad Irzan" userId="179137ea-2c9c-4136-bf34-44c697e89af7" providerId="ADAL" clId="{A664F008-865B-2647-933D-31A4C4AA82B9}" dt="2024-02-02T16:11:15.019" v="91" actId="1076"/>
          <ac:cxnSpMkLst>
            <pc:docMk/>
            <pc:sldMk cId="4265155227" sldId="394"/>
            <ac:cxnSpMk id="37" creationId="{75108CDD-E451-EF32-64BA-2A478FF80C90}"/>
          </ac:cxnSpMkLst>
        </pc:cxnChg>
        <pc:cxnChg chg="add mod">
          <ac:chgData name="Mochammad Irzan" userId="179137ea-2c9c-4136-bf34-44c697e89af7" providerId="ADAL" clId="{A664F008-865B-2647-933D-31A4C4AA82B9}" dt="2024-02-02T16:11:34.466" v="96" actId="1076"/>
          <ac:cxnSpMkLst>
            <pc:docMk/>
            <pc:sldMk cId="4265155227" sldId="394"/>
            <ac:cxnSpMk id="43" creationId="{7AF0BE6B-65C5-67A9-5A77-F6CBCA533A64}"/>
          </ac:cxnSpMkLst>
        </pc:cxnChg>
      </pc:sldChg>
    </pc:docChg>
  </pc:docChgLst>
  <pc:docChgLst>
    <pc:chgData name="Mochammad Irzan" userId="179137ea-2c9c-4136-bf34-44c697e89af7" providerId="ADAL" clId="{BE53C18B-80BA-DF46-9BF0-A55910AE218E}"/>
    <pc:docChg chg="addSld">
      <pc:chgData name="Mochammad Irzan" userId="179137ea-2c9c-4136-bf34-44c697e89af7" providerId="ADAL" clId="{BE53C18B-80BA-DF46-9BF0-A55910AE218E}" dt="2024-06-30T07:29:34.915" v="0" actId="2890"/>
      <pc:docMkLst>
        <pc:docMk/>
      </pc:docMkLst>
      <pc:sldChg chg="add">
        <pc:chgData name="Mochammad Irzan" userId="179137ea-2c9c-4136-bf34-44c697e89af7" providerId="ADAL" clId="{BE53C18B-80BA-DF46-9BF0-A55910AE218E}" dt="2024-06-30T07:29:34.915" v="0" actId="2890"/>
        <pc:sldMkLst>
          <pc:docMk/>
          <pc:sldMk cId="3108883662" sldId="401"/>
        </pc:sldMkLst>
      </pc:sldChg>
    </pc:docChg>
  </pc:docChgLst>
  <pc:docChgLst>
    <pc:chgData name="Mochammad Irzan" userId="179137ea-2c9c-4136-bf34-44c697e89af7" providerId="ADAL" clId="{FA9EBB8C-8588-5446-83D3-FCC9D90709F5}"/>
    <pc:docChg chg="custSel addSld modSld">
      <pc:chgData name="Mochammad Irzan" userId="179137ea-2c9c-4136-bf34-44c697e89af7" providerId="ADAL" clId="{FA9EBB8C-8588-5446-83D3-FCC9D90709F5}" dt="2022-01-07T14:15:04.316" v="158" actId="20577"/>
      <pc:docMkLst>
        <pc:docMk/>
      </pc:docMkLst>
      <pc:sldChg chg="addSp modSp add mod">
        <pc:chgData name="Mochammad Irzan" userId="179137ea-2c9c-4136-bf34-44c697e89af7" providerId="ADAL" clId="{FA9EBB8C-8588-5446-83D3-FCC9D90709F5}" dt="2022-01-07T14:15:04.316" v="158" actId="20577"/>
        <pc:sldMkLst>
          <pc:docMk/>
          <pc:sldMk cId="1763538283" sldId="343"/>
        </pc:sldMkLst>
        <pc:spChg chg="mod">
          <ac:chgData name="Mochammad Irzan" userId="179137ea-2c9c-4136-bf34-44c697e89af7" providerId="ADAL" clId="{FA9EBB8C-8588-5446-83D3-FCC9D90709F5}" dt="2022-01-07T14:11:32.416" v="16" actId="20577"/>
          <ac:spMkLst>
            <pc:docMk/>
            <pc:sldMk cId="1763538283" sldId="343"/>
            <ac:spMk id="2" creationId="{3F0E3409-D3D8-FA4B-84D1-DBCC5D8C1178}"/>
          </ac:spMkLst>
        </pc:spChg>
        <pc:spChg chg="mod">
          <ac:chgData name="Mochammad Irzan" userId="179137ea-2c9c-4136-bf34-44c697e89af7" providerId="ADAL" clId="{FA9EBB8C-8588-5446-83D3-FCC9D90709F5}" dt="2022-01-07T14:15:04.316" v="158" actId="20577"/>
          <ac:spMkLst>
            <pc:docMk/>
            <pc:sldMk cId="1763538283" sldId="343"/>
            <ac:spMk id="4" creationId="{79934BCB-150B-3948-8A44-2A52D3D44675}"/>
          </ac:spMkLst>
        </pc:spChg>
        <pc:spChg chg="mod">
          <ac:chgData name="Mochammad Irzan" userId="179137ea-2c9c-4136-bf34-44c697e89af7" providerId="ADAL" clId="{FA9EBB8C-8588-5446-83D3-FCC9D90709F5}" dt="2022-01-07T14:11:51.325" v="41" actId="1076"/>
          <ac:spMkLst>
            <pc:docMk/>
            <pc:sldMk cId="1763538283" sldId="343"/>
            <ac:spMk id="6" creationId="{0868FB46-DF25-D64A-9FC6-B97970050279}"/>
          </ac:spMkLst>
        </pc:spChg>
        <pc:spChg chg="mod">
          <ac:chgData name="Mochammad Irzan" userId="179137ea-2c9c-4136-bf34-44c697e89af7" providerId="ADAL" clId="{FA9EBB8C-8588-5446-83D3-FCC9D90709F5}" dt="2022-01-07T14:12:09.665" v="46" actId="1076"/>
          <ac:spMkLst>
            <pc:docMk/>
            <pc:sldMk cId="1763538283" sldId="343"/>
            <ac:spMk id="10" creationId="{0695F9A5-ECBD-B842-819C-A7F0D809FED9}"/>
          </ac:spMkLst>
        </pc:spChg>
        <pc:spChg chg="mod">
          <ac:chgData name="Mochammad Irzan" userId="179137ea-2c9c-4136-bf34-44c697e89af7" providerId="ADAL" clId="{FA9EBB8C-8588-5446-83D3-FCC9D90709F5}" dt="2022-01-07T14:11:38.324" v="24" actId="20577"/>
          <ac:spMkLst>
            <pc:docMk/>
            <pc:sldMk cId="1763538283" sldId="343"/>
            <ac:spMk id="16" creationId="{0D6221D8-54D1-1D47-A410-2308F42C195D}"/>
          </ac:spMkLst>
        </pc:spChg>
        <pc:spChg chg="add mod">
          <ac:chgData name="Mochammad Irzan" userId="179137ea-2c9c-4136-bf34-44c697e89af7" providerId="ADAL" clId="{FA9EBB8C-8588-5446-83D3-FCC9D90709F5}" dt="2022-01-07T14:12:56.304" v="80" actId="1076"/>
          <ac:spMkLst>
            <pc:docMk/>
            <pc:sldMk cId="1763538283" sldId="343"/>
            <ac:spMk id="32" creationId="{51DE5E7A-B8F8-8347-A6E9-92A75920B9C0}"/>
          </ac:spMkLst>
        </pc:spChg>
        <pc:spChg chg="add mod">
          <ac:chgData name="Mochammad Irzan" userId="179137ea-2c9c-4136-bf34-44c697e89af7" providerId="ADAL" clId="{FA9EBB8C-8588-5446-83D3-FCC9D90709F5}" dt="2022-01-07T14:14:29.323" v="138" actId="1076"/>
          <ac:spMkLst>
            <pc:docMk/>
            <pc:sldMk cId="1763538283" sldId="343"/>
            <ac:spMk id="38" creationId="{08CC66EF-C607-2D42-BD5D-EB3A84468846}"/>
          </ac:spMkLst>
        </pc:spChg>
        <pc:spChg chg="add mod">
          <ac:chgData name="Mochammad Irzan" userId="179137ea-2c9c-4136-bf34-44c697e89af7" providerId="ADAL" clId="{FA9EBB8C-8588-5446-83D3-FCC9D90709F5}" dt="2022-01-07T14:14:42.154" v="139" actId="207"/>
          <ac:spMkLst>
            <pc:docMk/>
            <pc:sldMk cId="1763538283" sldId="343"/>
            <ac:spMk id="39" creationId="{1E9C2C65-9336-0244-ABD5-0D37BAE539BA}"/>
          </ac:spMkLst>
        </pc:spChg>
        <pc:spChg chg="add mod">
          <ac:chgData name="Mochammad Irzan" userId="179137ea-2c9c-4136-bf34-44c697e89af7" providerId="ADAL" clId="{FA9EBB8C-8588-5446-83D3-FCC9D90709F5}" dt="2022-01-07T14:14:23.687" v="137" actId="1076"/>
          <ac:spMkLst>
            <pc:docMk/>
            <pc:sldMk cId="1763538283" sldId="343"/>
            <ac:spMk id="48" creationId="{16D79FD4-3BCA-9E45-ACCB-D5C6516CF478}"/>
          </ac:spMkLst>
        </pc:spChg>
        <pc:cxnChg chg="mod">
          <ac:chgData name="Mochammad Irzan" userId="179137ea-2c9c-4136-bf34-44c697e89af7" providerId="ADAL" clId="{FA9EBB8C-8588-5446-83D3-FCC9D90709F5}" dt="2022-01-07T14:12:06.551" v="45" actId="14100"/>
          <ac:cxnSpMkLst>
            <pc:docMk/>
            <pc:sldMk cId="1763538283" sldId="343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FA9EBB8C-8588-5446-83D3-FCC9D90709F5}" dt="2022-01-07T14:12:09.665" v="46" actId="1076"/>
          <ac:cxnSpMkLst>
            <pc:docMk/>
            <pc:sldMk cId="1763538283" sldId="343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FA9EBB8C-8588-5446-83D3-FCC9D90709F5}" dt="2022-01-07T14:12:56.304" v="80" actId="1076"/>
          <ac:cxnSpMkLst>
            <pc:docMk/>
            <pc:sldMk cId="1763538283" sldId="343"/>
            <ac:cxnSpMk id="31" creationId="{6B415C36-408F-3B4F-8EED-F12FF6119E19}"/>
          </ac:cxnSpMkLst>
        </pc:cxnChg>
        <pc:cxnChg chg="add mod">
          <ac:chgData name="Mochammad Irzan" userId="179137ea-2c9c-4136-bf34-44c697e89af7" providerId="ADAL" clId="{FA9EBB8C-8588-5446-83D3-FCC9D90709F5}" dt="2022-01-07T14:13:34.101" v="115" actId="1076"/>
          <ac:cxnSpMkLst>
            <pc:docMk/>
            <pc:sldMk cId="1763538283" sldId="343"/>
            <ac:cxnSpMk id="40" creationId="{85B78CE9-7C56-294D-9A79-43982C6DA6B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4" creationId="{2F9C110A-3FB8-FC40-9C21-5E2DF4519D1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9" creationId="{477770EA-9409-C845-9D57-4BEB6E293C87}"/>
          </ac:cxnSpMkLst>
        </pc:cxnChg>
      </pc:sldChg>
    </pc:docChg>
  </pc:docChgLst>
  <pc:docChgLst>
    <pc:chgData name="Mochammad Irzan" userId="179137ea-2c9c-4136-bf34-44c697e89af7" providerId="ADAL" clId="{E2C6511C-21B9-A644-80A6-7A859ECD22E6}"/>
    <pc:docChg chg="undo custSel addSld modSld">
      <pc:chgData name="Mochammad Irzan" userId="179137ea-2c9c-4136-bf34-44c697e89af7" providerId="ADAL" clId="{E2C6511C-21B9-A644-80A6-7A859ECD22E6}" dt="2022-07-08T15:17:05.589" v="860" actId="14100"/>
      <pc:docMkLst>
        <pc:docMk/>
      </pc:docMkLst>
      <pc:sldChg chg="addSp delSp modSp mod">
        <pc:chgData name="Mochammad Irzan" userId="179137ea-2c9c-4136-bf34-44c697e89af7" providerId="ADAL" clId="{E2C6511C-21B9-A644-80A6-7A859ECD22E6}" dt="2022-07-08T12:54:33.489" v="833" actId="478"/>
        <pc:sldMkLst>
          <pc:docMk/>
          <pc:sldMk cId="2588882527" sldId="256"/>
        </pc:sldMkLst>
        <pc:spChg chg="mod">
          <ac:chgData name="Mochammad Irzan" userId="179137ea-2c9c-4136-bf34-44c697e89af7" providerId="ADAL" clId="{E2C6511C-21B9-A644-80A6-7A859ECD22E6}" dt="2022-07-08T12:47:05.041" v="693" actId="20577"/>
          <ac:spMkLst>
            <pc:docMk/>
            <pc:sldMk cId="2588882527" sldId="256"/>
            <ac:spMk id="4" creationId="{BF9B2EF7-1A49-1344-893D-D3033A87AC99}"/>
          </ac:spMkLst>
        </pc:spChg>
        <pc:spChg chg="mod">
          <ac:chgData name="Mochammad Irzan" userId="179137ea-2c9c-4136-bf34-44c697e89af7" providerId="ADAL" clId="{E2C6511C-21B9-A644-80A6-7A859ECD22E6}" dt="2022-07-08T12:49:12.084" v="734" actId="1076"/>
          <ac:spMkLst>
            <pc:docMk/>
            <pc:sldMk cId="2588882527" sldId="256"/>
            <ac:spMk id="5" creationId="{C940C694-3F30-F84B-875B-4C3F00DA1710}"/>
          </ac:spMkLst>
        </pc:spChg>
        <pc:spChg chg="mod">
          <ac:chgData name="Mochammad Irzan" userId="179137ea-2c9c-4136-bf34-44c697e89af7" providerId="ADAL" clId="{E2C6511C-21B9-A644-80A6-7A859ECD22E6}" dt="2022-07-08T12:48:20.211" v="717" actId="207"/>
          <ac:spMkLst>
            <pc:docMk/>
            <pc:sldMk cId="2588882527" sldId="256"/>
            <ac:spMk id="6" creationId="{3084B5BE-8FB8-D944-BAD0-EA57179E149F}"/>
          </ac:spMkLst>
        </pc:spChg>
        <pc:spChg chg="mod">
          <ac:chgData name="Mochammad Irzan" userId="179137ea-2c9c-4136-bf34-44c697e89af7" providerId="ADAL" clId="{E2C6511C-21B9-A644-80A6-7A859ECD22E6}" dt="2022-07-08T12:48:20.211" v="717" actId="207"/>
          <ac:spMkLst>
            <pc:docMk/>
            <pc:sldMk cId="2588882527" sldId="256"/>
            <ac:spMk id="7" creationId="{6CBE250F-91FF-5246-85FF-01754ACB0D3A}"/>
          </ac:spMkLst>
        </pc:spChg>
        <pc:spChg chg="mod">
          <ac:chgData name="Mochammad Irzan" userId="179137ea-2c9c-4136-bf34-44c697e89af7" providerId="ADAL" clId="{E2C6511C-21B9-A644-80A6-7A859ECD22E6}" dt="2022-07-08T12:51:04.306" v="780" actId="1076"/>
          <ac:spMkLst>
            <pc:docMk/>
            <pc:sldMk cId="2588882527" sldId="256"/>
            <ac:spMk id="8" creationId="{9F581D40-0A15-0B4A-A0B7-3E24CFE14B6A}"/>
          </ac:spMkLst>
        </pc:spChg>
        <pc:spChg chg="mod">
          <ac:chgData name="Mochammad Irzan" userId="179137ea-2c9c-4136-bf34-44c697e89af7" providerId="ADAL" clId="{E2C6511C-21B9-A644-80A6-7A859ECD22E6}" dt="2022-07-08T12:51:04.306" v="780" actId="1076"/>
          <ac:spMkLst>
            <pc:docMk/>
            <pc:sldMk cId="2588882527" sldId="256"/>
            <ac:spMk id="9" creationId="{6650D5DE-644C-F445-BAAE-E628D48EDA2D}"/>
          </ac:spMkLst>
        </pc:spChg>
        <pc:spChg chg="add del mod">
          <ac:chgData name="Mochammad Irzan" userId="179137ea-2c9c-4136-bf34-44c697e89af7" providerId="ADAL" clId="{E2C6511C-21B9-A644-80A6-7A859ECD22E6}" dt="2022-07-08T12:48:46.477" v="725"/>
          <ac:spMkLst>
            <pc:docMk/>
            <pc:sldMk cId="2588882527" sldId="256"/>
            <ac:spMk id="19" creationId="{5ED13880-3724-91F3-EE2C-C9553C945B83}"/>
          </ac:spMkLst>
        </pc:spChg>
        <pc:spChg chg="del">
          <ac:chgData name="Mochammad Irzan" userId="179137ea-2c9c-4136-bf34-44c697e89af7" providerId="ADAL" clId="{E2C6511C-21B9-A644-80A6-7A859ECD22E6}" dt="2022-07-08T12:47:43.999" v="708" actId="478"/>
          <ac:spMkLst>
            <pc:docMk/>
            <pc:sldMk cId="2588882527" sldId="256"/>
            <ac:spMk id="21" creationId="{0A0D266A-F54B-D847-B156-7F0D002D7311}"/>
          </ac:spMkLst>
        </pc:spChg>
        <pc:spChg chg="mod">
          <ac:chgData name="Mochammad Irzan" userId="179137ea-2c9c-4136-bf34-44c697e89af7" providerId="ADAL" clId="{E2C6511C-21B9-A644-80A6-7A859ECD22E6}" dt="2022-07-08T12:51:26.015" v="785" actId="1076"/>
          <ac:spMkLst>
            <pc:docMk/>
            <pc:sldMk cId="2588882527" sldId="256"/>
            <ac:spMk id="37" creationId="{C227653C-B03A-CC44-A410-29B0A6BDB216}"/>
          </ac:spMkLst>
        </pc:spChg>
        <pc:spChg chg="del">
          <ac:chgData name="Mochammad Irzan" userId="179137ea-2c9c-4136-bf34-44c697e89af7" providerId="ADAL" clId="{E2C6511C-21B9-A644-80A6-7A859ECD22E6}" dt="2022-07-08T12:47:51.372" v="711" actId="478"/>
          <ac:spMkLst>
            <pc:docMk/>
            <pc:sldMk cId="2588882527" sldId="256"/>
            <ac:spMk id="41" creationId="{7D168784-BCE0-CF41-AD0E-DF0C7B469C75}"/>
          </ac:spMkLst>
        </pc:spChg>
        <pc:spChg chg="del">
          <ac:chgData name="Mochammad Irzan" userId="179137ea-2c9c-4136-bf34-44c697e89af7" providerId="ADAL" clId="{E2C6511C-21B9-A644-80A6-7A859ECD22E6}" dt="2022-07-08T12:47:31.473" v="704" actId="478"/>
          <ac:spMkLst>
            <pc:docMk/>
            <pc:sldMk cId="2588882527" sldId="256"/>
            <ac:spMk id="61" creationId="{3568B3A6-B87D-8640-BB83-102EE635EFA8}"/>
          </ac:spMkLst>
        </pc:spChg>
        <pc:spChg chg="add mod">
          <ac:chgData name="Mochammad Irzan" userId="179137ea-2c9c-4136-bf34-44c697e89af7" providerId="ADAL" clId="{E2C6511C-21B9-A644-80A6-7A859ECD22E6}" dt="2022-07-08T12:51:13.110" v="782" actId="1076"/>
          <ac:spMkLst>
            <pc:docMk/>
            <pc:sldMk cId="2588882527" sldId="256"/>
            <ac:spMk id="68" creationId="{24F736BB-EA46-B486-7941-C9CBF1F562FE}"/>
          </ac:spMkLst>
        </pc:spChg>
        <pc:spChg chg="add mod">
          <ac:chgData name="Mochammad Irzan" userId="179137ea-2c9c-4136-bf34-44c697e89af7" providerId="ADAL" clId="{E2C6511C-21B9-A644-80A6-7A859ECD22E6}" dt="2022-07-08T12:51:33.968" v="791" actId="1076"/>
          <ac:spMkLst>
            <pc:docMk/>
            <pc:sldMk cId="2588882527" sldId="256"/>
            <ac:spMk id="78" creationId="{219EE67D-FB25-82AE-12F8-87958B073A18}"/>
          </ac:spMkLst>
        </pc:spChg>
        <pc:spChg chg="add mod">
          <ac:chgData name="Mochammad Irzan" userId="179137ea-2c9c-4136-bf34-44c697e89af7" providerId="ADAL" clId="{E2C6511C-21B9-A644-80A6-7A859ECD22E6}" dt="2022-07-08T12:51:07.262" v="781" actId="1076"/>
          <ac:spMkLst>
            <pc:docMk/>
            <pc:sldMk cId="2588882527" sldId="256"/>
            <ac:spMk id="82" creationId="{A354D8D0-42ED-D467-CFCD-FCBD9173C993}"/>
          </ac:spMkLst>
        </pc:spChg>
        <pc:spChg chg="del">
          <ac:chgData name="Mochammad Irzan" userId="179137ea-2c9c-4136-bf34-44c697e89af7" providerId="ADAL" clId="{E2C6511C-21B9-A644-80A6-7A859ECD22E6}" dt="2022-07-08T12:47:17.149" v="696" actId="478"/>
          <ac:spMkLst>
            <pc:docMk/>
            <pc:sldMk cId="2588882527" sldId="256"/>
            <ac:spMk id="85" creationId="{3A5CA226-0CE6-4D4A-A5E0-98AC88C66CE4}"/>
          </ac:spMkLst>
        </pc:spChg>
        <pc:spChg chg="del">
          <ac:chgData name="Mochammad Irzan" userId="179137ea-2c9c-4136-bf34-44c697e89af7" providerId="ADAL" clId="{E2C6511C-21B9-A644-80A6-7A859ECD22E6}" dt="2022-07-08T12:48:28.520" v="719" actId="478"/>
          <ac:spMkLst>
            <pc:docMk/>
            <pc:sldMk cId="2588882527" sldId="256"/>
            <ac:spMk id="90" creationId="{83E6CBA5-B322-A346-8589-048089E62DD8}"/>
          </ac:spMkLst>
        </pc:spChg>
        <pc:spChg chg="mod">
          <ac:chgData name="Mochammad Irzan" userId="179137ea-2c9c-4136-bf34-44c697e89af7" providerId="ADAL" clId="{E2C6511C-21B9-A644-80A6-7A859ECD22E6}" dt="2022-07-08T12:51:04.306" v="780" actId="1076"/>
          <ac:spMkLst>
            <pc:docMk/>
            <pc:sldMk cId="2588882527" sldId="256"/>
            <ac:spMk id="106" creationId="{1068FA44-3A55-BD4F-8A1B-DB13A34CC37C}"/>
          </ac:spMkLst>
        </pc:spChg>
        <pc:spChg chg="del">
          <ac:chgData name="Mochammad Irzan" userId="179137ea-2c9c-4136-bf34-44c697e89af7" providerId="ADAL" clId="{E2C6511C-21B9-A644-80A6-7A859ECD22E6}" dt="2022-07-08T12:48:28.520" v="719" actId="478"/>
          <ac:spMkLst>
            <pc:docMk/>
            <pc:sldMk cId="2588882527" sldId="256"/>
            <ac:spMk id="109" creationId="{0DA2B15B-33C6-B046-ACFE-7C4C5ABD8FA0}"/>
          </ac:spMkLst>
        </pc:spChg>
        <pc:spChg chg="del">
          <ac:chgData name="Mochammad Irzan" userId="179137ea-2c9c-4136-bf34-44c697e89af7" providerId="ADAL" clId="{E2C6511C-21B9-A644-80A6-7A859ECD22E6}" dt="2022-07-08T12:49:32.334" v="747" actId="478"/>
          <ac:spMkLst>
            <pc:docMk/>
            <pc:sldMk cId="2588882527" sldId="256"/>
            <ac:spMk id="113" creationId="{508974C1-1E03-0D4F-9B3C-55A0518DA1E1}"/>
          </ac:spMkLst>
        </pc:spChg>
        <pc:spChg chg="add mod">
          <ac:chgData name="Mochammad Irzan" userId="179137ea-2c9c-4136-bf34-44c697e89af7" providerId="ADAL" clId="{E2C6511C-21B9-A644-80A6-7A859ECD22E6}" dt="2022-07-08T12:51:37.098" v="793" actId="1076"/>
          <ac:spMkLst>
            <pc:docMk/>
            <pc:sldMk cId="2588882527" sldId="256"/>
            <ac:spMk id="114" creationId="{CC554428-3984-0010-1D1A-F7AF3A5D3AE0}"/>
          </ac:spMkLst>
        </pc:spChg>
        <pc:spChg chg="add mod">
          <ac:chgData name="Mochammad Irzan" userId="179137ea-2c9c-4136-bf34-44c697e89af7" providerId="ADAL" clId="{E2C6511C-21B9-A644-80A6-7A859ECD22E6}" dt="2022-07-08T12:51:47.192" v="797" actId="1076"/>
          <ac:spMkLst>
            <pc:docMk/>
            <pc:sldMk cId="2588882527" sldId="256"/>
            <ac:spMk id="115" creationId="{D1B0B309-6504-F8FF-00FB-9A3BC9018E15}"/>
          </ac:spMkLst>
        </pc:spChg>
        <pc:spChg chg="add mod">
          <ac:chgData name="Mochammad Irzan" userId="179137ea-2c9c-4136-bf34-44c697e89af7" providerId="ADAL" clId="{E2C6511C-21B9-A644-80A6-7A859ECD22E6}" dt="2022-07-08T12:51:43.205" v="796" actId="1076"/>
          <ac:spMkLst>
            <pc:docMk/>
            <pc:sldMk cId="2588882527" sldId="256"/>
            <ac:spMk id="116" creationId="{506BFE62-DC90-593C-55DA-0A6B39AF966D}"/>
          </ac:spMkLst>
        </pc:spChg>
        <pc:spChg chg="mod">
          <ac:chgData name="Mochammad Irzan" userId="179137ea-2c9c-4136-bf34-44c697e89af7" providerId="ADAL" clId="{E2C6511C-21B9-A644-80A6-7A859ECD22E6}" dt="2022-07-08T12:51:19.813" v="784" actId="1076"/>
          <ac:spMkLst>
            <pc:docMk/>
            <pc:sldMk cId="2588882527" sldId="256"/>
            <ac:spMk id="117" creationId="{00F0B8CE-EEF8-754F-B2D5-EFA0CA4ABE7C}"/>
          </ac:spMkLst>
        </pc:spChg>
        <pc:spChg chg="add mod">
          <ac:chgData name="Mochammad Irzan" userId="179137ea-2c9c-4136-bf34-44c697e89af7" providerId="ADAL" clId="{E2C6511C-21B9-A644-80A6-7A859ECD22E6}" dt="2022-07-08T12:52:09.476" v="807" actId="1076"/>
          <ac:spMkLst>
            <pc:docMk/>
            <pc:sldMk cId="2588882527" sldId="256"/>
            <ac:spMk id="118" creationId="{78B27C8F-16D9-C7B1-3AE1-FE3B75E4EF65}"/>
          </ac:spMkLst>
        </pc:spChg>
        <pc:spChg chg="add del mod">
          <ac:chgData name="Mochammad Irzan" userId="179137ea-2c9c-4136-bf34-44c697e89af7" providerId="ADAL" clId="{E2C6511C-21B9-A644-80A6-7A859ECD22E6}" dt="2022-07-08T12:52:04.841" v="806" actId="478"/>
          <ac:spMkLst>
            <pc:docMk/>
            <pc:sldMk cId="2588882527" sldId="256"/>
            <ac:spMk id="119" creationId="{7B994DB6-C090-E5D2-3F17-E2678BA91925}"/>
          </ac:spMkLst>
        </pc:spChg>
        <pc:spChg chg="add mod">
          <ac:chgData name="Mochammad Irzan" userId="179137ea-2c9c-4136-bf34-44c697e89af7" providerId="ADAL" clId="{E2C6511C-21B9-A644-80A6-7A859ECD22E6}" dt="2022-07-08T12:52:15.338" v="809" actId="1076"/>
          <ac:spMkLst>
            <pc:docMk/>
            <pc:sldMk cId="2588882527" sldId="256"/>
            <ac:spMk id="123" creationId="{6CA9E5A5-CD77-3ACD-3D70-5D72888AC498}"/>
          </ac:spMkLst>
        </pc:spChg>
        <pc:spChg chg="add mod">
          <ac:chgData name="Mochammad Irzan" userId="179137ea-2c9c-4136-bf34-44c697e89af7" providerId="ADAL" clId="{E2C6511C-21B9-A644-80A6-7A859ECD22E6}" dt="2022-07-08T12:53:48.645" v="815" actId="1076"/>
          <ac:spMkLst>
            <pc:docMk/>
            <pc:sldMk cId="2588882527" sldId="256"/>
            <ac:spMk id="125" creationId="{CA334398-E5EA-FDBB-5499-DA042EB52F78}"/>
          </ac:spMkLst>
        </pc:spChg>
        <pc:spChg chg="add mod">
          <ac:chgData name="Mochammad Irzan" userId="179137ea-2c9c-4136-bf34-44c697e89af7" providerId="ADAL" clId="{E2C6511C-21B9-A644-80A6-7A859ECD22E6}" dt="2022-07-08T12:54:00.017" v="821" actId="20577"/>
          <ac:spMkLst>
            <pc:docMk/>
            <pc:sldMk cId="2588882527" sldId="256"/>
            <ac:spMk id="126" creationId="{BCBF635E-C6B8-9B24-6676-BAEE7A670B63}"/>
          </ac:spMkLst>
        </pc:spChg>
        <pc:spChg chg="add mod">
          <ac:chgData name="Mochammad Irzan" userId="179137ea-2c9c-4136-bf34-44c697e89af7" providerId="ADAL" clId="{E2C6511C-21B9-A644-80A6-7A859ECD22E6}" dt="2022-07-08T12:54:26.917" v="830" actId="1076"/>
          <ac:spMkLst>
            <pc:docMk/>
            <pc:sldMk cId="2588882527" sldId="256"/>
            <ac:spMk id="127" creationId="{DB741322-6DD7-8DA8-2315-82719767D988}"/>
          </ac:spMkLst>
        </pc:spChg>
        <pc:spChg chg="add mod">
          <ac:chgData name="Mochammad Irzan" userId="179137ea-2c9c-4136-bf34-44c697e89af7" providerId="ADAL" clId="{E2C6511C-21B9-A644-80A6-7A859ECD22E6}" dt="2022-07-08T12:54:31.955" v="832" actId="1076"/>
          <ac:spMkLst>
            <pc:docMk/>
            <pc:sldMk cId="2588882527" sldId="256"/>
            <ac:spMk id="128" creationId="{7E7FA922-004A-631B-F678-5467FB72A468}"/>
          </ac:spMkLst>
        </pc:spChg>
        <pc:spChg chg="del">
          <ac:chgData name="Mochammad Irzan" userId="179137ea-2c9c-4136-bf34-44c697e89af7" providerId="ADAL" clId="{E2C6511C-21B9-A644-80A6-7A859ECD22E6}" dt="2022-07-08T12:49:28.861" v="746" actId="478"/>
          <ac:spMkLst>
            <pc:docMk/>
            <pc:sldMk cId="2588882527" sldId="256"/>
            <ac:spMk id="130" creationId="{889C6488-B0FB-DB43-A5A6-3A1F38CADEB0}"/>
          </ac:spMkLst>
        </pc:spChg>
        <pc:spChg chg="del">
          <ac:chgData name="Mochammad Irzan" userId="179137ea-2c9c-4136-bf34-44c697e89af7" providerId="ADAL" clId="{E2C6511C-21B9-A644-80A6-7A859ECD22E6}" dt="2022-07-08T12:47:09.980" v="695" actId="478"/>
          <ac:spMkLst>
            <pc:docMk/>
            <pc:sldMk cId="2588882527" sldId="256"/>
            <ac:spMk id="144" creationId="{1932817D-547F-7B43-8ECD-20F33B56D7E7}"/>
          </ac:spMkLst>
        </pc:spChg>
        <pc:spChg chg="del">
          <ac:chgData name="Mochammad Irzan" userId="179137ea-2c9c-4136-bf34-44c697e89af7" providerId="ADAL" clId="{E2C6511C-21B9-A644-80A6-7A859ECD22E6}" dt="2022-07-08T12:48:50.660" v="727" actId="478"/>
          <ac:spMkLst>
            <pc:docMk/>
            <pc:sldMk cId="2588882527" sldId="256"/>
            <ac:spMk id="151" creationId="{DCDE14F3-B994-C546-9A8E-978693F0507D}"/>
          </ac:spMkLst>
        </pc:spChg>
        <pc:spChg chg="del">
          <ac:chgData name="Mochammad Irzan" userId="179137ea-2c9c-4136-bf34-44c697e89af7" providerId="ADAL" clId="{E2C6511C-21B9-A644-80A6-7A859ECD22E6}" dt="2022-07-08T12:48:50.660" v="727" actId="478"/>
          <ac:spMkLst>
            <pc:docMk/>
            <pc:sldMk cId="2588882527" sldId="256"/>
            <ac:spMk id="152" creationId="{EAF69AB6-B5E4-3E4B-9CB0-579ABF54F180}"/>
          </ac:spMkLst>
        </pc:spChg>
        <pc:spChg chg="del">
          <ac:chgData name="Mochammad Irzan" userId="179137ea-2c9c-4136-bf34-44c697e89af7" providerId="ADAL" clId="{E2C6511C-21B9-A644-80A6-7A859ECD22E6}" dt="2022-07-08T12:49:51.969" v="753" actId="478"/>
          <ac:spMkLst>
            <pc:docMk/>
            <pc:sldMk cId="2588882527" sldId="256"/>
            <ac:spMk id="155" creationId="{2C3BF110-9F4C-5443-887B-B69BBFB1F015}"/>
          </ac:spMkLst>
        </pc:spChg>
        <pc:spChg chg="del">
          <ac:chgData name="Mochammad Irzan" userId="179137ea-2c9c-4136-bf34-44c697e89af7" providerId="ADAL" clId="{E2C6511C-21B9-A644-80A6-7A859ECD22E6}" dt="2022-07-08T12:49:28.861" v="746" actId="478"/>
          <ac:spMkLst>
            <pc:docMk/>
            <pc:sldMk cId="2588882527" sldId="256"/>
            <ac:spMk id="159" creationId="{A58789D1-9C07-2E40-8D09-DDEA84D50127}"/>
          </ac:spMkLst>
        </pc:spChg>
        <pc:picChg chg="del">
          <ac:chgData name="Mochammad Irzan" userId="179137ea-2c9c-4136-bf34-44c697e89af7" providerId="ADAL" clId="{E2C6511C-21B9-A644-80A6-7A859ECD22E6}" dt="2022-07-08T12:47:08.519" v="694" actId="478"/>
          <ac:picMkLst>
            <pc:docMk/>
            <pc:sldMk cId="2588882527" sldId="256"/>
            <ac:picMk id="143" creationId="{A36FE6A8-2CF8-4948-84CB-8B1BB7DFC8C6}"/>
          </ac:picMkLst>
        </pc:picChg>
        <pc:picChg chg="del">
          <ac:chgData name="Mochammad Irzan" userId="179137ea-2c9c-4136-bf34-44c697e89af7" providerId="ADAL" clId="{E2C6511C-21B9-A644-80A6-7A859ECD22E6}" dt="2022-07-08T12:48:45.831" v="723" actId="478"/>
          <ac:picMkLst>
            <pc:docMk/>
            <pc:sldMk cId="2588882527" sldId="256"/>
            <ac:picMk id="145" creationId="{655D4C43-87EB-3149-A107-10CC8B9AC353}"/>
          </ac:picMkLst>
        </pc:picChg>
        <pc:picChg chg="del">
          <ac:chgData name="Mochammad Irzan" userId="179137ea-2c9c-4136-bf34-44c697e89af7" providerId="ADAL" clId="{E2C6511C-21B9-A644-80A6-7A859ECD22E6}" dt="2022-07-08T12:48:28.520" v="719" actId="478"/>
          <ac:picMkLst>
            <pc:docMk/>
            <pc:sldMk cId="2588882527" sldId="256"/>
            <ac:picMk id="148" creationId="{F57370A2-C9D5-6E40-8665-E54D2900275C}"/>
          </ac:picMkLst>
        </pc:picChg>
        <pc:picChg chg="del">
          <ac:chgData name="Mochammad Irzan" userId="179137ea-2c9c-4136-bf34-44c697e89af7" providerId="ADAL" clId="{E2C6511C-21B9-A644-80A6-7A859ECD22E6}" dt="2022-07-08T12:49:47.731" v="751" actId="478"/>
          <ac:picMkLst>
            <pc:docMk/>
            <pc:sldMk cId="2588882527" sldId="256"/>
            <ac:picMk id="154" creationId="{02835F23-304D-5346-B3D6-6547A96D6199}"/>
          </ac:picMkLst>
        </pc:picChg>
        <pc:picChg chg="del">
          <ac:chgData name="Mochammad Irzan" userId="179137ea-2c9c-4136-bf34-44c697e89af7" providerId="ADAL" clId="{E2C6511C-21B9-A644-80A6-7A859ECD22E6}" dt="2022-07-08T12:49:28.861" v="746" actId="478"/>
          <ac:picMkLst>
            <pc:docMk/>
            <pc:sldMk cId="2588882527" sldId="256"/>
            <ac:picMk id="158" creationId="{0431DAF9-F39F-A24D-8470-2677E4614086}"/>
          </ac:picMkLst>
        </pc:picChg>
        <pc:cxnChg chg="mod">
          <ac:chgData name="Mochammad Irzan" userId="179137ea-2c9c-4136-bf34-44c697e89af7" providerId="ADAL" clId="{E2C6511C-21B9-A644-80A6-7A859ECD22E6}" dt="2022-07-08T12:49:12.084" v="734" actId="1076"/>
          <ac:cxnSpMkLst>
            <pc:docMk/>
            <pc:sldMk cId="2588882527" sldId="256"/>
            <ac:cxnSpMk id="12" creationId="{DE46C4EB-0C55-0D45-878D-B9302CB5CCF2}"/>
          </ac:cxnSpMkLst>
        </pc:cxnChg>
        <pc:cxnChg chg="del mod">
          <ac:chgData name="Mochammad Irzan" userId="179137ea-2c9c-4136-bf34-44c697e89af7" providerId="ADAL" clId="{E2C6511C-21B9-A644-80A6-7A859ECD22E6}" dt="2022-07-08T12:47:52.873" v="712" actId="478"/>
          <ac:cxnSpMkLst>
            <pc:docMk/>
            <pc:sldMk cId="2588882527" sldId="256"/>
            <ac:cxnSpMk id="48" creationId="{FAE3A388-E760-C14A-A270-964BD8C1491C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50" creationId="{DEA1F9CC-0E29-9C42-B7F7-6396BD611C4A}"/>
          </ac:cxnSpMkLst>
        </pc:cxnChg>
        <pc:cxnChg chg="del mod">
          <ac:chgData name="Mochammad Irzan" userId="179137ea-2c9c-4136-bf34-44c697e89af7" providerId="ADAL" clId="{E2C6511C-21B9-A644-80A6-7A859ECD22E6}" dt="2022-07-08T12:47:45.670" v="709" actId="478"/>
          <ac:cxnSpMkLst>
            <pc:docMk/>
            <pc:sldMk cId="2588882527" sldId="256"/>
            <ac:cxnSpMk id="53" creationId="{B216C2E8-5FCB-124D-8889-D77C82BF591D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56" creationId="{5437C789-78E0-6446-B831-6894E959BFD7}"/>
          </ac:cxnSpMkLst>
        </pc:cxnChg>
        <pc:cxnChg chg="mod">
          <ac:chgData name="Mochammad Irzan" userId="179137ea-2c9c-4136-bf34-44c697e89af7" providerId="ADAL" clId="{E2C6511C-21B9-A644-80A6-7A859ECD22E6}" dt="2022-07-08T12:47:49.329" v="710" actId="14100"/>
          <ac:cxnSpMkLst>
            <pc:docMk/>
            <pc:sldMk cId="2588882527" sldId="256"/>
            <ac:cxnSpMk id="57" creationId="{AA1A86E1-AE28-D14B-8349-105941D969B6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64" creationId="{D8457FDF-E77C-F84F-848C-D09102BB6AB8}"/>
          </ac:cxnSpMkLst>
        </pc:cxnChg>
        <pc:cxnChg chg="del mod">
          <ac:chgData name="Mochammad Irzan" userId="179137ea-2c9c-4136-bf34-44c697e89af7" providerId="ADAL" clId="{E2C6511C-21B9-A644-80A6-7A859ECD22E6}" dt="2022-07-08T12:47:33.336" v="705" actId="478"/>
          <ac:cxnSpMkLst>
            <pc:docMk/>
            <pc:sldMk cId="2588882527" sldId="256"/>
            <ac:cxnSpMk id="69" creationId="{779FB747-8C83-C141-A86D-D9B5FA00FDDC}"/>
          </ac:cxnSpMkLst>
        </pc:cxnChg>
        <pc:cxnChg chg="add mod">
          <ac:chgData name="Mochammad Irzan" userId="179137ea-2c9c-4136-bf34-44c697e89af7" providerId="ADAL" clId="{E2C6511C-21B9-A644-80A6-7A859ECD22E6}" dt="2022-07-08T12:51:13.110" v="782" actId="1076"/>
          <ac:cxnSpMkLst>
            <pc:docMk/>
            <pc:sldMk cId="2588882527" sldId="256"/>
            <ac:cxnSpMk id="70" creationId="{E4A5C1D8-7506-BB4D-B5F0-BDDD99A40160}"/>
          </ac:cxnSpMkLst>
        </pc:cxnChg>
        <pc:cxnChg chg="del mod">
          <ac:chgData name="Mochammad Irzan" userId="179137ea-2c9c-4136-bf34-44c697e89af7" providerId="ADAL" clId="{E2C6511C-21B9-A644-80A6-7A859ECD22E6}" dt="2022-07-08T12:48:47.752" v="726" actId="478"/>
          <ac:cxnSpMkLst>
            <pc:docMk/>
            <pc:sldMk cId="2588882527" sldId="256"/>
            <ac:cxnSpMk id="81" creationId="{181A9A60-1EAF-9948-BBB9-BF8F4508C145}"/>
          </ac:cxnSpMkLst>
        </pc:cxnChg>
        <pc:cxnChg chg="add mod">
          <ac:chgData name="Mochammad Irzan" userId="179137ea-2c9c-4136-bf34-44c697e89af7" providerId="ADAL" clId="{E2C6511C-21B9-A644-80A6-7A859ECD22E6}" dt="2022-07-08T12:51:07.262" v="781" actId="1076"/>
          <ac:cxnSpMkLst>
            <pc:docMk/>
            <pc:sldMk cId="2588882527" sldId="256"/>
            <ac:cxnSpMk id="83" creationId="{87D47F3C-2C91-DCD7-4E1A-FE1758488837}"/>
          </ac:cxnSpMkLst>
        </pc:cxnChg>
        <pc:cxnChg chg="del mod">
          <ac:chgData name="Mochammad Irzan" userId="179137ea-2c9c-4136-bf34-44c697e89af7" providerId="ADAL" clId="{E2C6511C-21B9-A644-80A6-7A859ECD22E6}" dt="2022-07-08T12:47:18.584" v="697" actId="478"/>
          <ac:cxnSpMkLst>
            <pc:docMk/>
            <pc:sldMk cId="2588882527" sldId="256"/>
            <ac:cxnSpMk id="88" creationId="{E03E119B-00B8-5A45-BB9C-17F15C392DA3}"/>
          </ac:cxnSpMkLst>
        </pc:cxnChg>
        <pc:cxnChg chg="add mod">
          <ac:chgData name="Mochammad Irzan" userId="179137ea-2c9c-4136-bf34-44c697e89af7" providerId="ADAL" clId="{E2C6511C-21B9-A644-80A6-7A859ECD22E6}" dt="2022-07-08T12:51:19.813" v="784" actId="1076"/>
          <ac:cxnSpMkLst>
            <pc:docMk/>
            <pc:sldMk cId="2588882527" sldId="256"/>
            <ac:cxnSpMk id="89" creationId="{1851E722-03A9-511F-DFB5-7BEB72D542EB}"/>
          </ac:cxnSpMkLst>
        </pc:cxnChg>
        <pc:cxnChg chg="mod">
          <ac:chgData name="Mochammad Irzan" userId="179137ea-2c9c-4136-bf34-44c697e89af7" providerId="ADAL" clId="{E2C6511C-21B9-A644-80A6-7A859ECD22E6}" dt="2022-07-08T12:49:12.084" v="734" actId="1076"/>
          <ac:cxnSpMkLst>
            <pc:docMk/>
            <pc:sldMk cId="2588882527" sldId="256"/>
            <ac:cxnSpMk id="94" creationId="{62319B61-B4C7-AF49-9D48-8DE2969282EF}"/>
          </ac:cxnSpMkLst>
        </pc:cxnChg>
        <pc:cxnChg chg="add mod">
          <ac:chgData name="Mochammad Irzan" userId="179137ea-2c9c-4136-bf34-44c697e89af7" providerId="ADAL" clId="{E2C6511C-21B9-A644-80A6-7A859ECD22E6}" dt="2022-07-08T12:51:26.015" v="785" actId="1076"/>
          <ac:cxnSpMkLst>
            <pc:docMk/>
            <pc:sldMk cId="2588882527" sldId="256"/>
            <ac:cxnSpMk id="95" creationId="{22EE23B2-CAD7-582B-A323-C7400532450C}"/>
          </ac:cxnSpMkLst>
        </pc:cxnChg>
        <pc:cxnChg chg="del mod">
          <ac:chgData name="Mochammad Irzan" userId="179137ea-2c9c-4136-bf34-44c697e89af7" providerId="ADAL" clId="{E2C6511C-21B9-A644-80A6-7A859ECD22E6}" dt="2022-07-08T12:50:41.324" v="775" actId="478"/>
          <ac:cxnSpMkLst>
            <pc:docMk/>
            <pc:sldMk cId="2588882527" sldId="256"/>
            <ac:cxnSpMk id="101" creationId="{058A495F-459B-F54E-80FD-D38FC2A529E7}"/>
          </ac:cxnSpMkLst>
        </pc:cxnChg>
        <pc:cxnChg chg="del mod">
          <ac:chgData name="Mochammad Irzan" userId="179137ea-2c9c-4136-bf34-44c697e89af7" providerId="ADAL" clId="{E2C6511C-21B9-A644-80A6-7A859ECD22E6}" dt="2022-07-08T12:48:28.520" v="719" actId="478"/>
          <ac:cxnSpMkLst>
            <pc:docMk/>
            <pc:sldMk cId="2588882527" sldId="256"/>
            <ac:cxnSpMk id="111" creationId="{00072F1D-0D1C-2C49-9CF4-74AB90398D58}"/>
          </ac:cxnSpMkLst>
        </pc:cxnChg>
        <pc:cxnChg chg="del mod">
          <ac:chgData name="Mochammad Irzan" userId="179137ea-2c9c-4136-bf34-44c697e89af7" providerId="ADAL" clId="{E2C6511C-21B9-A644-80A6-7A859ECD22E6}" dt="2022-07-08T12:48:28.520" v="719" actId="478"/>
          <ac:cxnSpMkLst>
            <pc:docMk/>
            <pc:sldMk cId="2588882527" sldId="256"/>
            <ac:cxnSpMk id="112" creationId="{1C3C3A0C-7A58-6248-9724-55379074B7EB}"/>
          </ac:cxnSpMkLst>
        </pc:cxnChg>
        <pc:cxnChg chg="del mod">
          <ac:chgData name="Mochammad Irzan" userId="179137ea-2c9c-4136-bf34-44c697e89af7" providerId="ADAL" clId="{E2C6511C-21B9-A644-80A6-7A859ECD22E6}" dt="2022-07-08T12:49:49.802" v="752" actId="478"/>
          <ac:cxnSpMkLst>
            <pc:docMk/>
            <pc:sldMk cId="2588882527" sldId="256"/>
            <ac:cxnSpMk id="120" creationId="{A8046F5D-8C25-4A4B-B4B0-C1D7F959B0AC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121" creationId="{3F96396F-7605-AF4C-89FF-A8EF0FD12DE8}"/>
          </ac:cxnSpMkLst>
        </pc:cxnChg>
        <pc:cxnChg chg="del mod">
          <ac:chgData name="Mochammad Irzan" userId="179137ea-2c9c-4136-bf34-44c697e89af7" providerId="ADAL" clId="{E2C6511C-21B9-A644-80A6-7A859ECD22E6}" dt="2022-07-08T12:50:23.747" v="769" actId="478"/>
          <ac:cxnSpMkLst>
            <pc:docMk/>
            <pc:sldMk cId="2588882527" sldId="256"/>
            <ac:cxnSpMk id="122" creationId="{03D7647C-80DE-A746-9AF4-B497AC60C545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124" creationId="{948ACFFC-C70C-D041-BA4F-12DF47A1BED5}"/>
          </ac:cxnSpMkLst>
        </pc:cxnChg>
        <pc:cxnChg chg="del mod">
          <ac:chgData name="Mochammad Irzan" userId="179137ea-2c9c-4136-bf34-44c697e89af7" providerId="ADAL" clId="{E2C6511C-21B9-A644-80A6-7A859ECD22E6}" dt="2022-07-08T12:49:28.861" v="746" actId="478"/>
          <ac:cxnSpMkLst>
            <pc:docMk/>
            <pc:sldMk cId="2588882527" sldId="256"/>
            <ac:cxnSpMk id="132" creationId="{6D50854D-01F5-354D-95C2-E18177C5929C}"/>
          </ac:cxnSpMkLst>
        </pc:cxnChg>
        <pc:cxnChg chg="del mod">
          <ac:chgData name="Mochammad Irzan" userId="179137ea-2c9c-4136-bf34-44c697e89af7" providerId="ADAL" clId="{E2C6511C-21B9-A644-80A6-7A859ECD22E6}" dt="2022-07-08T12:49:28.861" v="746" actId="478"/>
          <ac:cxnSpMkLst>
            <pc:docMk/>
            <pc:sldMk cId="2588882527" sldId="256"/>
            <ac:cxnSpMk id="133" creationId="{63024617-D8F2-7047-BDF8-CB5DC91F89CF}"/>
          </ac:cxnSpMkLst>
        </pc:cxnChg>
        <pc:cxnChg chg="del mod">
          <ac:chgData name="Mochammad Irzan" userId="179137ea-2c9c-4136-bf34-44c697e89af7" providerId="ADAL" clId="{E2C6511C-21B9-A644-80A6-7A859ECD22E6}" dt="2022-07-08T12:54:33.489" v="833" actId="478"/>
          <ac:cxnSpMkLst>
            <pc:docMk/>
            <pc:sldMk cId="2588882527" sldId="256"/>
            <ac:cxnSpMk id="164" creationId="{2F7E6443-EDAB-6A43-8478-ABE1B7919AF1}"/>
          </ac:cxnSpMkLst>
        </pc:cxnChg>
      </pc:sldChg>
      <pc:sldChg chg="addSp delSp modSp new mod">
        <pc:chgData name="Mochammad Irzan" userId="179137ea-2c9c-4136-bf34-44c697e89af7" providerId="ADAL" clId="{E2C6511C-21B9-A644-80A6-7A859ECD22E6}" dt="2022-06-02T13:11:10.637" v="256" actId="1076"/>
        <pc:sldMkLst>
          <pc:docMk/>
          <pc:sldMk cId="2441992710" sldId="351"/>
        </pc:sldMkLst>
        <pc:spChg chg="mod">
          <ac:chgData name="Mochammad Irzan" userId="179137ea-2c9c-4136-bf34-44c697e89af7" providerId="ADAL" clId="{E2C6511C-21B9-A644-80A6-7A859ECD22E6}" dt="2022-06-02T12:49:10.945" v="31" actId="20577"/>
          <ac:spMkLst>
            <pc:docMk/>
            <pc:sldMk cId="2441992710" sldId="351"/>
            <ac:spMk id="2" creationId="{53C96E34-7008-6EF8-F9D2-2650A400DC35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3" creationId="{EB57B068-63E8-9BA5-95D0-E9C5BF2D8EC4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4" creationId="{3016502F-E29A-2D31-F4E5-2B0566813738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5" creationId="{54C1162E-DFDD-0BF4-4150-822217120BDB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6" creationId="{CDFAC6B9-9E42-A071-0033-6E90CA6246B0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7" creationId="{1D9BAC30-D61F-5A6B-6653-832EFC91863D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8" creationId="{DC2B6E6F-8AEC-8D60-A73C-7B0D9A923959}"/>
          </ac:spMkLst>
        </pc:spChg>
        <pc:spChg chg="add del mod">
          <ac:chgData name="Mochammad Irzan" userId="179137ea-2c9c-4136-bf34-44c697e89af7" providerId="ADAL" clId="{E2C6511C-21B9-A644-80A6-7A859ECD22E6}" dt="2022-06-02T12:51:08.290" v="75" actId="478"/>
          <ac:spMkLst>
            <pc:docMk/>
            <pc:sldMk cId="2441992710" sldId="351"/>
            <ac:spMk id="9" creationId="{EECFB73B-1857-7299-B9BF-1CE89B1A8049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10" creationId="{E0E42733-CCC8-A477-B501-55971A409D18}"/>
          </ac:spMkLst>
        </pc:spChg>
        <pc:spChg chg="add mod">
          <ac:chgData name="Mochammad Irzan" userId="179137ea-2c9c-4136-bf34-44c697e89af7" providerId="ADAL" clId="{E2C6511C-21B9-A644-80A6-7A859ECD22E6}" dt="2022-06-02T12:59:13.142" v="133" actId="1076"/>
          <ac:spMkLst>
            <pc:docMk/>
            <pc:sldMk cId="2441992710" sldId="351"/>
            <ac:spMk id="43" creationId="{A619BCC5-7B89-CE9A-A8A2-FDD5234A1CC7}"/>
          </ac:spMkLst>
        </pc:spChg>
        <pc:spChg chg="add mod">
          <ac:chgData name="Mochammad Irzan" userId="179137ea-2c9c-4136-bf34-44c697e89af7" providerId="ADAL" clId="{E2C6511C-21B9-A644-80A6-7A859ECD22E6}" dt="2022-06-02T13:03:39.875" v="169" actId="1076"/>
          <ac:spMkLst>
            <pc:docMk/>
            <pc:sldMk cId="2441992710" sldId="351"/>
            <ac:spMk id="48" creationId="{9B781BF1-CD1F-2AA4-E8F8-E283D9214382}"/>
          </ac:spMkLst>
        </pc:spChg>
        <pc:spChg chg="add mod">
          <ac:chgData name="Mochammad Irzan" userId="179137ea-2c9c-4136-bf34-44c697e89af7" providerId="ADAL" clId="{E2C6511C-21B9-A644-80A6-7A859ECD22E6}" dt="2022-06-02T13:03:46.920" v="179" actId="20577"/>
          <ac:spMkLst>
            <pc:docMk/>
            <pc:sldMk cId="2441992710" sldId="351"/>
            <ac:spMk id="49" creationId="{96069776-4464-1349-BAC1-8645528A70E0}"/>
          </ac:spMkLst>
        </pc:spChg>
        <pc:spChg chg="add mod">
          <ac:chgData name="Mochammad Irzan" userId="179137ea-2c9c-4136-bf34-44c697e89af7" providerId="ADAL" clId="{E2C6511C-21B9-A644-80A6-7A859ECD22E6}" dt="2022-06-02T13:04:04.992" v="198" actId="14100"/>
          <ac:spMkLst>
            <pc:docMk/>
            <pc:sldMk cId="2441992710" sldId="351"/>
            <ac:spMk id="50" creationId="{C8A21D3B-6E24-F7CB-BBDE-75393BBD3083}"/>
          </ac:spMkLst>
        </pc:spChg>
        <pc:spChg chg="add mod">
          <ac:chgData name="Mochammad Irzan" userId="179137ea-2c9c-4136-bf34-44c697e89af7" providerId="ADAL" clId="{E2C6511C-21B9-A644-80A6-7A859ECD22E6}" dt="2022-06-02T13:04:14.901" v="216" actId="20577"/>
          <ac:spMkLst>
            <pc:docMk/>
            <pc:sldMk cId="2441992710" sldId="351"/>
            <ac:spMk id="51" creationId="{8287AFBD-016C-6568-C0F8-E0037E6D16AF}"/>
          </ac:spMkLst>
        </pc:spChg>
        <pc:spChg chg="add mod">
          <ac:chgData name="Mochammad Irzan" userId="179137ea-2c9c-4136-bf34-44c697e89af7" providerId="ADAL" clId="{E2C6511C-21B9-A644-80A6-7A859ECD22E6}" dt="2022-06-02T13:10:50.081" v="241" actId="207"/>
          <ac:spMkLst>
            <pc:docMk/>
            <pc:sldMk cId="2441992710" sldId="351"/>
            <ac:spMk id="61" creationId="{CE594B21-A695-A142-C9A2-FB7A79F99E38}"/>
          </ac:spMkLst>
        </pc:spChg>
        <pc:spChg chg="add mod">
          <ac:chgData name="Mochammad Irzan" userId="179137ea-2c9c-4136-bf34-44c697e89af7" providerId="ADAL" clId="{E2C6511C-21B9-A644-80A6-7A859ECD22E6}" dt="2022-06-02T13:10:50.081" v="241" actId="207"/>
          <ac:spMkLst>
            <pc:docMk/>
            <pc:sldMk cId="2441992710" sldId="351"/>
            <ac:spMk id="62" creationId="{FECDDE19-81ED-6973-23D2-F9CA9640C453}"/>
          </ac:spMkLst>
        </pc:spChg>
        <pc:spChg chg="add mod">
          <ac:chgData name="Mochammad Irzan" userId="179137ea-2c9c-4136-bf34-44c697e89af7" providerId="ADAL" clId="{E2C6511C-21B9-A644-80A6-7A859ECD22E6}" dt="2022-06-02T13:11:10.637" v="256" actId="1076"/>
          <ac:spMkLst>
            <pc:docMk/>
            <pc:sldMk cId="2441992710" sldId="351"/>
            <ac:spMk id="63" creationId="{496C03F1-7372-8F5D-1738-9D374E9DDF7F}"/>
          </ac:spMkLst>
        </pc:sp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2" creationId="{37516A88-0725-30AF-9C10-7C1CED7DA88B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3" creationId="{762EB2B3-E2E0-6299-6611-731E86B675DA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6" creationId="{F3458775-BA77-3D3A-31AE-019C4147B912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20" creationId="{819E0863-14FB-14A8-A505-DD6EF39C9654}"/>
          </ac:cxnSpMkLst>
        </pc:cxnChg>
        <pc:cxnChg chg="add del mod">
          <ac:chgData name="Mochammad Irzan" userId="179137ea-2c9c-4136-bf34-44c697e89af7" providerId="ADAL" clId="{E2C6511C-21B9-A644-80A6-7A859ECD22E6}" dt="2022-06-02T12:52:37.924" v="100" actId="478"/>
          <ac:cxnSpMkLst>
            <pc:docMk/>
            <pc:sldMk cId="2441992710" sldId="351"/>
            <ac:cxnSpMk id="22" creationId="{A85817E2-E8CD-3792-1590-FFC3C77B8018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23" creationId="{3F9A5EE6-1BF6-5E0C-0695-8CECB64C7136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32" creationId="{A492B101-44C3-6A2B-0432-00DE8AA00A5E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37" creationId="{B1603E43-9BC0-B5B1-D8F4-07D7F0C24A8B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40" creationId="{C1AA2991-89D7-800B-E9CC-AAD1E71F0EE4}"/>
          </ac:cxnSpMkLst>
        </pc:cxnChg>
        <pc:cxnChg chg="add mod">
          <ac:chgData name="Mochammad Irzan" userId="179137ea-2c9c-4136-bf34-44c697e89af7" providerId="ADAL" clId="{E2C6511C-21B9-A644-80A6-7A859ECD22E6}" dt="2022-06-02T13:03:15.240" v="136" actId="167"/>
          <ac:cxnSpMkLst>
            <pc:docMk/>
            <pc:sldMk cId="2441992710" sldId="351"/>
            <ac:cxnSpMk id="45" creationId="{D521C901-88C6-CC2F-3346-02B3D2C4EBF3}"/>
          </ac:cxnSpMkLst>
        </pc:cxnChg>
        <pc:cxnChg chg="add mod">
          <ac:chgData name="Mochammad Irzan" userId="179137ea-2c9c-4136-bf34-44c697e89af7" providerId="ADAL" clId="{E2C6511C-21B9-A644-80A6-7A859ECD22E6}" dt="2022-06-02T13:03:27.293" v="139" actId="14100"/>
          <ac:cxnSpMkLst>
            <pc:docMk/>
            <pc:sldMk cId="2441992710" sldId="351"/>
            <ac:cxnSpMk id="46" creationId="{8A81D3B8-A05F-8A74-A40B-FCB24A1E285C}"/>
          </ac:cxnSpMkLst>
        </pc:cxnChg>
        <pc:cxnChg chg="add mod">
          <ac:chgData name="Mochammad Irzan" userId="179137ea-2c9c-4136-bf34-44c697e89af7" providerId="ADAL" clId="{E2C6511C-21B9-A644-80A6-7A859ECD22E6}" dt="2022-06-02T13:04:25.884" v="219" actId="14100"/>
          <ac:cxnSpMkLst>
            <pc:docMk/>
            <pc:sldMk cId="2441992710" sldId="351"/>
            <ac:cxnSpMk id="52" creationId="{37D7C190-36A4-C9F3-2070-302BA6B0D08C}"/>
          </ac:cxnSpMkLst>
        </pc:cxnChg>
        <pc:cxnChg chg="add mod">
          <ac:chgData name="Mochammad Irzan" userId="179137ea-2c9c-4136-bf34-44c697e89af7" providerId="ADAL" clId="{E2C6511C-21B9-A644-80A6-7A859ECD22E6}" dt="2022-06-02T13:04:33.713" v="222" actId="14100"/>
          <ac:cxnSpMkLst>
            <pc:docMk/>
            <pc:sldMk cId="2441992710" sldId="351"/>
            <ac:cxnSpMk id="55" creationId="{B6F2CDED-B2A4-3C76-2137-79763438809A}"/>
          </ac:cxnSpMkLst>
        </pc:cxnChg>
        <pc:cxnChg chg="add mod">
          <ac:chgData name="Mochammad Irzan" userId="179137ea-2c9c-4136-bf34-44c697e89af7" providerId="ADAL" clId="{E2C6511C-21B9-A644-80A6-7A859ECD22E6}" dt="2022-06-02T13:04:48.160" v="225" actId="14100"/>
          <ac:cxnSpMkLst>
            <pc:docMk/>
            <pc:sldMk cId="2441992710" sldId="351"/>
            <ac:cxnSpMk id="58" creationId="{2890A90E-5AC0-48DE-106B-262FBF2350F0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07T01:39:22.504" v="339" actId="1582"/>
        <pc:sldMkLst>
          <pc:docMk/>
          <pc:sldMk cId="296780857" sldId="352"/>
        </pc:sldMkLst>
        <pc:spChg chg="mod">
          <ac:chgData name="Mochammad Irzan" userId="179137ea-2c9c-4136-bf34-44c697e89af7" providerId="ADAL" clId="{E2C6511C-21B9-A644-80A6-7A859ECD22E6}" dt="2022-06-07T01:33:11.082" v="267" actId="20577"/>
          <ac:spMkLst>
            <pc:docMk/>
            <pc:sldMk cId="296780857" sldId="352"/>
            <ac:spMk id="2" creationId="{4616D9BD-4C47-0245-893E-BF95DE750AC9}"/>
          </ac:spMkLst>
        </pc:spChg>
        <pc:spChg chg="mod">
          <ac:chgData name="Mochammad Irzan" userId="179137ea-2c9c-4136-bf34-44c697e89af7" providerId="ADAL" clId="{E2C6511C-21B9-A644-80A6-7A859ECD22E6}" dt="2022-06-07T01:38:27.040" v="336" actId="207"/>
          <ac:spMkLst>
            <pc:docMk/>
            <pc:sldMk cId="296780857" sldId="352"/>
            <ac:spMk id="3" creationId="{27004CCB-36E5-6C44-87CA-E52BCDF35618}"/>
          </ac:spMkLst>
        </pc:spChg>
        <pc:spChg chg="mod">
          <ac:chgData name="Mochammad Irzan" userId="179137ea-2c9c-4136-bf34-44c697e89af7" providerId="ADAL" clId="{E2C6511C-21B9-A644-80A6-7A859ECD22E6}" dt="2022-06-07T01:35:56.444" v="323" actId="20577"/>
          <ac:spMkLst>
            <pc:docMk/>
            <pc:sldMk cId="296780857" sldId="352"/>
            <ac:spMk id="4" creationId="{86D92C65-0F0A-D940-ADF1-6A95088DC027}"/>
          </ac:spMkLst>
        </pc:spChg>
        <pc:spChg chg="mod">
          <ac:chgData name="Mochammad Irzan" userId="179137ea-2c9c-4136-bf34-44c697e89af7" providerId="ADAL" clId="{E2C6511C-21B9-A644-80A6-7A859ECD22E6}" dt="2022-06-07T01:34:06.587" v="277" actId="14100"/>
          <ac:spMkLst>
            <pc:docMk/>
            <pc:sldMk cId="296780857" sldId="352"/>
            <ac:spMk id="5" creationId="{F1443329-D9C3-3641-9D8C-CAA62ACC5BE4}"/>
          </ac:spMkLst>
        </pc:spChg>
        <pc:spChg chg="mod">
          <ac:chgData name="Mochammad Irzan" userId="179137ea-2c9c-4136-bf34-44c697e89af7" providerId="ADAL" clId="{E2C6511C-21B9-A644-80A6-7A859ECD22E6}" dt="2022-06-07T01:36:16.950" v="325" actId="1076"/>
          <ac:spMkLst>
            <pc:docMk/>
            <pc:sldMk cId="296780857" sldId="352"/>
            <ac:spMk id="12" creationId="{DBB29159-F9AA-DC40-8A06-B00F1A3589F4}"/>
          </ac:spMkLst>
        </pc:spChg>
        <pc:spChg chg="mod">
          <ac:chgData name="Mochammad Irzan" userId="179137ea-2c9c-4136-bf34-44c697e89af7" providerId="ADAL" clId="{E2C6511C-21B9-A644-80A6-7A859ECD22E6}" dt="2022-06-07T01:36:14.849" v="324" actId="1076"/>
          <ac:spMkLst>
            <pc:docMk/>
            <pc:sldMk cId="296780857" sldId="352"/>
            <ac:spMk id="13" creationId="{72CCCE72-A550-5D4D-BB20-25234F807C37}"/>
          </ac:spMkLst>
        </pc:spChg>
        <pc:spChg chg="add mod">
          <ac:chgData name="Mochammad Irzan" userId="179137ea-2c9c-4136-bf34-44c697e89af7" providerId="ADAL" clId="{E2C6511C-21B9-A644-80A6-7A859ECD22E6}" dt="2022-06-07T01:34:43.875" v="290" actId="1076"/>
          <ac:spMkLst>
            <pc:docMk/>
            <pc:sldMk cId="296780857" sldId="352"/>
            <ac:spMk id="20" creationId="{6C4DF1DC-5CFD-5BC1-044D-43E12BACF298}"/>
          </ac:spMkLst>
        </pc:spChg>
        <pc:spChg chg="add mod">
          <ac:chgData name="Mochammad Irzan" userId="179137ea-2c9c-4136-bf34-44c697e89af7" providerId="ADAL" clId="{E2C6511C-21B9-A644-80A6-7A859ECD22E6}" dt="2022-06-07T01:34:53.959" v="298" actId="20577"/>
          <ac:spMkLst>
            <pc:docMk/>
            <pc:sldMk cId="296780857" sldId="352"/>
            <ac:spMk id="23" creationId="{342AC663-9C92-410D-B964-FED2B29CBDE8}"/>
          </ac:spMkLst>
        </pc:spChg>
        <pc:spChg chg="del">
          <ac:chgData name="Mochammad Irzan" userId="179137ea-2c9c-4136-bf34-44c697e89af7" providerId="ADAL" clId="{E2C6511C-21B9-A644-80A6-7A859ECD22E6}" dt="2022-06-07T01:33:14.782" v="268" actId="478"/>
          <ac:spMkLst>
            <pc:docMk/>
            <pc:sldMk cId="296780857" sldId="352"/>
            <ac:spMk id="26" creationId="{E8B507CA-9F15-4445-AE7B-6E8A6E48D908}"/>
          </ac:spMkLst>
        </pc:spChg>
        <pc:spChg chg="add mod">
          <ac:chgData name="Mochammad Irzan" userId="179137ea-2c9c-4136-bf34-44c697e89af7" providerId="ADAL" clId="{E2C6511C-21B9-A644-80A6-7A859ECD22E6}" dt="2022-06-07T01:37:25.083" v="331" actId="1076"/>
          <ac:spMkLst>
            <pc:docMk/>
            <pc:sldMk cId="296780857" sldId="352"/>
            <ac:spMk id="30" creationId="{9AE649B5-74B8-33DF-5267-B8F9FA00E8EE}"/>
          </ac:spMkLst>
        </pc:spChg>
        <pc:spChg chg="add mod">
          <ac:chgData name="Mochammad Irzan" userId="179137ea-2c9c-4136-bf34-44c697e89af7" providerId="ADAL" clId="{E2C6511C-21B9-A644-80A6-7A859ECD22E6}" dt="2022-06-07T01:37:34.014" v="333" actId="1076"/>
          <ac:spMkLst>
            <pc:docMk/>
            <pc:sldMk cId="296780857" sldId="352"/>
            <ac:spMk id="32" creationId="{69559F85-ECAA-1E11-2D59-A7FF77224645}"/>
          </ac:spMkLst>
        </pc:spChg>
        <pc:spChg chg="add del">
          <ac:chgData name="Mochammad Irzan" userId="179137ea-2c9c-4136-bf34-44c697e89af7" providerId="ADAL" clId="{E2C6511C-21B9-A644-80A6-7A859ECD22E6}" dt="2022-06-07T01:37:57.547" v="335" actId="478"/>
          <ac:spMkLst>
            <pc:docMk/>
            <pc:sldMk cId="296780857" sldId="352"/>
            <ac:spMk id="33" creationId="{02A8B711-8E80-53FB-4277-96508FD506F9}"/>
          </ac:spMkLst>
        </pc:spChg>
        <pc:spChg chg="add mod">
          <ac:chgData name="Mochammad Irzan" userId="179137ea-2c9c-4136-bf34-44c697e89af7" providerId="ADAL" clId="{E2C6511C-21B9-A644-80A6-7A859ECD22E6}" dt="2022-06-07T01:39:22.504" v="339" actId="1582"/>
          <ac:spMkLst>
            <pc:docMk/>
            <pc:sldMk cId="296780857" sldId="352"/>
            <ac:spMk id="34" creationId="{E4A0EC2F-D23A-DEFC-52A3-1DE4A08D4880}"/>
          </ac:spMkLst>
        </pc:spChg>
        <pc:cxnChg chg="mod">
          <ac:chgData name="Mochammad Irzan" userId="179137ea-2c9c-4136-bf34-44c697e89af7" providerId="ADAL" clId="{E2C6511C-21B9-A644-80A6-7A859ECD22E6}" dt="2022-06-07T01:36:14.849" v="324" actId="1076"/>
          <ac:cxnSpMkLst>
            <pc:docMk/>
            <pc:sldMk cId="296780857" sldId="352"/>
            <ac:cxnSpMk id="7" creationId="{64530392-3534-F34F-A792-1E5EFC190B13}"/>
          </ac:cxnSpMkLst>
        </pc:cxnChg>
        <pc:cxnChg chg="mod">
          <ac:chgData name="Mochammad Irzan" userId="179137ea-2c9c-4136-bf34-44c697e89af7" providerId="ADAL" clId="{E2C6511C-21B9-A644-80A6-7A859ECD22E6}" dt="2022-06-07T01:36:16.950" v="325" actId="1076"/>
          <ac:cxnSpMkLst>
            <pc:docMk/>
            <pc:sldMk cId="296780857" sldId="352"/>
            <ac:cxnSpMk id="9" creationId="{741744A0-29CA-FE48-9061-F65772F463B0}"/>
          </ac:cxnSpMkLst>
        </pc:cxnChg>
        <pc:cxnChg chg="mod">
          <ac:chgData name="Mochammad Irzan" userId="179137ea-2c9c-4136-bf34-44c697e89af7" providerId="ADAL" clId="{E2C6511C-21B9-A644-80A6-7A859ECD22E6}" dt="2022-06-07T01:36:14.849" v="324" actId="1076"/>
          <ac:cxnSpMkLst>
            <pc:docMk/>
            <pc:sldMk cId="296780857" sldId="352"/>
            <ac:cxnSpMk id="15" creationId="{79FEA800-44B7-F045-85F0-DAEDA1CF327B}"/>
          </ac:cxnSpMkLst>
        </pc:cxnChg>
        <pc:cxnChg chg="mod">
          <ac:chgData name="Mochammad Irzan" userId="179137ea-2c9c-4136-bf34-44c697e89af7" providerId="ADAL" clId="{E2C6511C-21B9-A644-80A6-7A859ECD22E6}" dt="2022-06-07T01:36:16.950" v="325" actId="1076"/>
          <ac:cxnSpMkLst>
            <pc:docMk/>
            <pc:sldMk cId="296780857" sldId="352"/>
            <ac:cxnSpMk id="19" creationId="{DA5BD903-71E7-F242-9EDA-A85FB69A80ED}"/>
          </ac:cxnSpMkLst>
        </pc:cxnChg>
        <pc:cxnChg chg="del">
          <ac:chgData name="Mochammad Irzan" userId="179137ea-2c9c-4136-bf34-44c697e89af7" providerId="ADAL" clId="{E2C6511C-21B9-A644-80A6-7A859ECD22E6}" dt="2022-06-07T01:33:16.123" v="269" actId="478"/>
          <ac:cxnSpMkLst>
            <pc:docMk/>
            <pc:sldMk cId="296780857" sldId="352"/>
            <ac:cxnSpMk id="22" creationId="{651212D8-03F6-6841-8578-731F076BC2EA}"/>
          </ac:cxnSpMkLst>
        </pc:cxnChg>
        <pc:cxnChg chg="add">
          <ac:chgData name="Mochammad Irzan" userId="179137ea-2c9c-4136-bf34-44c697e89af7" providerId="ADAL" clId="{E2C6511C-21B9-A644-80A6-7A859ECD22E6}" dt="2022-06-07T01:37:12.703" v="326" actId="11529"/>
          <ac:cxnSpMkLst>
            <pc:docMk/>
            <pc:sldMk cId="296780857" sldId="352"/>
            <ac:cxnSpMk id="29" creationId="{734E61D1-B222-5AA5-9E3D-B4B960CEB8AF}"/>
          </ac:cxnSpMkLst>
        </pc:cxnChg>
        <pc:cxnChg chg="add mod">
          <ac:chgData name="Mochammad Irzan" userId="179137ea-2c9c-4136-bf34-44c697e89af7" providerId="ADAL" clId="{E2C6511C-21B9-A644-80A6-7A859ECD22E6}" dt="2022-06-07T01:37:34.014" v="333" actId="1076"/>
          <ac:cxnSpMkLst>
            <pc:docMk/>
            <pc:sldMk cId="296780857" sldId="352"/>
            <ac:cxnSpMk id="31" creationId="{2D3F67F8-3135-F9E1-4E3F-EDCA6DFEF85D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07T08:02:11.993" v="454" actId="20577"/>
        <pc:sldMkLst>
          <pc:docMk/>
          <pc:sldMk cId="125231546" sldId="353"/>
        </pc:sldMkLst>
        <pc:spChg chg="del">
          <ac:chgData name="Mochammad Irzan" userId="179137ea-2c9c-4136-bf34-44c697e89af7" providerId="ADAL" clId="{E2C6511C-21B9-A644-80A6-7A859ECD22E6}" dt="2022-06-07T04:43:02.966" v="348" actId="478"/>
          <ac:spMkLst>
            <pc:docMk/>
            <pc:sldMk cId="125231546" sldId="353"/>
            <ac:spMk id="3" creationId="{27004CCB-36E5-6C44-87CA-E52BCDF35618}"/>
          </ac:spMkLst>
        </pc:spChg>
        <pc:spChg chg="del">
          <ac:chgData name="Mochammad Irzan" userId="179137ea-2c9c-4136-bf34-44c697e89af7" providerId="ADAL" clId="{E2C6511C-21B9-A644-80A6-7A859ECD22E6}" dt="2022-06-07T04:42:55.689" v="345" actId="478"/>
          <ac:spMkLst>
            <pc:docMk/>
            <pc:sldMk cId="125231546" sldId="353"/>
            <ac:spMk id="4" creationId="{86D92C65-0F0A-D940-ADF1-6A95088DC027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5" creationId="{F1443329-D9C3-3641-9D8C-CAA62ACC5BE4}"/>
          </ac:spMkLst>
        </pc:spChg>
        <pc:spChg chg="mod">
          <ac:chgData name="Mochammad Irzan" userId="179137ea-2c9c-4136-bf34-44c697e89af7" providerId="ADAL" clId="{E2C6511C-21B9-A644-80A6-7A859ECD22E6}" dt="2022-06-07T04:47:33.539" v="393" actId="20577"/>
          <ac:spMkLst>
            <pc:docMk/>
            <pc:sldMk cId="125231546" sldId="353"/>
            <ac:spMk id="12" creationId="{DBB29159-F9AA-DC40-8A06-B00F1A3589F4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13" creationId="{72CCCE72-A550-5D4D-BB20-25234F807C37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0" creationId="{6C4DF1DC-5CFD-5BC1-044D-43E12BACF298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3" creationId="{342AC663-9C92-410D-B964-FED2B29CBDE8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7" creationId="{B8DB5406-A2CC-9CF8-2991-812B87EB5409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8" creationId="{562F87EE-78B4-E17E-1E15-8F3EF5A077FD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0" creationId="{9AE649B5-74B8-33DF-5267-B8F9FA00E8EE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2" creationId="{69559F85-ECAA-1E11-2D59-A7FF77224645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3" creationId="{80FF9FD9-2C90-9686-CDAD-A17E6C8B61B3}"/>
          </ac:spMkLst>
        </pc:spChg>
        <pc:spChg chg="del">
          <ac:chgData name="Mochammad Irzan" userId="179137ea-2c9c-4136-bf34-44c697e89af7" providerId="ADAL" clId="{E2C6511C-21B9-A644-80A6-7A859ECD22E6}" dt="2022-06-07T04:43:00.540" v="347" actId="478"/>
          <ac:spMkLst>
            <pc:docMk/>
            <pc:sldMk cId="125231546" sldId="353"/>
            <ac:spMk id="34" creationId="{E4A0EC2F-D23A-DEFC-52A3-1DE4A08D4880}"/>
          </ac:spMkLst>
        </pc:spChg>
        <pc:spChg chg="add mod">
          <ac:chgData name="Mochammad Irzan" userId="179137ea-2c9c-4136-bf34-44c697e89af7" providerId="ADAL" clId="{E2C6511C-21B9-A644-80A6-7A859ECD22E6}" dt="2022-06-07T07:57:48.461" v="399" actId="20577"/>
          <ac:spMkLst>
            <pc:docMk/>
            <pc:sldMk cId="125231546" sldId="353"/>
            <ac:spMk id="36" creationId="{4A8A0395-1DF0-ED95-837A-F3D6A0B0761F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7" creationId="{673E26D2-D39E-378B-AEAB-44C24D98CF67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9" creationId="{A0C08EF8-EFC4-78D1-E65D-6BACC0DDB733}"/>
          </ac:spMkLst>
        </pc:spChg>
        <pc:spChg chg="add mod">
          <ac:chgData name="Mochammad Irzan" userId="179137ea-2c9c-4136-bf34-44c697e89af7" providerId="ADAL" clId="{E2C6511C-21B9-A644-80A6-7A859ECD22E6}" dt="2022-06-07T07:58:23.836" v="451" actId="1076"/>
          <ac:spMkLst>
            <pc:docMk/>
            <pc:sldMk cId="125231546" sldId="353"/>
            <ac:spMk id="41" creationId="{B7A7B4B9-41EB-CE8B-83A0-E481016548A4}"/>
          </ac:spMkLst>
        </pc:spChg>
        <pc:spChg chg="add del mod">
          <ac:chgData name="Mochammad Irzan" userId="179137ea-2c9c-4136-bf34-44c697e89af7" providerId="ADAL" clId="{E2C6511C-21B9-A644-80A6-7A859ECD22E6}" dt="2022-06-07T04:45:01.376" v="375"/>
          <ac:spMkLst>
            <pc:docMk/>
            <pc:sldMk cId="125231546" sldId="353"/>
            <ac:spMk id="48" creationId="{30098D07-4B4A-DFF5-E202-A292F35A2DF7}"/>
          </ac:spMkLst>
        </pc:spChg>
        <pc:spChg chg="add mod">
          <ac:chgData name="Mochammad Irzan" userId="179137ea-2c9c-4136-bf34-44c697e89af7" providerId="ADAL" clId="{E2C6511C-21B9-A644-80A6-7A859ECD22E6}" dt="2022-06-07T08:02:11.993" v="454" actId="20577"/>
          <ac:spMkLst>
            <pc:docMk/>
            <pc:sldMk cId="125231546" sldId="353"/>
            <ac:spMk id="49" creationId="{3696FEEF-AC9D-9727-ECD0-FFF17BD0C210}"/>
          </ac:spMkLst>
        </pc:spChg>
        <pc:spChg chg="add del mod">
          <ac:chgData name="Mochammad Irzan" userId="179137ea-2c9c-4136-bf34-44c697e89af7" providerId="ADAL" clId="{E2C6511C-21B9-A644-80A6-7A859ECD22E6}" dt="2022-06-07T04:46:13.652" v="384" actId="478"/>
          <ac:spMkLst>
            <pc:docMk/>
            <pc:sldMk cId="125231546" sldId="353"/>
            <ac:spMk id="53" creationId="{1A0ABFE8-44BA-0B8C-FC97-302874082198}"/>
          </ac:spMkLst>
        </pc:spChg>
        <pc:spChg chg="add mod">
          <ac:chgData name="Mochammad Irzan" userId="179137ea-2c9c-4136-bf34-44c697e89af7" providerId="ADAL" clId="{E2C6511C-21B9-A644-80A6-7A859ECD22E6}" dt="2022-06-07T04:47:55.571" v="395" actId="208"/>
          <ac:spMkLst>
            <pc:docMk/>
            <pc:sldMk cId="125231546" sldId="353"/>
            <ac:spMk id="54" creationId="{55A2F06B-1052-0173-41EC-2C8FA02046F9}"/>
          </ac:spMkLst>
        </pc:spChg>
        <pc:cxnChg chg="del mod">
          <ac:chgData name="Mochammad Irzan" userId="179137ea-2c9c-4136-bf34-44c697e89af7" providerId="ADAL" clId="{E2C6511C-21B9-A644-80A6-7A859ECD22E6}" dt="2022-06-07T04:43:04.459" v="349" actId="478"/>
          <ac:cxnSpMkLst>
            <pc:docMk/>
            <pc:sldMk cId="125231546" sldId="353"/>
            <ac:cxnSpMk id="7" creationId="{64530392-3534-F34F-A792-1E5EFC190B13}"/>
          </ac:cxnSpMkLst>
        </pc:cxnChg>
        <pc:cxnChg chg="del mod">
          <ac:chgData name="Mochammad Irzan" userId="179137ea-2c9c-4136-bf34-44c697e89af7" providerId="ADAL" clId="{E2C6511C-21B9-A644-80A6-7A859ECD22E6}" dt="2022-06-07T04:42:57.457" v="346" actId="478"/>
          <ac:cxnSpMkLst>
            <pc:docMk/>
            <pc:sldMk cId="125231546" sldId="353"/>
            <ac:cxnSpMk id="9" creationId="{741744A0-29CA-FE48-9061-F65772F463B0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15" creationId="{79FEA800-44B7-F045-85F0-DAEDA1CF327B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19" creationId="{DA5BD903-71E7-F242-9EDA-A85FB69A80ED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29" creationId="{734E61D1-B222-5AA5-9E3D-B4B960CEB8AF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1" creationId="{2D3F67F8-3135-F9E1-4E3F-EDCA6DFEF85D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5" creationId="{63CDE59B-D9A5-35B6-BDF4-D2C8E7DF6490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8" creationId="{CD503684-5FD9-1668-888A-0F8F93B7ECA6}"/>
          </ac:cxnSpMkLst>
        </pc:cxnChg>
        <pc:cxnChg chg="add del mod">
          <ac:chgData name="Mochammad Irzan" userId="179137ea-2c9c-4136-bf34-44c697e89af7" providerId="ADAL" clId="{E2C6511C-21B9-A644-80A6-7A859ECD22E6}" dt="2022-06-07T04:44:40.342" v="367" actId="478"/>
          <ac:cxnSpMkLst>
            <pc:docMk/>
            <pc:sldMk cId="125231546" sldId="353"/>
            <ac:cxnSpMk id="40" creationId="{EF3468AC-43E3-6242-9EEE-07AD5257A496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45" creationId="{16B65080-D5E4-8B07-A97E-FBE83D2B9CBD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50" creationId="{7E1DDFD5-EEA2-6A3B-7637-7E85EE06113A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24T13:20:23.457" v="626" actId="478"/>
        <pc:sldMkLst>
          <pc:docMk/>
          <pc:sldMk cId="1955404263" sldId="354"/>
        </pc:sldMkLst>
        <pc:spChg chg="mod">
          <ac:chgData name="Mochammad Irzan" userId="179137ea-2c9c-4136-bf34-44c697e89af7" providerId="ADAL" clId="{E2C6511C-21B9-A644-80A6-7A859ECD22E6}" dt="2022-06-15T01:30:24.061" v="468" actId="20577"/>
          <ac:spMkLst>
            <pc:docMk/>
            <pc:sldMk cId="1955404263" sldId="354"/>
            <ac:spMk id="2" creationId="{EFA07C05-289B-164D-AFFA-2C326C759225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3" creationId="{2467A2E8-A103-BA44-8D8C-CEE8783E9ED8}"/>
          </ac:spMkLst>
        </pc:spChg>
        <pc:spChg chg="add del mod">
          <ac:chgData name="Mochammad Irzan" userId="179137ea-2c9c-4136-bf34-44c697e89af7" providerId="ADAL" clId="{E2C6511C-21B9-A644-80A6-7A859ECD22E6}" dt="2022-06-24T13:20:18.623" v="623" actId="478"/>
          <ac:spMkLst>
            <pc:docMk/>
            <pc:sldMk cId="1955404263" sldId="354"/>
            <ac:spMk id="4" creationId="{5516A8BD-0ADB-5D4A-45EC-61014CC536F6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5" creationId="{EEE5C565-564E-084B-9DF1-D7EB29D3E429}"/>
          </ac:spMkLst>
        </pc:spChg>
        <pc:spChg chg="mod">
          <ac:chgData name="Mochammad Irzan" userId="179137ea-2c9c-4136-bf34-44c697e89af7" providerId="ADAL" clId="{E2C6511C-21B9-A644-80A6-7A859ECD22E6}" dt="2022-06-15T01:32:52.615" v="498" actId="20577"/>
          <ac:spMkLst>
            <pc:docMk/>
            <pc:sldMk cId="1955404263" sldId="354"/>
            <ac:spMk id="6" creationId="{7685708B-1890-F54F-BFCE-81AD54E5D369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7" creationId="{5D1E9472-9126-CB41-9BAF-E817E60BC6D3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8" creationId="{4DDE7D25-2ACD-8B47-881D-F4715A6EE5E4}"/>
          </ac:spMkLst>
        </pc:spChg>
        <pc:spChg chg="mod">
          <ac:chgData name="Mochammad Irzan" userId="179137ea-2c9c-4136-bf34-44c697e89af7" providerId="ADAL" clId="{E2C6511C-21B9-A644-80A6-7A859ECD22E6}" dt="2022-06-15T01:34:22.660" v="505" actId="1076"/>
          <ac:spMkLst>
            <pc:docMk/>
            <pc:sldMk cId="1955404263" sldId="354"/>
            <ac:spMk id="12" creationId="{7057A13B-F980-D248-A936-C17F76E28C93}"/>
          </ac:spMkLst>
        </pc:spChg>
        <pc:spChg chg="del">
          <ac:chgData name="Mochammad Irzan" userId="179137ea-2c9c-4136-bf34-44c697e89af7" providerId="ADAL" clId="{E2C6511C-21B9-A644-80A6-7A859ECD22E6}" dt="2022-06-15T01:34:08.573" v="501" actId="478"/>
          <ac:spMkLst>
            <pc:docMk/>
            <pc:sldMk cId="1955404263" sldId="354"/>
            <ac:spMk id="13" creationId="{E45B23A1-A79C-B94C-A915-BCE02A0D296E}"/>
          </ac:spMkLst>
        </pc:spChg>
        <pc:spChg chg="add mod">
          <ac:chgData name="Mochammad Irzan" userId="179137ea-2c9c-4136-bf34-44c697e89af7" providerId="ADAL" clId="{E2C6511C-21B9-A644-80A6-7A859ECD22E6}" dt="2022-06-15T01:38:00.543" v="569" actId="1076"/>
          <ac:spMkLst>
            <pc:docMk/>
            <pc:sldMk cId="1955404263" sldId="354"/>
            <ac:spMk id="49" creationId="{3825ECF5-B475-06B9-D6B5-6586B1039060}"/>
          </ac:spMkLst>
        </pc:spChg>
        <pc:spChg chg="add mod">
          <ac:chgData name="Mochammad Irzan" userId="179137ea-2c9c-4136-bf34-44c697e89af7" providerId="ADAL" clId="{E2C6511C-21B9-A644-80A6-7A859ECD22E6}" dt="2022-06-15T01:39:35.372" v="588" actId="1076"/>
          <ac:spMkLst>
            <pc:docMk/>
            <pc:sldMk cId="1955404263" sldId="354"/>
            <ac:spMk id="52" creationId="{42DEC651-8D17-B1C4-BA02-3CB9F4ED5BFA}"/>
          </ac:spMkLst>
        </pc:spChg>
        <pc:spChg chg="add del mod">
          <ac:chgData name="Mochammad Irzan" userId="179137ea-2c9c-4136-bf34-44c697e89af7" providerId="ADAL" clId="{E2C6511C-21B9-A644-80A6-7A859ECD22E6}" dt="2022-06-24T13:20:20.426" v="624" actId="478"/>
          <ac:spMkLst>
            <pc:docMk/>
            <pc:sldMk cId="1955404263" sldId="354"/>
            <ac:spMk id="66" creationId="{CFF244EC-6825-7FD3-A9DF-614E15E9F8AC}"/>
          </ac:spMkLst>
        </pc:spChg>
        <pc:spChg chg="add del mod">
          <ac:chgData name="Mochammad Irzan" userId="179137ea-2c9c-4136-bf34-44c697e89af7" providerId="ADAL" clId="{E2C6511C-21B9-A644-80A6-7A859ECD22E6}" dt="2022-06-24T13:20:21.913" v="625" actId="478"/>
          <ac:spMkLst>
            <pc:docMk/>
            <pc:sldMk cId="1955404263" sldId="354"/>
            <ac:spMk id="67" creationId="{ADA0B536-7DE6-5F48-C417-D1DE22C9D378}"/>
          </ac:spMkLst>
        </pc:spChg>
        <pc:spChg chg="add del mod">
          <ac:chgData name="Mochammad Irzan" userId="179137ea-2c9c-4136-bf34-44c697e89af7" providerId="ADAL" clId="{E2C6511C-21B9-A644-80A6-7A859ECD22E6}" dt="2022-06-24T13:20:23.457" v="626" actId="478"/>
          <ac:spMkLst>
            <pc:docMk/>
            <pc:sldMk cId="1955404263" sldId="354"/>
            <ac:spMk id="68" creationId="{F85848EF-1D68-95AB-21F6-423FF80A0E8D}"/>
          </ac:spMkLst>
        </pc:spChg>
        <pc:spChg chg="add mod">
          <ac:chgData name="Mochammad Irzan" userId="179137ea-2c9c-4136-bf34-44c697e89af7" providerId="ADAL" clId="{E2C6511C-21B9-A644-80A6-7A859ECD22E6}" dt="2022-06-15T01:32:56.657" v="500" actId="20577"/>
          <ac:spMkLst>
            <pc:docMk/>
            <pc:sldMk cId="1955404263" sldId="354"/>
            <ac:spMk id="84" creationId="{1D624393-B946-B924-AA64-64F37BEB07D2}"/>
          </ac:spMkLst>
        </pc:spChg>
        <pc:spChg chg="mod">
          <ac:chgData name="Mochammad Irzan" userId="179137ea-2c9c-4136-bf34-44c697e89af7" providerId="ADAL" clId="{E2C6511C-21B9-A644-80A6-7A859ECD22E6}" dt="2022-06-15T01:37:04.003" v="553" actId="14100"/>
          <ac:spMkLst>
            <pc:docMk/>
            <pc:sldMk cId="1955404263" sldId="354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E2C6511C-21B9-A644-80A6-7A859ECD22E6}" dt="2022-06-15T01:39:24.086" v="582" actId="14100"/>
          <ac:spMkLst>
            <pc:docMk/>
            <pc:sldMk cId="1955404263" sldId="354"/>
            <ac:spMk id="106" creationId="{D244BD6B-3A87-6B63-CBEE-E19CD5BD7635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08" creationId="{E722AB34-A0ED-8F44-9CCB-AD48289EA596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0" creationId="{6830C2B0-7507-224C-9A25-4C5143618514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3" creationId="{678B3DBF-2C1B-BF4C-9438-25985F40B1E0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5" creationId="{17638F4C-BD3A-6E40-872B-BDE67EDED61E}"/>
          </ac:spMkLst>
        </pc:spChg>
        <pc:spChg chg="add mod">
          <ac:chgData name="Mochammad Irzan" userId="179137ea-2c9c-4136-bf34-44c697e89af7" providerId="ADAL" clId="{E2C6511C-21B9-A644-80A6-7A859ECD22E6}" dt="2022-06-15T01:39:06.033" v="578" actId="20577"/>
          <ac:spMkLst>
            <pc:docMk/>
            <pc:sldMk cId="1955404263" sldId="354"/>
            <ac:spMk id="116" creationId="{8B66F112-009E-65FC-D032-3753EBAB5609}"/>
          </ac:spMkLst>
        </pc:spChg>
        <pc:spChg chg="add mod">
          <ac:chgData name="Mochammad Irzan" userId="179137ea-2c9c-4136-bf34-44c697e89af7" providerId="ADAL" clId="{E2C6511C-21B9-A644-80A6-7A859ECD22E6}" dt="2022-06-15T01:39:18.302" v="581" actId="1076"/>
          <ac:spMkLst>
            <pc:docMk/>
            <pc:sldMk cId="1955404263" sldId="354"/>
            <ac:spMk id="117" creationId="{C9191B53-7FFC-AF92-13F1-64403EFE50B3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26" creationId="{29E09DC4-19B4-4042-AB03-EE6C57A0C792}"/>
          </ac:spMkLst>
        </pc:spChg>
        <pc:spChg chg="del">
          <ac:chgData name="Mochammad Irzan" userId="179137ea-2c9c-4136-bf34-44c697e89af7" providerId="ADAL" clId="{E2C6511C-21B9-A644-80A6-7A859ECD22E6}" dt="2022-06-15T01:31:29.545" v="480" actId="478"/>
          <ac:spMkLst>
            <pc:docMk/>
            <pc:sldMk cId="1955404263" sldId="354"/>
            <ac:spMk id="144" creationId="{BAD97890-C6C6-C14C-B674-08F6F327CA5E}"/>
          </ac:spMkLst>
        </pc:spChg>
        <pc:spChg chg="del">
          <ac:chgData name="Mochammad Irzan" userId="179137ea-2c9c-4136-bf34-44c697e89af7" providerId="ADAL" clId="{E2C6511C-21B9-A644-80A6-7A859ECD22E6}" dt="2022-06-15T01:30:31.903" v="470" actId="478"/>
          <ac:spMkLst>
            <pc:docMk/>
            <pc:sldMk cId="1955404263" sldId="354"/>
            <ac:spMk id="146" creationId="{E27F2B2E-B282-D04E-94C5-5EA0F062EDA9}"/>
          </ac:spMkLst>
        </pc:spChg>
        <pc:spChg chg="del">
          <ac:chgData name="Mochammad Irzan" userId="179137ea-2c9c-4136-bf34-44c697e89af7" providerId="ADAL" clId="{E2C6511C-21B9-A644-80A6-7A859ECD22E6}" dt="2022-06-15T01:30:30.498" v="469" actId="478"/>
          <ac:spMkLst>
            <pc:docMk/>
            <pc:sldMk cId="1955404263" sldId="354"/>
            <ac:spMk id="147" creationId="{20E0928E-A29F-E946-B7E1-8562DB4489E8}"/>
          </ac:spMkLst>
        </pc:spChg>
        <pc:spChg chg="del">
          <ac:chgData name="Mochammad Irzan" userId="179137ea-2c9c-4136-bf34-44c697e89af7" providerId="ADAL" clId="{E2C6511C-21B9-A644-80A6-7A859ECD22E6}" dt="2022-06-15T01:30:35.696" v="472" actId="478"/>
          <ac:spMkLst>
            <pc:docMk/>
            <pc:sldMk cId="1955404263" sldId="354"/>
            <ac:spMk id="150" creationId="{782E8980-BA13-2E4A-8382-A86BAB67BA93}"/>
          </ac:spMkLst>
        </pc:spChg>
        <pc:spChg chg="del">
          <ac:chgData name="Mochammad Irzan" userId="179137ea-2c9c-4136-bf34-44c697e89af7" providerId="ADAL" clId="{E2C6511C-21B9-A644-80A6-7A859ECD22E6}" dt="2022-06-15T01:30:42.831" v="476" actId="478"/>
          <ac:spMkLst>
            <pc:docMk/>
            <pc:sldMk cId="1955404263" sldId="354"/>
            <ac:spMk id="151" creationId="{33EE378A-334B-CC4F-A661-E9695D915CB9}"/>
          </ac:spMkLst>
        </pc:spChg>
        <pc:spChg chg="del">
          <ac:chgData name="Mochammad Irzan" userId="179137ea-2c9c-4136-bf34-44c697e89af7" providerId="ADAL" clId="{E2C6511C-21B9-A644-80A6-7A859ECD22E6}" dt="2022-06-15T01:31:17.901" v="477" actId="478"/>
          <ac:spMkLst>
            <pc:docMk/>
            <pc:sldMk cId="1955404263" sldId="354"/>
            <ac:spMk id="159" creationId="{4E2D8801-4EF1-1C44-B1C9-57824285BF60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1" creationId="{15D63577-A029-5F44-89AB-14CF90474526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2" creationId="{9740DDC5-2212-614F-8306-A5C189D0132F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5" creationId="{95AE7705-FA49-5B44-AC19-BA94B1F30A26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6" creationId="{EBAEB8C2-EC65-0442-BDE7-710D8346270E}"/>
          </ac:spMkLst>
        </pc:spChg>
        <pc:cxnChg chg="mod">
          <ac:chgData name="Mochammad Irzan" userId="179137ea-2c9c-4136-bf34-44c697e89af7" providerId="ADAL" clId="{E2C6511C-21B9-A644-80A6-7A859ECD22E6}" dt="2022-06-15T01:34:45.228" v="513" actId="1076"/>
          <ac:cxnSpMkLst>
            <pc:docMk/>
            <pc:sldMk cId="1955404263" sldId="354"/>
            <ac:cxnSpMk id="15" creationId="{29AD29F4-3833-9C42-BBB4-B0D0FE5FA4D0}"/>
          </ac:cxnSpMkLst>
        </pc:cxnChg>
        <pc:cxnChg chg="del mod">
          <ac:chgData name="Mochammad Irzan" userId="179137ea-2c9c-4136-bf34-44c697e89af7" providerId="ADAL" clId="{E2C6511C-21B9-A644-80A6-7A859ECD22E6}" dt="2022-06-15T01:34:17.023" v="504" actId="478"/>
          <ac:cxnSpMkLst>
            <pc:docMk/>
            <pc:sldMk cId="1955404263" sldId="354"/>
            <ac:cxnSpMk id="16" creationId="{7E9E15AB-A16D-7C49-AAB9-7A1A89E2385F}"/>
          </ac:cxnSpMkLst>
        </pc:cxnChg>
        <pc:cxnChg chg="mod">
          <ac:chgData name="Mochammad Irzan" userId="179137ea-2c9c-4136-bf34-44c697e89af7" providerId="ADAL" clId="{E2C6511C-21B9-A644-80A6-7A859ECD22E6}" dt="2022-06-15T01:34:45.228" v="513" actId="1076"/>
          <ac:cxnSpMkLst>
            <pc:docMk/>
            <pc:sldMk cId="1955404263" sldId="354"/>
            <ac:cxnSpMk id="19" creationId="{52D31B01-85AC-D648-A59B-4857D1C5A0AB}"/>
          </ac:cxnSpMkLst>
        </pc:cxnChg>
        <pc:cxnChg chg="mod">
          <ac:chgData name="Mochammad Irzan" userId="179137ea-2c9c-4136-bf34-44c697e89af7" providerId="ADAL" clId="{E2C6511C-21B9-A644-80A6-7A859ECD22E6}" dt="2022-06-15T01:31:43.656" v="482" actId="1076"/>
          <ac:cxnSpMkLst>
            <pc:docMk/>
            <pc:sldMk cId="1955404263" sldId="354"/>
            <ac:cxnSpMk id="22" creationId="{720C7FE6-81E6-554A-8129-D6C020424950}"/>
          </ac:cxnSpMkLst>
        </pc:cxnChg>
        <pc:cxnChg chg="mod">
          <ac:chgData name="Mochammad Irzan" userId="179137ea-2c9c-4136-bf34-44c697e89af7" providerId="ADAL" clId="{E2C6511C-21B9-A644-80A6-7A859ECD22E6}" dt="2022-06-15T01:31:43.656" v="482" actId="1076"/>
          <ac:cxnSpMkLst>
            <pc:docMk/>
            <pc:sldMk cId="1955404263" sldId="354"/>
            <ac:cxnSpMk id="25" creationId="{615BB185-9856-CF49-8173-181DCCF019BB}"/>
          </ac:cxnSpMkLst>
        </pc:cxnChg>
        <pc:cxnChg chg="add mod">
          <ac:chgData name="Mochammad Irzan" userId="179137ea-2c9c-4136-bf34-44c697e89af7" providerId="ADAL" clId="{E2C6511C-21B9-A644-80A6-7A859ECD22E6}" dt="2022-06-15T01:39:24.086" v="582" actId="14100"/>
          <ac:cxnSpMkLst>
            <pc:docMk/>
            <pc:sldMk cId="1955404263" sldId="354"/>
            <ac:cxnSpMk id="43" creationId="{DB7ACA8D-6C86-1231-220D-11A3C88CD833}"/>
          </ac:cxnSpMkLst>
        </pc:cxnChg>
        <pc:cxnChg chg="mod">
          <ac:chgData name="Mochammad Irzan" userId="179137ea-2c9c-4136-bf34-44c697e89af7" providerId="ADAL" clId="{E2C6511C-21B9-A644-80A6-7A859ECD22E6}" dt="2022-06-15T01:34:22.660" v="505" actId="1076"/>
          <ac:cxnSpMkLst>
            <pc:docMk/>
            <pc:sldMk cId="1955404263" sldId="354"/>
            <ac:cxnSpMk id="64" creationId="{12BFC00C-72B4-774E-813B-0205016587DA}"/>
          </ac:cxnSpMkLst>
        </pc:cxnChg>
        <pc:cxnChg chg="mod">
          <ac:chgData name="Mochammad Irzan" userId="179137ea-2c9c-4136-bf34-44c697e89af7" providerId="ADAL" clId="{E2C6511C-21B9-A644-80A6-7A859ECD22E6}" dt="2022-06-15T01:34:22.660" v="505" actId="1076"/>
          <ac:cxnSpMkLst>
            <pc:docMk/>
            <pc:sldMk cId="1955404263" sldId="354"/>
            <ac:cxnSpMk id="72" creationId="{1EF95AF6-B615-4F44-AC7E-109C53DE4DCE}"/>
          </ac:cxnSpMkLst>
        </pc:cxnChg>
        <pc:cxnChg chg="del mod">
          <ac:chgData name="Mochammad Irzan" userId="179137ea-2c9c-4136-bf34-44c697e89af7" providerId="ADAL" clId="{E2C6511C-21B9-A644-80A6-7A859ECD22E6}" dt="2022-06-15T01:34:10.118" v="502" actId="478"/>
          <ac:cxnSpMkLst>
            <pc:docMk/>
            <pc:sldMk cId="1955404263" sldId="354"/>
            <ac:cxnSpMk id="77" creationId="{AC7A5424-A520-9A4B-B751-46B3189AABEF}"/>
          </ac:cxnSpMkLst>
        </pc:cxnChg>
        <pc:cxnChg chg="del mod">
          <ac:chgData name="Mochammad Irzan" userId="179137ea-2c9c-4136-bf34-44c697e89af7" providerId="ADAL" clId="{E2C6511C-21B9-A644-80A6-7A859ECD22E6}" dt="2022-06-15T01:34:11.543" v="503" actId="478"/>
          <ac:cxnSpMkLst>
            <pc:docMk/>
            <pc:sldMk cId="1955404263" sldId="354"/>
            <ac:cxnSpMk id="81" creationId="{BAA25EC1-27A8-7349-A925-44222BC695E7}"/>
          </ac:cxnSpMkLst>
        </pc:cxnChg>
        <pc:cxnChg chg="add mod">
          <ac:chgData name="Mochammad Irzan" userId="179137ea-2c9c-4136-bf34-44c697e89af7" providerId="ADAL" clId="{E2C6511C-21B9-A644-80A6-7A859ECD22E6}" dt="2022-06-15T01:32:41.638" v="493" actId="14100"/>
          <ac:cxnSpMkLst>
            <pc:docMk/>
            <pc:sldMk cId="1955404263" sldId="354"/>
            <ac:cxnSpMk id="85" creationId="{21A79D64-4B6F-5F8E-0C32-B2D08CE381F5}"/>
          </ac:cxnSpMkLst>
        </pc:cxnChg>
        <pc:cxnChg chg="add mod">
          <ac:chgData name="Mochammad Irzan" userId="179137ea-2c9c-4136-bf34-44c697e89af7" providerId="ADAL" clId="{E2C6511C-21B9-A644-80A6-7A859ECD22E6}" dt="2022-06-15T01:32:47.886" v="496" actId="14100"/>
          <ac:cxnSpMkLst>
            <pc:docMk/>
            <pc:sldMk cId="1955404263" sldId="354"/>
            <ac:cxnSpMk id="88" creationId="{E079919C-B8A5-2399-79FE-5252DC051E0A}"/>
          </ac:cxnSpMkLst>
        </pc:cxnChg>
        <pc:cxnChg chg="del mod">
          <ac:chgData name="Mochammad Irzan" userId="179137ea-2c9c-4136-bf34-44c697e89af7" providerId="ADAL" clId="{E2C6511C-21B9-A644-80A6-7A859ECD22E6}" dt="2022-06-15T01:36:20.634" v="544" actId="478"/>
          <ac:cxnSpMkLst>
            <pc:docMk/>
            <pc:sldMk cId="1955404263" sldId="354"/>
            <ac:cxnSpMk id="95" creationId="{7A02BCE7-67DE-A049-A377-35CA8550452B}"/>
          </ac:cxnSpMkLst>
        </pc:cxnChg>
        <pc:cxnChg chg="add mod">
          <ac:chgData name="Mochammad Irzan" userId="179137ea-2c9c-4136-bf34-44c697e89af7" providerId="ADAL" clId="{E2C6511C-21B9-A644-80A6-7A859ECD22E6}" dt="2022-06-15T01:34:29.988" v="508" actId="14100"/>
          <ac:cxnSpMkLst>
            <pc:docMk/>
            <pc:sldMk cId="1955404263" sldId="354"/>
            <ac:cxnSpMk id="96" creationId="{001B3731-8499-1EFC-5446-CE270766CA5E}"/>
          </ac:cxnSpMkLst>
        </pc:cxnChg>
        <pc:cxnChg chg="add mod">
          <ac:chgData name="Mochammad Irzan" userId="179137ea-2c9c-4136-bf34-44c697e89af7" providerId="ADAL" clId="{E2C6511C-21B9-A644-80A6-7A859ECD22E6}" dt="2022-06-15T01:34:36.478" v="511" actId="14100"/>
          <ac:cxnSpMkLst>
            <pc:docMk/>
            <pc:sldMk cId="1955404263" sldId="354"/>
            <ac:cxnSpMk id="97" creationId="{513F0086-4B1E-3F01-04F8-A648AC8777E5}"/>
          </ac:cxnSpMkLst>
        </pc:cxnChg>
        <pc:cxnChg chg="mod">
          <ac:chgData name="Mochammad Irzan" userId="179137ea-2c9c-4136-bf34-44c697e89af7" providerId="ADAL" clId="{E2C6511C-21B9-A644-80A6-7A859ECD22E6}" dt="2022-06-15T01:32:10.570" v="486" actId="14100"/>
          <ac:cxnSpMkLst>
            <pc:docMk/>
            <pc:sldMk cId="1955404263" sldId="354"/>
            <ac:cxnSpMk id="99" creationId="{B9140F1E-BD38-CC43-8FD6-43A3C4B08C5F}"/>
          </ac:cxnSpMkLst>
        </pc:cxnChg>
        <pc:cxnChg chg="mod">
          <ac:chgData name="Mochammad Irzan" userId="179137ea-2c9c-4136-bf34-44c697e89af7" providerId="ADAL" clId="{E2C6511C-21B9-A644-80A6-7A859ECD22E6}" dt="2022-06-15T01:32:05.319" v="485" actId="14100"/>
          <ac:cxnSpMkLst>
            <pc:docMk/>
            <pc:sldMk cId="1955404263" sldId="354"/>
            <ac:cxnSpMk id="103" creationId="{64DF690E-5CDF-AE41-8036-8B126918089B}"/>
          </ac:cxnSpMkLst>
        </pc:cxnChg>
        <pc:cxnChg chg="mod">
          <ac:chgData name="Mochammad Irzan" userId="179137ea-2c9c-4136-bf34-44c697e89af7" providerId="ADAL" clId="{E2C6511C-21B9-A644-80A6-7A859ECD22E6}" dt="2022-06-15T01:32:15.104" v="487" actId="14100"/>
          <ac:cxnSpMkLst>
            <pc:docMk/>
            <pc:sldMk cId="1955404263" sldId="354"/>
            <ac:cxnSpMk id="104" creationId="{8A43B653-A5DA-3B4D-8C38-2B8969574B35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05" creationId="{3153CE5A-14D1-934F-9F8F-E5FAA861EC54}"/>
          </ac:cxnSpMkLst>
        </pc:cxnChg>
        <pc:cxnChg chg="add del mod">
          <ac:chgData name="Mochammad Irzan" userId="179137ea-2c9c-4136-bf34-44c697e89af7" providerId="ADAL" clId="{E2C6511C-21B9-A644-80A6-7A859ECD22E6}" dt="2022-06-15T01:36:18.902" v="543" actId="478"/>
          <ac:cxnSpMkLst>
            <pc:docMk/>
            <pc:sldMk cId="1955404263" sldId="354"/>
            <ac:cxnSpMk id="107" creationId="{AD7197EE-32AC-A18E-1F62-58D840D1C3DD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09" creationId="{5A878FD2-A6A5-734C-B6DF-68BC59B0BC0B}"/>
          </ac:cxnSpMkLst>
        </pc:cxnChg>
        <pc:cxnChg chg="add mod">
          <ac:chgData name="Mochammad Irzan" userId="179137ea-2c9c-4136-bf34-44c697e89af7" providerId="ADAL" clId="{E2C6511C-21B9-A644-80A6-7A859ECD22E6}" dt="2022-06-15T01:37:04.003" v="553" actId="14100"/>
          <ac:cxnSpMkLst>
            <pc:docMk/>
            <pc:sldMk cId="1955404263" sldId="354"/>
            <ac:cxnSpMk id="111" creationId="{B4171965-8715-811F-562F-174A4B3CEFC9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12" creationId="{7AF43D4C-DF2A-A34D-9EAD-D49C380C5D2F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14" creationId="{7DF8612F-AE36-C249-865F-988D93EEE4BD}"/>
          </ac:cxnSpMkLst>
        </pc:cxnChg>
        <pc:cxnChg chg="mod">
          <ac:chgData name="Mochammad Irzan" userId="179137ea-2c9c-4136-bf34-44c697e89af7" providerId="ADAL" clId="{E2C6511C-21B9-A644-80A6-7A859ECD22E6}" dt="2022-06-24T13:19:00.756" v="606" actId="1076"/>
          <ac:cxnSpMkLst>
            <pc:docMk/>
            <pc:sldMk cId="1955404263" sldId="354"/>
            <ac:cxnSpMk id="121" creationId="{156FC8AE-36EA-704A-B196-3515D1AEA348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25" creationId="{23404586-937C-1C40-9294-68743CA430A5}"/>
          </ac:cxnSpMkLst>
        </pc:cxnChg>
        <pc:cxnChg chg="del mod">
          <ac:chgData name="Mochammad Irzan" userId="179137ea-2c9c-4136-bf34-44c697e89af7" providerId="ADAL" clId="{E2C6511C-21B9-A644-80A6-7A859ECD22E6}" dt="2022-06-15T01:31:31.227" v="481" actId="478"/>
          <ac:cxnSpMkLst>
            <pc:docMk/>
            <pc:sldMk cId="1955404263" sldId="354"/>
            <ac:cxnSpMk id="145" creationId="{AB8D14A0-3608-544A-A1F8-F89410E47A9A}"/>
          </ac:cxnSpMkLst>
        </pc:cxnChg>
        <pc:cxnChg chg="del mod">
          <ac:chgData name="Mochammad Irzan" userId="179137ea-2c9c-4136-bf34-44c697e89af7" providerId="ADAL" clId="{E2C6511C-21B9-A644-80A6-7A859ECD22E6}" dt="2022-06-15T01:30:33.361" v="471" actId="478"/>
          <ac:cxnSpMkLst>
            <pc:docMk/>
            <pc:sldMk cId="1955404263" sldId="354"/>
            <ac:cxnSpMk id="148" creationId="{5D3EE65A-7941-C546-86CC-010243042447}"/>
          </ac:cxnSpMkLst>
        </pc:cxnChg>
        <pc:cxnChg chg="del mod">
          <ac:chgData name="Mochammad Irzan" userId="179137ea-2c9c-4136-bf34-44c697e89af7" providerId="ADAL" clId="{E2C6511C-21B9-A644-80A6-7A859ECD22E6}" dt="2022-06-15T01:30:37.918" v="473" actId="478"/>
          <ac:cxnSpMkLst>
            <pc:docMk/>
            <pc:sldMk cId="1955404263" sldId="354"/>
            <ac:cxnSpMk id="149" creationId="{29679633-C9DC-7448-9919-A4775BCC13EA}"/>
          </ac:cxnSpMkLst>
        </pc:cxnChg>
        <pc:cxnChg chg="del mod">
          <ac:chgData name="Mochammad Irzan" userId="179137ea-2c9c-4136-bf34-44c697e89af7" providerId="ADAL" clId="{E2C6511C-21B9-A644-80A6-7A859ECD22E6}" dt="2022-06-15T01:30:41.475" v="475" actId="478"/>
          <ac:cxnSpMkLst>
            <pc:docMk/>
            <pc:sldMk cId="1955404263" sldId="354"/>
            <ac:cxnSpMk id="152" creationId="{08167162-D6E6-A44C-BB05-15EBB2C85652}"/>
          </ac:cxnSpMkLst>
        </pc:cxnChg>
        <pc:cxnChg chg="del mod">
          <ac:chgData name="Mochammad Irzan" userId="179137ea-2c9c-4136-bf34-44c697e89af7" providerId="ADAL" clId="{E2C6511C-21B9-A644-80A6-7A859ECD22E6}" dt="2022-06-15T01:30:39.775" v="474" actId="478"/>
          <ac:cxnSpMkLst>
            <pc:docMk/>
            <pc:sldMk cId="1955404263" sldId="354"/>
            <ac:cxnSpMk id="153" creationId="{4DF7A4FF-7C75-FE4F-8944-D3F20B4365D3}"/>
          </ac:cxnSpMkLst>
        </pc:cxnChg>
        <pc:cxnChg chg="del mod">
          <ac:chgData name="Mochammad Irzan" userId="179137ea-2c9c-4136-bf34-44c697e89af7" providerId="ADAL" clId="{E2C6511C-21B9-A644-80A6-7A859ECD22E6}" dt="2022-06-15T01:31:19.406" v="478" actId="478"/>
          <ac:cxnSpMkLst>
            <pc:docMk/>
            <pc:sldMk cId="1955404263" sldId="354"/>
            <ac:cxnSpMk id="160" creationId="{FC18F473-77F8-644C-B55B-E1C03CF5714A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3" creationId="{EE1FD94D-7402-9F4E-B92F-C4530188186D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4" creationId="{9A935641-EECB-EA4D-B48B-9A2028606FB2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7" creationId="{7083DD2D-014A-3F42-8C1E-F44AA955A2BB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8" creationId="{BA9D95F2-7B51-1040-A420-1EEE3B91671D}"/>
          </ac:cxnSpMkLst>
        </pc:cxnChg>
      </pc:sldChg>
      <pc:sldChg chg="addSp modSp add mod">
        <pc:chgData name="Mochammad Irzan" userId="179137ea-2c9c-4136-bf34-44c697e89af7" providerId="ADAL" clId="{E2C6511C-21B9-A644-80A6-7A859ECD22E6}" dt="2022-06-24T13:22:55.333" v="681" actId="1076"/>
        <pc:sldMkLst>
          <pc:docMk/>
          <pc:sldMk cId="2937536877" sldId="355"/>
        </pc:sldMkLst>
        <pc:spChg chg="add mod">
          <ac:chgData name="Mochammad Irzan" userId="179137ea-2c9c-4136-bf34-44c697e89af7" providerId="ADAL" clId="{E2C6511C-21B9-A644-80A6-7A859ECD22E6}" dt="2022-06-24T13:21:55.747" v="635" actId="208"/>
          <ac:spMkLst>
            <pc:docMk/>
            <pc:sldMk cId="2937536877" sldId="355"/>
            <ac:spMk id="13" creationId="{2D077217-7282-EAEA-F9C5-E2C5124B8805}"/>
          </ac:spMkLst>
        </pc:spChg>
        <pc:spChg chg="add mod">
          <ac:chgData name="Mochammad Irzan" userId="179137ea-2c9c-4136-bf34-44c697e89af7" providerId="ADAL" clId="{E2C6511C-21B9-A644-80A6-7A859ECD22E6}" dt="2022-06-24T13:22:49.726" v="679" actId="1076"/>
          <ac:spMkLst>
            <pc:docMk/>
            <pc:sldMk cId="2937536877" sldId="355"/>
            <ac:spMk id="14" creationId="{02BDC8B0-B8C3-79F3-D83F-F806DBEE230D}"/>
          </ac:spMkLst>
        </pc:spChg>
        <pc:spChg chg="add mod">
          <ac:chgData name="Mochammad Irzan" userId="179137ea-2c9c-4136-bf34-44c697e89af7" providerId="ADAL" clId="{E2C6511C-21B9-A644-80A6-7A859ECD22E6}" dt="2022-06-24T13:22:16.768" v="639" actId="14100"/>
          <ac:spMkLst>
            <pc:docMk/>
            <pc:sldMk cId="2937536877" sldId="355"/>
            <ac:spMk id="73" creationId="{20F078F4-FBE4-1BEE-0C7C-0EDF1B20F190}"/>
          </ac:spMkLst>
        </pc:spChg>
        <pc:spChg chg="add mod">
          <ac:chgData name="Mochammad Irzan" userId="179137ea-2c9c-4136-bf34-44c697e89af7" providerId="ADAL" clId="{E2C6511C-21B9-A644-80A6-7A859ECD22E6}" dt="2022-06-24T13:22:55.333" v="681" actId="1076"/>
          <ac:spMkLst>
            <pc:docMk/>
            <pc:sldMk cId="2937536877" sldId="355"/>
            <ac:spMk id="77" creationId="{95DDDDA7-8CD7-50FA-9ED1-86FA7A8688E4}"/>
          </ac:spMkLst>
        </pc:spChg>
      </pc:sldChg>
      <pc:sldChg chg="add">
        <pc:chgData name="Mochammad Irzan" userId="179137ea-2c9c-4136-bf34-44c697e89af7" providerId="ADAL" clId="{E2C6511C-21B9-A644-80A6-7A859ECD22E6}" dt="2022-07-08T11:28:15.743" v="682" actId="2890"/>
        <pc:sldMkLst>
          <pc:docMk/>
          <pc:sldMk cId="470320492" sldId="356"/>
        </pc:sldMkLst>
      </pc:sldChg>
      <pc:sldChg chg="addSp modSp new mod">
        <pc:chgData name="Mochammad Irzan" userId="179137ea-2c9c-4136-bf34-44c697e89af7" providerId="ADAL" clId="{E2C6511C-21B9-A644-80A6-7A859ECD22E6}" dt="2022-07-08T15:17:05.589" v="860" actId="14100"/>
        <pc:sldMkLst>
          <pc:docMk/>
          <pc:sldMk cId="3543154294" sldId="357"/>
        </pc:sldMkLst>
        <pc:spChg chg="mod">
          <ac:chgData name="Mochammad Irzan" userId="179137ea-2c9c-4136-bf34-44c697e89af7" providerId="ADAL" clId="{E2C6511C-21B9-A644-80A6-7A859ECD22E6}" dt="2022-07-08T15:16:18.002" v="849" actId="20577"/>
          <ac:spMkLst>
            <pc:docMk/>
            <pc:sldMk cId="3543154294" sldId="357"/>
            <ac:spMk id="2" creationId="{4FA43968-A315-7F41-A5D6-69C22E1737D7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" creationId="{503B4BE1-2E43-9C44-EC3A-97B3E34EDF7B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4" creationId="{3AE1620F-4C9E-BDE1-597B-4A0CCAB8475E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5" creationId="{F3AD5CC4-98D1-F156-348F-252F19807127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6" creationId="{60C1FDE9-DCA0-EB5A-C1B3-D2467F60CE4D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7" creationId="{0A3BD84D-BFEA-5DEB-F400-C944ABBE339C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9" creationId="{863237E1-4C79-DA3C-FB3F-49AA663149AF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12" creationId="{4A7418A0-8197-D8E5-D362-CBD871CCEF74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18" creationId="{66EA01E6-B503-6400-4094-032C35FE6981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19" creationId="{A618F32C-D268-CB21-A094-8739E10307B4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1" creationId="{C571DE3D-4008-79DD-A71E-958083C57317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5" creationId="{510565F2-C53B-3CEC-9581-9FC1D4137595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6" creationId="{4156C173-B2C3-529F-D6DD-D2C6FD7832BC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7" creationId="{74421F40-043D-2E70-6131-BA5A06AE76BE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8" creationId="{D7CF101C-F637-44A6-4802-B9DA2DB8E912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9" creationId="{76BCC25F-F047-E180-8FC5-E47D4E3AB6E0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0" creationId="{B485A1B9-F300-DB1B-3E9E-C94A99D705CE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1" creationId="{E9CA6754-E539-FE03-51CB-49BE41CD93E6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2" creationId="{D6B8CCFC-3EBF-0AD3-CB2F-1068DFED20D9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3" creationId="{0DEFC81D-FC1A-55AF-684A-A13401B75D26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4" creationId="{4F773101-26C5-CB29-779C-C5A850CE739A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5" creationId="{68FC2A6B-6520-A6E3-3296-E39559E92E1B}"/>
          </ac:spMkLst>
        </pc:spChg>
        <pc:spChg chg="add mod">
          <ac:chgData name="Mochammad Irzan" userId="179137ea-2c9c-4136-bf34-44c697e89af7" providerId="ADAL" clId="{E2C6511C-21B9-A644-80A6-7A859ECD22E6}" dt="2022-07-08T15:17:00.586" v="859" actId="1076"/>
          <ac:spMkLst>
            <pc:docMk/>
            <pc:sldMk cId="3543154294" sldId="357"/>
            <ac:spMk id="38" creationId="{62560C76-9451-9BE6-C0EF-EBA89E2F92DB}"/>
          </ac:spMkLst>
        </pc:spChg>
        <pc:spChg chg="add mod">
          <ac:chgData name="Mochammad Irzan" userId="179137ea-2c9c-4136-bf34-44c697e89af7" providerId="ADAL" clId="{E2C6511C-21B9-A644-80A6-7A859ECD22E6}" dt="2022-07-08T15:17:00.586" v="859" actId="1076"/>
          <ac:spMkLst>
            <pc:docMk/>
            <pc:sldMk cId="3543154294" sldId="357"/>
            <ac:spMk id="39" creationId="{2E70D3B9-0820-E48C-0447-77BDAD77B195}"/>
          </ac:spMkLst>
        </pc:sp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8" creationId="{8CFF5ADB-F0CE-67F0-3318-880D4F706D98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0" creationId="{755EFE75-7116-3485-3A2F-E8B895720D14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1" creationId="{EEFB3983-CE1E-6FCD-C022-5C267FF3C1A7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3" creationId="{3CEAA05D-34D8-C01C-59F4-6D7932CC1810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4" creationId="{F1EF1ADD-41BC-2981-35DD-FA997E5CC277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5" creationId="{9712D3BA-72CB-F538-A5C9-F84094C1F2FB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6" creationId="{826742C8-DA5A-AD4B-1954-5BF08703D526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7" creationId="{ABEAE6EE-3D9B-A992-DF2F-90983626A701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20" creationId="{A40A5B63-10F1-77CB-7E62-31B588300357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22" creationId="{E8C6A999-4986-5415-57AA-C19B25CA1849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23" creationId="{C484DD46-14A2-97EF-E48B-DF2CFBC75C98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24" creationId="{57A6AB02-3E10-6268-2C2F-775BED5C235E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36" creationId="{F550E0F5-8D72-4787-5A11-0EC1850F0A82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37" creationId="{0D10B3FD-9623-E731-B8E7-CEFAEBD53285}"/>
          </ac:cxnSpMkLst>
        </pc:cxnChg>
        <pc:cxnChg chg="add mod">
          <ac:chgData name="Mochammad Irzan" userId="179137ea-2c9c-4136-bf34-44c697e89af7" providerId="ADAL" clId="{E2C6511C-21B9-A644-80A6-7A859ECD22E6}" dt="2022-07-08T15:17:05.589" v="860" actId="14100"/>
          <ac:cxnSpMkLst>
            <pc:docMk/>
            <pc:sldMk cId="3543154294" sldId="357"/>
            <ac:cxnSpMk id="40" creationId="{77E6A512-62BA-599D-BF08-F14AEE5147F4}"/>
          </ac:cxnSpMkLst>
        </pc:cxnChg>
        <pc:cxnChg chg="add mod">
          <ac:chgData name="Mochammad Irzan" userId="179137ea-2c9c-4136-bf34-44c697e89af7" providerId="ADAL" clId="{E2C6511C-21B9-A644-80A6-7A859ECD22E6}" dt="2022-07-08T15:17:00.586" v="859" actId="1076"/>
          <ac:cxnSpMkLst>
            <pc:docMk/>
            <pc:sldMk cId="3543154294" sldId="357"/>
            <ac:cxnSpMk id="44" creationId="{CEA1112F-1F9A-BE47-D6A1-619EB4742EAE}"/>
          </ac:cxnSpMkLst>
        </pc:cxnChg>
      </pc:sldChg>
    </pc:docChg>
  </pc:docChgLst>
  <pc:docChgLst>
    <pc:chgData name="Mochammad Irzan" userId="179137ea-2c9c-4136-bf34-44c697e89af7" providerId="ADAL" clId="{ECD9E965-6453-AB43-A7B8-F8F0AA67ECC9}"/>
    <pc:docChg chg="undo custSel addSld modSld sldOrd">
      <pc:chgData name="Mochammad Irzan" userId="179137ea-2c9c-4136-bf34-44c697e89af7" providerId="ADAL" clId="{ECD9E965-6453-AB43-A7B8-F8F0AA67ECC9}" dt="2023-04-16T17:57:43.175" v="257" actId="478"/>
      <pc:docMkLst>
        <pc:docMk/>
      </pc:docMkLst>
      <pc:sldChg chg="modSp mod">
        <pc:chgData name="Mochammad Irzan" userId="179137ea-2c9c-4136-bf34-44c697e89af7" providerId="ADAL" clId="{ECD9E965-6453-AB43-A7B8-F8F0AA67ECC9}" dt="2023-04-10T05:08:47.386" v="14" actId="20577"/>
        <pc:sldMkLst>
          <pc:docMk/>
          <pc:sldMk cId="2760667077" sldId="271"/>
        </pc:sldMkLst>
        <pc:spChg chg="mod">
          <ac:chgData name="Mochammad Irzan" userId="179137ea-2c9c-4136-bf34-44c697e89af7" providerId="ADAL" clId="{ECD9E965-6453-AB43-A7B8-F8F0AA67ECC9}" dt="2023-04-10T05:08:36.390" v="3" actId="20577"/>
          <ac:spMkLst>
            <pc:docMk/>
            <pc:sldMk cId="2760667077" sldId="271"/>
            <ac:spMk id="4" creationId="{030AA0E1-6A17-6444-B933-B7B674EBBFD8}"/>
          </ac:spMkLst>
        </pc:spChg>
        <pc:spChg chg="mod">
          <ac:chgData name="Mochammad Irzan" userId="179137ea-2c9c-4136-bf34-44c697e89af7" providerId="ADAL" clId="{ECD9E965-6453-AB43-A7B8-F8F0AA67ECC9}" dt="2023-04-10T05:08:38.055" v="5" actId="20577"/>
          <ac:spMkLst>
            <pc:docMk/>
            <pc:sldMk cId="2760667077" sldId="271"/>
            <ac:spMk id="5" creationId="{E191D200-455A-3C4B-AA0B-872CDDECD41A}"/>
          </ac:spMkLst>
        </pc:spChg>
        <pc:spChg chg="mod">
          <ac:chgData name="Mochammad Irzan" userId="179137ea-2c9c-4136-bf34-44c697e89af7" providerId="ADAL" clId="{ECD9E965-6453-AB43-A7B8-F8F0AA67ECC9}" dt="2023-04-10T05:08:40.497" v="7" actId="20577"/>
          <ac:spMkLst>
            <pc:docMk/>
            <pc:sldMk cId="2760667077" sldId="271"/>
            <ac:spMk id="7" creationId="{77956994-61C0-3546-88FB-1BFEFCCD7911}"/>
          </ac:spMkLst>
        </pc:spChg>
        <pc:spChg chg="mod">
          <ac:chgData name="Mochammad Irzan" userId="179137ea-2c9c-4136-bf34-44c697e89af7" providerId="ADAL" clId="{ECD9E965-6453-AB43-A7B8-F8F0AA67ECC9}" dt="2023-04-10T05:08:42.234" v="9" actId="20577"/>
          <ac:spMkLst>
            <pc:docMk/>
            <pc:sldMk cId="2760667077" sldId="271"/>
            <ac:spMk id="8" creationId="{0203D0AB-52F8-A240-83AC-0A6EF300C465}"/>
          </ac:spMkLst>
        </pc:spChg>
        <pc:spChg chg="mod">
          <ac:chgData name="Mochammad Irzan" userId="179137ea-2c9c-4136-bf34-44c697e89af7" providerId="ADAL" clId="{ECD9E965-6453-AB43-A7B8-F8F0AA67ECC9}" dt="2023-04-10T05:08:44.056" v="11" actId="20577"/>
          <ac:spMkLst>
            <pc:docMk/>
            <pc:sldMk cId="2760667077" sldId="271"/>
            <ac:spMk id="9" creationId="{0F650739-87A6-364F-B960-05984848C2DC}"/>
          </ac:spMkLst>
        </pc:spChg>
        <pc:spChg chg="mod">
          <ac:chgData name="Mochammad Irzan" userId="179137ea-2c9c-4136-bf34-44c697e89af7" providerId="ADAL" clId="{ECD9E965-6453-AB43-A7B8-F8F0AA67ECC9}" dt="2023-04-10T05:08:47.386" v="14" actId="20577"/>
          <ac:spMkLst>
            <pc:docMk/>
            <pc:sldMk cId="2760667077" sldId="271"/>
            <ac:spMk id="233" creationId="{CEC1C883-29B7-8345-B228-A13D011C7C87}"/>
          </ac:spMkLst>
        </pc:spChg>
      </pc:sldChg>
      <pc:sldChg chg="addSp modSp mod">
        <pc:chgData name="Mochammad Irzan" userId="179137ea-2c9c-4136-bf34-44c697e89af7" providerId="ADAL" clId="{ECD9E965-6453-AB43-A7B8-F8F0AA67ECC9}" dt="2023-04-10T05:25:02.680" v="41" actId="20577"/>
        <pc:sldMkLst>
          <pc:docMk/>
          <pc:sldMk cId="2793263658" sldId="373"/>
        </pc:sldMkLst>
        <pc:spChg chg="add mod">
          <ac:chgData name="Mochammad Irzan" userId="179137ea-2c9c-4136-bf34-44c697e89af7" providerId="ADAL" clId="{ECD9E965-6453-AB43-A7B8-F8F0AA67ECC9}" dt="2023-04-10T05:25:02.680" v="41" actId="20577"/>
          <ac:spMkLst>
            <pc:docMk/>
            <pc:sldMk cId="2793263658" sldId="373"/>
            <ac:spMk id="4" creationId="{810506EE-0A61-1A5D-89AC-6379EA20043A}"/>
          </ac:spMkLst>
        </pc:spChg>
        <pc:spChg chg="mod">
          <ac:chgData name="Mochammad Irzan" userId="179137ea-2c9c-4136-bf34-44c697e89af7" providerId="ADAL" clId="{ECD9E965-6453-AB43-A7B8-F8F0AA67ECC9}" dt="2023-04-10T05:24:49.901" v="26" actId="1076"/>
          <ac:spMkLst>
            <pc:docMk/>
            <pc:sldMk cId="2793263658" sldId="373"/>
            <ac:spMk id="103" creationId="{C4EB33DE-4B3D-2248-9E2A-89DD20E6CAFE}"/>
          </ac:spMkLst>
        </pc:spChg>
        <pc:cxnChg chg="add mod">
          <ac:chgData name="Mochammad Irzan" userId="179137ea-2c9c-4136-bf34-44c697e89af7" providerId="ADAL" clId="{ECD9E965-6453-AB43-A7B8-F8F0AA67ECC9}" dt="2023-04-10T05:24:49.901" v="26" actId="1076"/>
          <ac:cxnSpMkLst>
            <pc:docMk/>
            <pc:sldMk cId="2793263658" sldId="373"/>
            <ac:cxnSpMk id="5" creationId="{CC10F5A9-AD6D-049C-4835-562EFEB0034C}"/>
          </ac:cxnSpMkLst>
        </pc:cxnChg>
        <pc:cxnChg chg="mod">
          <ac:chgData name="Mochammad Irzan" userId="179137ea-2c9c-4136-bf34-44c697e89af7" providerId="ADAL" clId="{ECD9E965-6453-AB43-A7B8-F8F0AA67ECC9}" dt="2023-04-10T05:10:07.533" v="25" actId="14100"/>
          <ac:cxnSpMkLst>
            <pc:docMk/>
            <pc:sldMk cId="2793263658" sldId="373"/>
            <ac:cxnSpMk id="95" creationId="{F990116B-718F-7E03-042D-457B457D90B3}"/>
          </ac:cxnSpMkLst>
        </pc:cxnChg>
        <pc:cxnChg chg="mod">
          <ac:chgData name="Mochammad Irzan" userId="179137ea-2c9c-4136-bf34-44c697e89af7" providerId="ADAL" clId="{ECD9E965-6453-AB43-A7B8-F8F0AA67ECC9}" dt="2023-04-10T05:24:49.901" v="26" actId="1076"/>
          <ac:cxnSpMkLst>
            <pc:docMk/>
            <pc:sldMk cId="2793263658" sldId="373"/>
            <ac:cxnSpMk id="108" creationId="{F40D58E5-ADB8-ED1A-1DEB-39C56745F48B}"/>
          </ac:cxnSpMkLst>
        </pc:cxnChg>
      </pc:sldChg>
      <pc:sldChg chg="addSp modSp mod">
        <pc:chgData name="Mochammad Irzan" userId="179137ea-2c9c-4136-bf34-44c697e89af7" providerId="ADAL" clId="{ECD9E965-6453-AB43-A7B8-F8F0AA67ECC9}" dt="2023-04-10T05:27:25.775" v="77" actId="1076"/>
        <pc:sldMkLst>
          <pc:docMk/>
          <pc:sldMk cId="2424939083" sldId="375"/>
        </pc:sldMkLst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4" creationId="{030AA0E1-6A17-6444-B933-B7B674EBBFD8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5" creationId="{E191D200-455A-3C4B-AA0B-872CDDECD41A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7" creationId="{77956994-61C0-3546-88FB-1BFEFCCD7911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8" creationId="{0203D0AB-52F8-A240-83AC-0A6EF300C465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9" creationId="{0F650739-87A6-364F-B960-05984848C2DC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25" creationId="{DD446AB9-56B4-35DD-AC56-2FC2FD740AA2}"/>
          </ac:spMkLst>
        </pc:spChg>
        <pc:spChg chg="add mod">
          <ac:chgData name="Mochammad Irzan" userId="179137ea-2c9c-4136-bf34-44c697e89af7" providerId="ADAL" clId="{ECD9E965-6453-AB43-A7B8-F8F0AA67ECC9}" dt="2023-04-10T05:26:43.202" v="62" actId="1076"/>
          <ac:spMkLst>
            <pc:docMk/>
            <pc:sldMk cId="2424939083" sldId="375"/>
            <ac:spMk id="32" creationId="{45E0BB04-0F13-338F-85CD-978EAAA41451}"/>
          </ac:spMkLst>
        </pc:spChg>
        <pc:spChg chg="add mod">
          <ac:chgData name="Mochammad Irzan" userId="179137ea-2c9c-4136-bf34-44c697e89af7" providerId="ADAL" clId="{ECD9E965-6453-AB43-A7B8-F8F0AA67ECC9}" dt="2023-04-10T05:27:25.775" v="77" actId="1076"/>
          <ac:spMkLst>
            <pc:docMk/>
            <pc:sldMk cId="2424939083" sldId="375"/>
            <ac:spMk id="43" creationId="{49267B52-2B74-7649-C71C-962B379512D0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44" creationId="{A13CF39E-794B-C649-ADE6-B2AE093FEEBA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45" creationId="{EE4B8E49-DD32-3842-826D-9C84A78E849A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53" creationId="{2764C276-5613-7146-A0AA-D77BD9171B00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58" creationId="{959E1838-5E23-1041-B5BC-C87257F4B851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61" creationId="{AAD13F32-D2C1-3D41-9036-D19974608224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66" creationId="{5EAE4BFD-8DE5-A747-8640-05A64BAD2AE7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73" creationId="{DEBFD60B-C637-D94D-A523-9E87DBD672C3}"/>
          </ac:spMkLst>
        </pc:spChg>
        <pc:spChg chg="mod">
          <ac:chgData name="Mochammad Irzan" userId="179137ea-2c9c-4136-bf34-44c697e89af7" providerId="ADAL" clId="{ECD9E965-6453-AB43-A7B8-F8F0AA67ECC9}" dt="2023-04-10T05:26:05.209" v="43" actId="1076"/>
          <ac:spMkLst>
            <pc:docMk/>
            <pc:sldMk cId="2424939083" sldId="375"/>
            <ac:spMk id="78" creationId="{B5C3DBBE-6003-3345-8E71-4F45E8571A63}"/>
          </ac:spMkLst>
        </pc:spChg>
        <pc:spChg chg="mod">
          <ac:chgData name="Mochammad Irzan" userId="179137ea-2c9c-4136-bf34-44c697e89af7" providerId="ADAL" clId="{ECD9E965-6453-AB43-A7B8-F8F0AA67ECC9}" dt="2023-04-10T05:27:06.885" v="70" actId="20577"/>
          <ac:spMkLst>
            <pc:docMk/>
            <pc:sldMk cId="2424939083" sldId="375"/>
            <ac:spMk id="103" creationId="{C4EB33DE-4B3D-2248-9E2A-89DD20E6CAFE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109" creationId="{48324A9F-E87B-CA46-9DB7-59AF613B3263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197" creationId="{94515D17-20CB-ED4E-94C1-1F08999068C2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201" creationId="{966430BC-6077-9846-A838-CD223855F088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233" creationId="{CEC1C883-29B7-8345-B228-A13D011C7C87}"/>
          </ac:spMkLst>
        </pc:spChg>
        <pc:spChg chg="mod">
          <ac:chgData name="Mochammad Irzan" userId="179137ea-2c9c-4136-bf34-44c697e89af7" providerId="ADAL" clId="{ECD9E965-6453-AB43-A7B8-F8F0AA67ECC9}" dt="2023-04-10T05:26:01.727" v="42" actId="1076"/>
          <ac:spMkLst>
            <pc:docMk/>
            <pc:sldMk cId="2424939083" sldId="375"/>
            <ac:spMk id="343" creationId="{575B74EA-EF46-2C41-8AC0-B53BBF27D5AD}"/>
          </ac:spMkLst>
        </pc:sp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11" creationId="{4BCAD949-397B-0B49-832E-34C0D104C7DC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12" creationId="{B3EC8EEE-7FD5-A840-9EC2-7728B5CED3AE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15" creationId="{7347749F-B224-0941-9FE2-06DE8737A8C0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18" creationId="{36574B43-4954-8F4A-9525-A198D875074A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21" creationId="{6BD2AB3C-00DC-A948-9D18-628BBF5D3C52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24" creationId="{1901E24D-7256-8B43-B899-9FA744D95378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30" creationId="{11BBE042-B9C8-1110-0905-47F6B38E151A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34" creationId="{C9DF1AD4-6AC8-C414-169A-36A710F7D557}"/>
          </ac:cxnSpMkLst>
        </pc:cxnChg>
        <pc:cxnChg chg="add mod">
          <ac:chgData name="Mochammad Irzan" userId="179137ea-2c9c-4136-bf34-44c697e89af7" providerId="ADAL" clId="{ECD9E965-6453-AB43-A7B8-F8F0AA67ECC9}" dt="2023-04-10T05:26:53.318" v="65" actId="14100"/>
          <ac:cxnSpMkLst>
            <pc:docMk/>
            <pc:sldMk cId="2424939083" sldId="375"/>
            <ac:cxnSpMk id="35" creationId="{B1051480-348E-C308-A8EE-E4FDA32ECC9A}"/>
          </ac:cxnSpMkLst>
        </pc:cxnChg>
        <pc:cxnChg chg="mod">
          <ac:chgData name="Mochammad Irzan" userId="179137ea-2c9c-4136-bf34-44c697e89af7" providerId="ADAL" clId="{ECD9E965-6453-AB43-A7B8-F8F0AA67ECC9}" dt="2023-04-10T05:26:09.154" v="44" actId="14100"/>
          <ac:cxnSpMkLst>
            <pc:docMk/>
            <pc:sldMk cId="2424939083" sldId="375"/>
            <ac:cxnSpMk id="36" creationId="{9B7B92D5-ECA0-A747-9F1C-F9B160078F23}"/>
          </ac:cxnSpMkLst>
        </pc:cxnChg>
        <pc:cxnChg chg="add mod">
          <ac:chgData name="Mochammad Irzan" userId="179137ea-2c9c-4136-bf34-44c697e89af7" providerId="ADAL" clId="{ECD9E965-6453-AB43-A7B8-F8F0AA67ECC9}" dt="2023-04-10T05:27:00.084" v="68" actId="14100"/>
          <ac:cxnSpMkLst>
            <pc:docMk/>
            <pc:sldMk cId="2424939083" sldId="375"/>
            <ac:cxnSpMk id="39" creationId="{97E4B220-3C07-A2AE-962E-34E1D3609E24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46" creationId="{84F94209-492B-3341-8A02-E6839A1189BD}"/>
          </ac:cxnSpMkLst>
        </pc:cxnChg>
        <pc:cxnChg chg="add mod">
          <ac:chgData name="Mochammad Irzan" userId="179137ea-2c9c-4136-bf34-44c697e89af7" providerId="ADAL" clId="{ECD9E965-6453-AB43-A7B8-F8F0AA67ECC9}" dt="2023-04-10T05:27:25.775" v="77" actId="1076"/>
          <ac:cxnSpMkLst>
            <pc:docMk/>
            <pc:sldMk cId="2424939083" sldId="375"/>
            <ac:cxnSpMk id="47" creationId="{1BBFF807-744C-1625-44E9-7DE3CFBB0C47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49" creationId="{C9991168-F442-8040-936C-55DFECDA963D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54" creationId="{33E6AAE1-D3FC-BE46-983F-4C0121826C56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57" creationId="{6B9A7E24-5B88-D344-87E6-50FB45148D44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59" creationId="{956D6F39-CFCF-8D41-A934-B3B9355223E1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62" creationId="{9E259FED-BBD0-AE4A-A3F5-691BEF90C50E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64" creationId="{F2210302-B83D-8748-AC38-A43DF8E5A120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67" creationId="{C090D354-7DE9-2D48-9DE3-AAD938440921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74" creationId="{BAD7A91A-EE35-4D42-9AC2-831222D8BBDE}"/>
          </ac:cxnSpMkLst>
        </pc:cxnChg>
        <pc:cxnChg chg="mod">
          <ac:chgData name="Mochammad Irzan" userId="179137ea-2c9c-4136-bf34-44c697e89af7" providerId="ADAL" clId="{ECD9E965-6453-AB43-A7B8-F8F0AA67ECC9}" dt="2023-04-10T05:26:05.209" v="43" actId="1076"/>
          <ac:cxnSpMkLst>
            <pc:docMk/>
            <pc:sldMk cId="2424939083" sldId="375"/>
            <ac:cxnSpMk id="83" creationId="{67F8E1D0-FCFA-C44B-8B6F-08907B334443}"/>
          </ac:cxnSpMkLst>
        </pc:cxnChg>
        <pc:cxnChg chg="mod">
          <ac:chgData name="Mochammad Irzan" userId="179137ea-2c9c-4136-bf34-44c697e89af7" providerId="ADAL" clId="{ECD9E965-6453-AB43-A7B8-F8F0AA67ECC9}" dt="2023-04-10T05:26:05.209" v="43" actId="1076"/>
          <ac:cxnSpMkLst>
            <pc:docMk/>
            <pc:sldMk cId="2424939083" sldId="375"/>
            <ac:cxnSpMk id="87" creationId="{DBBC55D1-D7E4-E5F3-68D6-DB098DAFCE71}"/>
          </ac:cxnSpMkLst>
        </pc:cxnChg>
        <pc:cxnChg chg="mod">
          <ac:chgData name="Mochammad Irzan" userId="179137ea-2c9c-4136-bf34-44c697e89af7" providerId="ADAL" clId="{ECD9E965-6453-AB43-A7B8-F8F0AA67ECC9}" dt="2023-04-10T05:26:05.209" v="43" actId="1076"/>
          <ac:cxnSpMkLst>
            <pc:docMk/>
            <pc:sldMk cId="2424939083" sldId="375"/>
            <ac:cxnSpMk id="93" creationId="{E1860E6C-1DDF-E1D0-066C-A1A0EE44C9BD}"/>
          </ac:cxnSpMkLst>
        </pc:cxnChg>
        <pc:cxnChg chg="mod">
          <ac:chgData name="Mochammad Irzan" userId="179137ea-2c9c-4136-bf34-44c697e89af7" providerId="ADAL" clId="{ECD9E965-6453-AB43-A7B8-F8F0AA67ECC9}" dt="2023-04-10T05:26:05.209" v="43" actId="1076"/>
          <ac:cxnSpMkLst>
            <pc:docMk/>
            <pc:sldMk cId="2424939083" sldId="375"/>
            <ac:cxnSpMk id="98" creationId="{38B94147-826C-1E41-961A-E601F1F06B39}"/>
          </ac:cxnSpMkLst>
        </pc:cxnChg>
        <pc:cxnChg chg="mod">
          <ac:chgData name="Mochammad Irzan" userId="179137ea-2c9c-4136-bf34-44c697e89af7" providerId="ADAL" clId="{ECD9E965-6453-AB43-A7B8-F8F0AA67ECC9}" dt="2023-04-10T05:26:05.209" v="43" actId="1076"/>
          <ac:cxnSpMkLst>
            <pc:docMk/>
            <pc:sldMk cId="2424939083" sldId="375"/>
            <ac:cxnSpMk id="106" creationId="{0A090341-FD65-4146-BA43-AFE9C3E141BB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121" creationId="{FFE4ACEC-1B25-B048-AD29-8622F2F91F1C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124" creationId="{F9087303-683F-C34F-B2D8-E1CB33EA49B6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216" creationId="{29EB1C6D-EE64-E846-852B-BC2DBBFFCE17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225" creationId="{54A95F82-0B7D-4843-94EA-6B466C19DA2A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234" creationId="{CD604B96-3262-1949-87A1-1B4BF997E547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235" creationId="{A9B048DB-F4BB-944A-A043-3D8280EE2B90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264" creationId="{30D3A08B-4982-D94A-994A-F1EE1079AB8E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267" creationId="{6DE05B94-C16E-8949-AF50-A185D93A5056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270" creationId="{54D8C1C7-7E4B-0E4F-902A-741738F384D2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273" creationId="{807F5529-90C5-9A4A-AD5B-81456AD42DA2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344" creationId="{93CB3AEB-415D-6646-A349-BC704B15E7A8}"/>
          </ac:cxnSpMkLst>
        </pc:cxnChg>
        <pc:cxnChg chg="mod">
          <ac:chgData name="Mochammad Irzan" userId="179137ea-2c9c-4136-bf34-44c697e89af7" providerId="ADAL" clId="{ECD9E965-6453-AB43-A7B8-F8F0AA67ECC9}" dt="2023-04-10T05:26:01.727" v="42" actId="1076"/>
          <ac:cxnSpMkLst>
            <pc:docMk/>
            <pc:sldMk cId="2424939083" sldId="375"/>
            <ac:cxnSpMk id="347" creationId="{572B638A-85FF-A546-A5EB-7230A852CDB9}"/>
          </ac:cxnSpMkLst>
        </pc:cxnChg>
      </pc:sldChg>
      <pc:sldChg chg="addSp delSp modSp add mod ord modClrScheme chgLayout">
        <pc:chgData name="Mochammad Irzan" userId="179137ea-2c9c-4136-bf34-44c697e89af7" providerId="ADAL" clId="{ECD9E965-6453-AB43-A7B8-F8F0AA67ECC9}" dt="2023-04-16T17:57:43.175" v="257" actId="478"/>
        <pc:sldMkLst>
          <pc:docMk/>
          <pc:sldMk cId="481125641" sldId="381"/>
        </pc:sldMkLst>
        <pc:spChg chg="del mod">
          <ac:chgData name="Mochammad Irzan" userId="179137ea-2c9c-4136-bf34-44c697e89af7" providerId="ADAL" clId="{ECD9E965-6453-AB43-A7B8-F8F0AA67ECC9}" dt="2023-04-16T17:53:53.867" v="142" actId="478"/>
          <ac:spMkLst>
            <pc:docMk/>
            <pc:sldMk cId="481125641" sldId="381"/>
            <ac:spMk id="2" creationId="{03632457-1320-C04F-90C9-EA2260916DC1}"/>
          </ac:spMkLst>
        </pc:spChg>
        <pc:spChg chg="del">
          <ac:chgData name="Mochammad Irzan" userId="179137ea-2c9c-4136-bf34-44c697e89af7" providerId="ADAL" clId="{ECD9E965-6453-AB43-A7B8-F8F0AA67ECC9}" dt="2023-04-16T17:52:02.793" v="115" actId="478"/>
          <ac:spMkLst>
            <pc:docMk/>
            <pc:sldMk cId="481125641" sldId="381"/>
            <ac:spMk id="3" creationId="{290A3E3A-EA26-E601-CBC3-F10FFE8861A8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4" creationId="{030AA0E1-6A17-6444-B933-B7B674EBBFD8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5" creationId="{E191D200-455A-3C4B-AA0B-872CDDECD41A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7" creationId="{77956994-61C0-3546-88FB-1BFEFCCD7911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8" creationId="{0203D0AB-52F8-A240-83AC-0A6EF300C465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9" creationId="{0F650739-87A6-364F-B960-05984848C2DC}"/>
          </ac:spMkLst>
        </pc:spChg>
        <pc:spChg chg="del">
          <ac:chgData name="Mochammad Irzan" userId="179137ea-2c9c-4136-bf34-44c697e89af7" providerId="ADAL" clId="{ECD9E965-6453-AB43-A7B8-F8F0AA67ECC9}" dt="2023-04-16T17:52:18.700" v="116" actId="478"/>
          <ac:spMkLst>
            <pc:docMk/>
            <pc:sldMk cId="481125641" sldId="381"/>
            <ac:spMk id="14" creationId="{0CF49F03-D329-568D-A813-0F9F42EA20FF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25" creationId="{DD446AB9-56B4-35DD-AC56-2FC2FD740AA2}"/>
          </ac:spMkLst>
        </pc:spChg>
        <pc:spChg chg="del">
          <ac:chgData name="Mochammad Irzan" userId="179137ea-2c9c-4136-bf34-44c697e89af7" providerId="ADAL" clId="{ECD9E965-6453-AB43-A7B8-F8F0AA67ECC9}" dt="2023-04-16T17:51:51.823" v="108" actId="478"/>
          <ac:spMkLst>
            <pc:docMk/>
            <pc:sldMk cId="481125641" sldId="381"/>
            <ac:spMk id="32" creationId="{45E0BB04-0F13-338F-85CD-978EAAA41451}"/>
          </ac:spMkLst>
        </pc:spChg>
        <pc:spChg chg="del">
          <ac:chgData name="Mochammad Irzan" userId="179137ea-2c9c-4136-bf34-44c697e89af7" providerId="ADAL" clId="{ECD9E965-6453-AB43-A7B8-F8F0AA67ECC9}" dt="2023-04-16T17:51:59.186" v="113" actId="478"/>
          <ac:spMkLst>
            <pc:docMk/>
            <pc:sldMk cId="481125641" sldId="381"/>
            <ac:spMk id="33" creationId="{F26F98BB-C52E-8843-88C7-C1F83B2E84D6}"/>
          </ac:spMkLst>
        </pc:spChg>
        <pc:spChg chg="add del mod">
          <ac:chgData name="Mochammad Irzan" userId="179137ea-2c9c-4136-bf34-44c697e89af7" providerId="ADAL" clId="{ECD9E965-6453-AB43-A7B8-F8F0AA67ECC9}" dt="2023-04-16T17:53:58.685" v="143" actId="700"/>
          <ac:spMkLst>
            <pc:docMk/>
            <pc:sldMk cId="481125641" sldId="381"/>
            <ac:spMk id="40" creationId="{7C27F7A5-A2B6-A3D1-4278-3437D8785E9C}"/>
          </ac:spMkLst>
        </pc:spChg>
        <pc:spChg chg="add mod">
          <ac:chgData name="Mochammad Irzan" userId="179137ea-2c9c-4136-bf34-44c697e89af7" providerId="ADAL" clId="{ECD9E965-6453-AB43-A7B8-F8F0AA67ECC9}" dt="2023-04-16T17:57:32.305" v="241" actId="1076"/>
          <ac:spMkLst>
            <pc:docMk/>
            <pc:sldMk cId="481125641" sldId="381"/>
            <ac:spMk id="42" creationId="{0B283E32-42AD-1701-E6C8-78D10CF1E2A3}"/>
          </ac:spMkLst>
        </pc:spChg>
        <pc:spChg chg="del">
          <ac:chgData name="Mochammad Irzan" userId="179137ea-2c9c-4136-bf34-44c697e89af7" providerId="ADAL" clId="{ECD9E965-6453-AB43-A7B8-F8F0AA67ECC9}" dt="2023-04-16T17:51:50.386" v="107" actId="478"/>
          <ac:spMkLst>
            <pc:docMk/>
            <pc:sldMk cId="481125641" sldId="381"/>
            <ac:spMk id="43" creationId="{49267B52-2B74-7649-C71C-962B379512D0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44" creationId="{A13CF39E-794B-C649-ADE6-B2AE093FEEBA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45" creationId="{EE4B8E49-DD32-3842-826D-9C84A78E849A}"/>
          </ac:spMkLst>
        </pc:spChg>
        <pc:spChg chg="add mod">
          <ac:chgData name="Mochammad Irzan" userId="179137ea-2c9c-4136-bf34-44c697e89af7" providerId="ADAL" clId="{ECD9E965-6453-AB43-A7B8-F8F0AA67ECC9}" dt="2023-04-16T17:57:27.776" v="240" actId="1076"/>
          <ac:spMkLst>
            <pc:docMk/>
            <pc:sldMk cId="481125641" sldId="381"/>
            <ac:spMk id="48" creationId="{E12AEA59-7347-4654-DC26-3E72A1E61C06}"/>
          </ac:spMkLst>
        </pc:spChg>
        <pc:spChg chg="add mod">
          <ac:chgData name="Mochammad Irzan" userId="179137ea-2c9c-4136-bf34-44c697e89af7" providerId="ADAL" clId="{ECD9E965-6453-AB43-A7B8-F8F0AA67ECC9}" dt="2023-04-16T17:56:24.495" v="221" actId="1076"/>
          <ac:spMkLst>
            <pc:docMk/>
            <pc:sldMk cId="481125641" sldId="381"/>
            <ac:spMk id="50" creationId="{3580991F-71FC-1997-3734-FA47D27ABB3D}"/>
          </ac:spMkLst>
        </pc:spChg>
        <pc:spChg chg="add mod">
          <ac:chgData name="Mochammad Irzan" userId="179137ea-2c9c-4136-bf34-44c697e89af7" providerId="ADAL" clId="{ECD9E965-6453-AB43-A7B8-F8F0AA67ECC9}" dt="2023-04-16T17:56:41.379" v="227" actId="1076"/>
          <ac:spMkLst>
            <pc:docMk/>
            <pc:sldMk cId="481125641" sldId="381"/>
            <ac:spMk id="52" creationId="{5960AD9D-7CA1-2099-5F56-381573F580FE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53" creationId="{2764C276-5613-7146-A0AA-D77BD9171B00}"/>
          </ac:spMkLst>
        </pc:spChg>
        <pc:spChg chg="add mod">
          <ac:chgData name="Mochammad Irzan" userId="179137ea-2c9c-4136-bf34-44c697e89af7" providerId="ADAL" clId="{ECD9E965-6453-AB43-A7B8-F8F0AA67ECC9}" dt="2023-04-16T17:56:56.495" v="233" actId="1076"/>
          <ac:spMkLst>
            <pc:docMk/>
            <pc:sldMk cId="481125641" sldId="381"/>
            <ac:spMk id="56" creationId="{E06D9288-B69D-9B09-FFFD-74A25CC1539A}"/>
          </ac:spMkLst>
        </pc:spChg>
        <pc:spChg chg="del mod">
          <ac:chgData name="Mochammad Irzan" userId="179137ea-2c9c-4136-bf34-44c697e89af7" providerId="ADAL" clId="{ECD9E965-6453-AB43-A7B8-F8F0AA67ECC9}" dt="2023-04-16T17:52:50.017" v="129" actId="478"/>
          <ac:spMkLst>
            <pc:docMk/>
            <pc:sldMk cId="481125641" sldId="381"/>
            <ac:spMk id="58" creationId="{959E1838-5E23-1041-B5BC-C87257F4B851}"/>
          </ac:spMkLst>
        </pc:spChg>
        <pc:spChg chg="mod">
          <ac:chgData name="Mochammad Irzan" userId="179137ea-2c9c-4136-bf34-44c697e89af7" providerId="ADAL" clId="{ECD9E965-6453-AB43-A7B8-F8F0AA67ECC9}" dt="2023-04-16T17:53:16.184" v="134" actId="1076"/>
          <ac:spMkLst>
            <pc:docMk/>
            <pc:sldMk cId="481125641" sldId="381"/>
            <ac:spMk id="61" creationId="{AAD13F32-D2C1-3D41-9036-D19974608224}"/>
          </ac:spMkLst>
        </pc:spChg>
        <pc:spChg chg="add mod">
          <ac:chgData name="Mochammad Irzan" userId="179137ea-2c9c-4136-bf34-44c697e89af7" providerId="ADAL" clId="{ECD9E965-6453-AB43-A7B8-F8F0AA67ECC9}" dt="2023-04-16T17:57:16.280" v="239" actId="1076"/>
          <ac:spMkLst>
            <pc:docMk/>
            <pc:sldMk cId="481125641" sldId="381"/>
            <ac:spMk id="63" creationId="{0A2BE52F-7BB8-28B8-DB60-7DE1E3C96C4F}"/>
          </ac:spMkLst>
        </pc:spChg>
        <pc:spChg chg="add del mod">
          <ac:chgData name="Mochammad Irzan" userId="179137ea-2c9c-4136-bf34-44c697e89af7" providerId="ADAL" clId="{ECD9E965-6453-AB43-A7B8-F8F0AA67ECC9}" dt="2023-04-16T17:57:43.175" v="257" actId="478"/>
          <ac:spMkLst>
            <pc:docMk/>
            <pc:sldMk cId="481125641" sldId="381"/>
            <ac:spMk id="65" creationId="{B0C63183-6444-64D7-9AAD-1A57F7563371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66" creationId="{5EAE4BFD-8DE5-A747-8640-05A64BAD2AE7}"/>
          </ac:spMkLst>
        </pc:spChg>
        <pc:spChg chg="mod">
          <ac:chgData name="Mochammad Irzan" userId="179137ea-2c9c-4136-bf34-44c697e89af7" providerId="ADAL" clId="{ECD9E965-6453-AB43-A7B8-F8F0AA67ECC9}" dt="2023-04-16T17:53:08.470" v="132" actId="1076"/>
          <ac:spMkLst>
            <pc:docMk/>
            <pc:sldMk cId="481125641" sldId="381"/>
            <ac:spMk id="73" creationId="{DEBFD60B-C637-D94D-A523-9E87DBD672C3}"/>
          </ac:spMkLst>
        </pc:spChg>
        <pc:spChg chg="del mod">
          <ac:chgData name="Mochammad Irzan" userId="179137ea-2c9c-4136-bf34-44c697e89af7" providerId="ADAL" clId="{ECD9E965-6453-AB43-A7B8-F8F0AA67ECC9}" dt="2023-04-16T17:52:45.423" v="126" actId="478"/>
          <ac:spMkLst>
            <pc:docMk/>
            <pc:sldMk cId="481125641" sldId="381"/>
            <ac:spMk id="109" creationId="{48324A9F-E87B-CA46-9DB7-59AF613B3263}"/>
          </ac:spMkLst>
        </pc:spChg>
        <pc:spChg chg="mod">
          <ac:chgData name="Mochammad Irzan" userId="179137ea-2c9c-4136-bf34-44c697e89af7" providerId="ADAL" clId="{ECD9E965-6453-AB43-A7B8-F8F0AA67ECC9}" dt="2023-04-16T17:53:48.249" v="140" actId="1076"/>
          <ac:spMkLst>
            <pc:docMk/>
            <pc:sldMk cId="481125641" sldId="381"/>
            <ac:spMk id="135" creationId="{6F142EEA-54F7-284B-ACBC-41761C3646C8}"/>
          </ac:spMkLst>
        </pc:spChg>
        <pc:spChg chg="del">
          <ac:chgData name="Mochammad Irzan" userId="179137ea-2c9c-4136-bf34-44c697e89af7" providerId="ADAL" clId="{ECD9E965-6453-AB43-A7B8-F8F0AA67ECC9}" dt="2023-04-16T17:53:39.060" v="138" actId="478"/>
          <ac:spMkLst>
            <pc:docMk/>
            <pc:sldMk cId="481125641" sldId="381"/>
            <ac:spMk id="136" creationId="{546C9607-AAC5-C64D-BE65-BDA913C5F072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197" creationId="{94515D17-20CB-ED4E-94C1-1F08999068C2}"/>
          </ac:spMkLst>
        </pc:spChg>
        <pc:spChg chg="mod">
          <ac:chgData name="Mochammad Irzan" userId="179137ea-2c9c-4136-bf34-44c697e89af7" providerId="ADAL" clId="{ECD9E965-6453-AB43-A7B8-F8F0AA67ECC9}" dt="2023-04-16T17:56:47.534" v="230" actId="1076"/>
          <ac:spMkLst>
            <pc:docMk/>
            <pc:sldMk cId="481125641" sldId="381"/>
            <ac:spMk id="201" creationId="{966430BC-6077-9846-A838-CD223855F088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233" creationId="{CEC1C883-29B7-8345-B228-A13D011C7C87}"/>
          </ac:spMkLst>
        </pc:spChg>
        <pc:spChg chg="mod">
          <ac:chgData name="Mochammad Irzan" userId="179137ea-2c9c-4136-bf34-44c697e89af7" providerId="ADAL" clId="{ECD9E965-6453-AB43-A7B8-F8F0AA67ECC9}" dt="2023-04-16T17:52:29.328" v="120" actId="1076"/>
          <ac:spMkLst>
            <pc:docMk/>
            <pc:sldMk cId="481125641" sldId="381"/>
            <ac:spMk id="343" creationId="{575B74EA-EF46-2C41-8AC0-B53BBF27D5AD}"/>
          </ac:spMkLst>
        </pc:spChg>
        <pc:spChg chg="del">
          <ac:chgData name="Mochammad Irzan" userId="179137ea-2c9c-4136-bf34-44c697e89af7" providerId="ADAL" clId="{ECD9E965-6453-AB43-A7B8-F8F0AA67ECC9}" dt="2023-04-16T17:52:18.700" v="116" actId="478"/>
          <ac:spMkLst>
            <pc:docMk/>
            <pc:sldMk cId="481125641" sldId="381"/>
            <ac:spMk id="368" creationId="{AB506D11-E398-0D41-B56D-3E8C9421A206}"/>
          </ac:spMkLst>
        </pc:spChg>
        <pc:spChg chg="del">
          <ac:chgData name="Mochammad Irzan" userId="179137ea-2c9c-4136-bf34-44c697e89af7" providerId="ADAL" clId="{ECD9E965-6453-AB43-A7B8-F8F0AA67ECC9}" dt="2023-04-16T17:52:20.202" v="117" actId="478"/>
          <ac:spMkLst>
            <pc:docMk/>
            <pc:sldMk cId="481125641" sldId="381"/>
            <ac:spMk id="378" creationId="{5048D717-0121-F14C-BF78-10074141A7E8}"/>
          </ac:spMkLst>
        </pc:spChg>
        <pc:cxnChg chg="del mod">
          <ac:chgData name="Mochammad Irzan" userId="179137ea-2c9c-4136-bf34-44c697e89af7" providerId="ADAL" clId="{ECD9E965-6453-AB43-A7B8-F8F0AA67ECC9}" dt="2023-04-16T17:52:18.700" v="116" actId="478"/>
          <ac:cxnSpMkLst>
            <pc:docMk/>
            <pc:sldMk cId="481125641" sldId="381"/>
            <ac:cxnSpMk id="6" creationId="{105DC53A-CE88-9E53-4CD3-71C34557ECE8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11" creationId="{4BCAD949-397B-0B49-832E-34C0D104C7DC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12" creationId="{B3EC8EEE-7FD5-A840-9EC2-7728B5CED3AE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15" creationId="{7347749F-B224-0941-9FE2-06DE8737A8C0}"/>
          </ac:cxnSpMkLst>
        </pc:cxnChg>
        <pc:cxnChg chg="del mod">
          <ac:chgData name="Mochammad Irzan" userId="179137ea-2c9c-4136-bf34-44c697e89af7" providerId="ADAL" clId="{ECD9E965-6453-AB43-A7B8-F8F0AA67ECC9}" dt="2023-04-16T17:52:18.700" v="116" actId="478"/>
          <ac:cxnSpMkLst>
            <pc:docMk/>
            <pc:sldMk cId="481125641" sldId="381"/>
            <ac:cxnSpMk id="16" creationId="{32FF956D-50A1-AC8B-D617-3EFD00760306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18" creationId="{36574B43-4954-8F4A-9525-A198D875074A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21" creationId="{6BD2AB3C-00DC-A948-9D18-628BBF5D3C52}"/>
          </ac:cxnSpMkLst>
        </pc:cxnChg>
        <pc:cxnChg chg="del mod">
          <ac:chgData name="Mochammad Irzan" userId="179137ea-2c9c-4136-bf34-44c697e89af7" providerId="ADAL" clId="{ECD9E965-6453-AB43-A7B8-F8F0AA67ECC9}" dt="2023-04-16T17:52:00.791" v="114" actId="478"/>
          <ac:cxnSpMkLst>
            <pc:docMk/>
            <pc:sldMk cId="481125641" sldId="381"/>
            <ac:cxnSpMk id="23" creationId="{A05DF0A5-EB32-44FA-EA17-D177A1C836DD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24" creationId="{1901E24D-7256-8B43-B899-9FA744D95378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30" creationId="{11BBE042-B9C8-1110-0905-47F6B38E151A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34" creationId="{C9DF1AD4-6AC8-C414-169A-36A710F7D557}"/>
          </ac:cxnSpMkLst>
        </pc:cxnChg>
        <pc:cxnChg chg="del mod">
          <ac:chgData name="Mochammad Irzan" userId="179137ea-2c9c-4136-bf34-44c697e89af7" providerId="ADAL" clId="{ECD9E965-6453-AB43-A7B8-F8F0AA67ECC9}" dt="2023-04-16T17:51:54.473" v="110" actId="478"/>
          <ac:cxnSpMkLst>
            <pc:docMk/>
            <pc:sldMk cId="481125641" sldId="381"/>
            <ac:cxnSpMk id="35" creationId="{B1051480-348E-C308-A8EE-E4FDA32ECC9A}"/>
          </ac:cxnSpMkLst>
        </pc:cxnChg>
        <pc:cxnChg chg="del mod">
          <ac:chgData name="Mochammad Irzan" userId="179137ea-2c9c-4136-bf34-44c697e89af7" providerId="ADAL" clId="{ECD9E965-6453-AB43-A7B8-F8F0AA67ECC9}" dt="2023-04-16T17:51:57.129" v="112" actId="478"/>
          <ac:cxnSpMkLst>
            <pc:docMk/>
            <pc:sldMk cId="481125641" sldId="381"/>
            <ac:cxnSpMk id="36" creationId="{9B7B92D5-ECA0-A747-9F1C-F9B160078F23}"/>
          </ac:cxnSpMkLst>
        </pc:cxnChg>
        <pc:cxnChg chg="del mod">
          <ac:chgData name="Mochammad Irzan" userId="179137ea-2c9c-4136-bf34-44c697e89af7" providerId="ADAL" clId="{ECD9E965-6453-AB43-A7B8-F8F0AA67ECC9}" dt="2023-04-16T17:51:55.751" v="111" actId="478"/>
          <ac:cxnSpMkLst>
            <pc:docMk/>
            <pc:sldMk cId="481125641" sldId="381"/>
            <ac:cxnSpMk id="39" creationId="{97E4B220-3C07-A2AE-962E-34E1D3609E24}"/>
          </ac:cxnSpMkLst>
        </pc:cxnChg>
        <pc:cxnChg chg="del mod">
          <ac:chgData name="Mochammad Irzan" userId="179137ea-2c9c-4136-bf34-44c697e89af7" providerId="ADAL" clId="{ECD9E965-6453-AB43-A7B8-F8F0AA67ECC9}" dt="2023-04-16T17:52:21.833" v="118" actId="478"/>
          <ac:cxnSpMkLst>
            <pc:docMk/>
            <pc:sldMk cId="481125641" sldId="381"/>
            <ac:cxnSpMk id="41" creationId="{3AF1A3A9-8352-694A-B553-39E8DBC38938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46" creationId="{84F94209-492B-3341-8A02-E6839A1189BD}"/>
          </ac:cxnSpMkLst>
        </pc:cxnChg>
        <pc:cxnChg chg="del mod">
          <ac:chgData name="Mochammad Irzan" userId="179137ea-2c9c-4136-bf34-44c697e89af7" providerId="ADAL" clId="{ECD9E965-6453-AB43-A7B8-F8F0AA67ECC9}" dt="2023-04-16T17:51:53.090" v="109" actId="478"/>
          <ac:cxnSpMkLst>
            <pc:docMk/>
            <pc:sldMk cId="481125641" sldId="381"/>
            <ac:cxnSpMk id="47" creationId="{1BBFF807-744C-1625-44E9-7DE3CFBB0C47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49" creationId="{C9991168-F442-8040-936C-55DFECDA963D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54" creationId="{33E6AAE1-D3FC-BE46-983F-4C0121826C56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57" creationId="{6B9A7E24-5B88-D344-87E6-50FB45148D44}"/>
          </ac:cxnSpMkLst>
        </pc:cxnChg>
        <pc:cxnChg chg="del mod">
          <ac:chgData name="Mochammad Irzan" userId="179137ea-2c9c-4136-bf34-44c697e89af7" providerId="ADAL" clId="{ECD9E965-6453-AB43-A7B8-F8F0AA67ECC9}" dt="2023-04-16T17:52:47.337" v="127" actId="478"/>
          <ac:cxnSpMkLst>
            <pc:docMk/>
            <pc:sldMk cId="481125641" sldId="381"/>
            <ac:cxnSpMk id="59" creationId="{956D6F39-CFCF-8D41-A934-B3B9355223E1}"/>
          </ac:cxnSpMkLst>
        </pc:cxnChg>
        <pc:cxnChg chg="mod">
          <ac:chgData name="Mochammad Irzan" userId="179137ea-2c9c-4136-bf34-44c697e89af7" providerId="ADAL" clId="{ECD9E965-6453-AB43-A7B8-F8F0AA67ECC9}" dt="2023-04-16T17:53:16.184" v="134" actId="1076"/>
          <ac:cxnSpMkLst>
            <pc:docMk/>
            <pc:sldMk cId="481125641" sldId="381"/>
            <ac:cxnSpMk id="62" creationId="{9E259FED-BBD0-AE4A-A3F5-691BEF90C50E}"/>
          </ac:cxnSpMkLst>
        </pc:cxnChg>
        <pc:cxnChg chg="del mod">
          <ac:chgData name="Mochammad Irzan" userId="179137ea-2c9c-4136-bf34-44c697e89af7" providerId="ADAL" clId="{ECD9E965-6453-AB43-A7B8-F8F0AA67ECC9}" dt="2023-04-16T17:52:48.657" v="128" actId="478"/>
          <ac:cxnSpMkLst>
            <pc:docMk/>
            <pc:sldMk cId="481125641" sldId="381"/>
            <ac:cxnSpMk id="64" creationId="{F2210302-B83D-8748-AC38-A43DF8E5A120}"/>
          </ac:cxnSpMkLst>
        </pc:cxnChg>
        <pc:cxnChg chg="add del mod">
          <ac:chgData name="Mochammad Irzan" userId="179137ea-2c9c-4136-bf34-44c697e89af7" providerId="ADAL" clId="{ECD9E965-6453-AB43-A7B8-F8F0AA67ECC9}" dt="2023-04-16T17:53:31.947" v="137" actId="478"/>
          <ac:cxnSpMkLst>
            <pc:docMk/>
            <pc:sldMk cId="481125641" sldId="381"/>
            <ac:cxnSpMk id="67" creationId="{C090D354-7DE9-2D48-9DE3-AAD938440921}"/>
          </ac:cxnSpMkLst>
        </pc:cxnChg>
        <pc:cxnChg chg="del mod">
          <ac:chgData name="Mochammad Irzan" userId="179137ea-2c9c-4136-bf34-44c697e89af7" providerId="ADAL" clId="{ECD9E965-6453-AB43-A7B8-F8F0AA67ECC9}" dt="2023-04-16T17:53:02.291" v="131" actId="478"/>
          <ac:cxnSpMkLst>
            <pc:docMk/>
            <pc:sldMk cId="481125641" sldId="381"/>
            <ac:cxnSpMk id="74" creationId="{BAD7A91A-EE35-4D42-9AC2-831222D8BBDE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83" creationId="{67F8E1D0-FCFA-C44B-8B6F-08907B334443}"/>
          </ac:cxnSpMkLst>
        </pc:cxnChg>
        <pc:cxnChg chg="mod">
          <ac:chgData name="Mochammad Irzan" userId="179137ea-2c9c-4136-bf34-44c697e89af7" providerId="ADAL" clId="{ECD9E965-6453-AB43-A7B8-F8F0AA67ECC9}" dt="2023-04-16T17:52:53.502" v="130" actId="14100"/>
          <ac:cxnSpMkLst>
            <pc:docMk/>
            <pc:sldMk cId="481125641" sldId="381"/>
            <ac:cxnSpMk id="87" creationId="{DBBC55D1-D7E4-E5F3-68D6-DB098DAFCE71}"/>
          </ac:cxnSpMkLst>
        </pc:cxnChg>
        <pc:cxnChg chg="del mod">
          <ac:chgData name="Mochammad Irzan" userId="179137ea-2c9c-4136-bf34-44c697e89af7" providerId="ADAL" clId="{ECD9E965-6453-AB43-A7B8-F8F0AA67ECC9}" dt="2023-04-16T17:52:41.780" v="125" actId="478"/>
          <ac:cxnSpMkLst>
            <pc:docMk/>
            <pc:sldMk cId="481125641" sldId="381"/>
            <ac:cxnSpMk id="93" creationId="{E1860E6C-1DDF-E1D0-066C-A1A0EE44C9BD}"/>
          </ac:cxnSpMkLst>
        </pc:cxnChg>
        <pc:cxnChg chg="del mod">
          <ac:chgData name="Mochammad Irzan" userId="179137ea-2c9c-4136-bf34-44c697e89af7" providerId="ADAL" clId="{ECD9E965-6453-AB43-A7B8-F8F0AA67ECC9}" dt="2023-04-16T17:52:38.769" v="123" actId="478"/>
          <ac:cxnSpMkLst>
            <pc:docMk/>
            <pc:sldMk cId="481125641" sldId="381"/>
            <ac:cxnSpMk id="121" creationId="{FFE4ACEC-1B25-B048-AD29-8622F2F91F1C}"/>
          </ac:cxnSpMkLst>
        </pc:cxnChg>
        <pc:cxnChg chg="del mod">
          <ac:chgData name="Mochammad Irzan" userId="179137ea-2c9c-4136-bf34-44c697e89af7" providerId="ADAL" clId="{ECD9E965-6453-AB43-A7B8-F8F0AA67ECC9}" dt="2023-04-16T17:52:40.369" v="124" actId="478"/>
          <ac:cxnSpMkLst>
            <pc:docMk/>
            <pc:sldMk cId="481125641" sldId="381"/>
            <ac:cxnSpMk id="124" creationId="{F9087303-683F-C34F-B2D8-E1CB33EA49B6}"/>
          </ac:cxnSpMkLst>
        </pc:cxnChg>
        <pc:cxnChg chg="mod">
          <ac:chgData name="Mochammad Irzan" userId="179137ea-2c9c-4136-bf34-44c697e89af7" providerId="ADAL" clId="{ECD9E965-6453-AB43-A7B8-F8F0AA67ECC9}" dt="2023-04-16T17:56:47.534" v="230" actId="1076"/>
          <ac:cxnSpMkLst>
            <pc:docMk/>
            <pc:sldMk cId="481125641" sldId="381"/>
            <ac:cxnSpMk id="137" creationId="{C6E4E634-5243-2C44-B933-E6A63DAD24C3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216" creationId="{29EB1C6D-EE64-E846-852B-BC2DBBFFCE17}"/>
          </ac:cxnSpMkLst>
        </pc:cxnChg>
        <pc:cxnChg chg="del mod">
          <ac:chgData name="Mochammad Irzan" userId="179137ea-2c9c-4136-bf34-44c697e89af7" providerId="ADAL" clId="{ECD9E965-6453-AB43-A7B8-F8F0AA67ECC9}" dt="2023-04-16T17:52:23.373" v="119" actId="478"/>
          <ac:cxnSpMkLst>
            <pc:docMk/>
            <pc:sldMk cId="481125641" sldId="381"/>
            <ac:cxnSpMk id="225" creationId="{54A95F82-0B7D-4843-94EA-6B466C19DA2A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234" creationId="{CD604B96-3262-1949-87A1-1B4BF997E547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235" creationId="{A9B048DB-F4BB-944A-A043-3D8280EE2B90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264" creationId="{30D3A08B-4982-D94A-994A-F1EE1079AB8E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267" creationId="{6DE05B94-C16E-8949-AF50-A185D93A5056}"/>
          </ac:cxnSpMkLst>
        </pc:cxnChg>
        <pc:cxnChg chg="mod">
          <ac:chgData name="Mochammad Irzan" userId="179137ea-2c9c-4136-bf34-44c697e89af7" providerId="ADAL" clId="{ECD9E965-6453-AB43-A7B8-F8F0AA67ECC9}" dt="2023-04-16T17:53:21.896" v="135" actId="1076"/>
          <ac:cxnSpMkLst>
            <pc:docMk/>
            <pc:sldMk cId="481125641" sldId="381"/>
            <ac:cxnSpMk id="270" creationId="{54D8C1C7-7E4B-0E4F-902A-741738F384D2}"/>
          </ac:cxnSpMkLst>
        </pc:cxnChg>
        <pc:cxnChg chg="mod">
          <ac:chgData name="Mochammad Irzan" userId="179137ea-2c9c-4136-bf34-44c697e89af7" providerId="ADAL" clId="{ECD9E965-6453-AB43-A7B8-F8F0AA67ECC9}" dt="2023-04-16T17:53:08.470" v="132" actId="1076"/>
          <ac:cxnSpMkLst>
            <pc:docMk/>
            <pc:sldMk cId="481125641" sldId="381"/>
            <ac:cxnSpMk id="273" creationId="{807F5529-90C5-9A4A-AD5B-81456AD42DA2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344" creationId="{93CB3AEB-415D-6646-A349-BC704B15E7A8}"/>
          </ac:cxnSpMkLst>
        </pc:cxnChg>
        <pc:cxnChg chg="mod">
          <ac:chgData name="Mochammad Irzan" userId="179137ea-2c9c-4136-bf34-44c697e89af7" providerId="ADAL" clId="{ECD9E965-6453-AB43-A7B8-F8F0AA67ECC9}" dt="2023-04-16T17:52:29.328" v="120" actId="1076"/>
          <ac:cxnSpMkLst>
            <pc:docMk/>
            <pc:sldMk cId="481125641" sldId="381"/>
            <ac:cxnSpMk id="347" creationId="{572B638A-85FF-A546-A5EB-7230A852CDB9}"/>
          </ac:cxnSpMkLst>
        </pc:cxnChg>
        <pc:cxnChg chg="del mod">
          <ac:chgData name="Mochammad Irzan" userId="179137ea-2c9c-4136-bf34-44c697e89af7" providerId="ADAL" clId="{ECD9E965-6453-AB43-A7B8-F8F0AA67ECC9}" dt="2023-04-16T17:52:18.700" v="116" actId="478"/>
          <ac:cxnSpMkLst>
            <pc:docMk/>
            <pc:sldMk cId="481125641" sldId="381"/>
            <ac:cxnSpMk id="371" creationId="{90802CA1-2CF5-254F-9AC7-10924F11000E}"/>
          </ac:cxnSpMkLst>
        </pc:cxnChg>
      </pc:sldChg>
    </pc:docChg>
  </pc:docChgLst>
  <pc:docChgLst>
    <pc:chgData name="Mochammad Irzan" userId="179137ea-2c9c-4136-bf34-44c697e89af7" providerId="ADAL" clId="{71171803-4AB1-E940-963D-C672532C4130}"/>
    <pc:docChg chg="undo custSel addSld delSld modSld">
      <pc:chgData name="Mochammad Irzan" userId="179137ea-2c9c-4136-bf34-44c697e89af7" providerId="ADAL" clId="{71171803-4AB1-E940-963D-C672532C4130}" dt="2022-12-05T07:30:08.807" v="134" actId="14100"/>
      <pc:docMkLst>
        <pc:docMk/>
      </pc:docMkLst>
      <pc:sldChg chg="addSp delSp modSp new del mod modClrScheme chgLayout">
        <pc:chgData name="Mochammad Irzan" userId="179137ea-2c9c-4136-bf34-44c697e89af7" providerId="ADAL" clId="{71171803-4AB1-E940-963D-C672532C4130}" dt="2022-11-14T10:23:11.836" v="2" actId="2696"/>
        <pc:sldMkLst>
          <pc:docMk/>
          <pc:sldMk cId="1319703931" sldId="365"/>
        </pc:sldMkLst>
        <pc:spChg chg="del mod ord">
          <ac:chgData name="Mochammad Irzan" userId="179137ea-2c9c-4136-bf34-44c697e89af7" providerId="ADAL" clId="{71171803-4AB1-E940-963D-C672532C4130}" dt="2022-11-14T10:12:59.907" v="1" actId="700"/>
          <ac:spMkLst>
            <pc:docMk/>
            <pc:sldMk cId="1319703931" sldId="365"/>
            <ac:spMk id="2" creationId="{0DB75BB6-8CFE-A111-CE6B-61408A67E561}"/>
          </ac:spMkLst>
        </pc:spChg>
        <pc:spChg chg="add mod ord">
          <ac:chgData name="Mochammad Irzan" userId="179137ea-2c9c-4136-bf34-44c697e89af7" providerId="ADAL" clId="{71171803-4AB1-E940-963D-C672532C4130}" dt="2022-11-14T10:12:59.907" v="1" actId="700"/>
          <ac:spMkLst>
            <pc:docMk/>
            <pc:sldMk cId="1319703931" sldId="365"/>
            <ac:spMk id="3" creationId="{4F88D927-4EAB-4F30-6261-4FC4B62118D6}"/>
          </ac:spMkLst>
        </pc:spChg>
        <pc:spChg chg="add mod ord">
          <ac:chgData name="Mochammad Irzan" userId="179137ea-2c9c-4136-bf34-44c697e89af7" providerId="ADAL" clId="{71171803-4AB1-E940-963D-C672532C4130}" dt="2022-11-14T10:12:59.907" v="1" actId="700"/>
          <ac:spMkLst>
            <pc:docMk/>
            <pc:sldMk cId="1319703931" sldId="365"/>
            <ac:spMk id="4" creationId="{7ADE2BF7-2DAB-A6F3-929E-BA6F576645FF}"/>
          </ac:spMkLst>
        </pc:spChg>
      </pc:sldChg>
      <pc:sldChg chg="addSp delSp modSp add mod">
        <pc:chgData name="Mochammad Irzan" userId="179137ea-2c9c-4136-bf34-44c697e89af7" providerId="ADAL" clId="{71171803-4AB1-E940-963D-C672532C4130}" dt="2022-12-05T07:30:08.807" v="134" actId="14100"/>
        <pc:sldMkLst>
          <pc:docMk/>
          <pc:sldMk cId="2642456669" sldId="365"/>
        </pc:sldMkLst>
        <pc:spChg chg="add mod">
          <ac:chgData name="Mochammad Irzan" userId="179137ea-2c9c-4136-bf34-44c697e89af7" providerId="ADAL" clId="{71171803-4AB1-E940-963D-C672532C4130}" dt="2022-12-05T06:22:36.093" v="81" actId="1076"/>
          <ac:spMkLst>
            <pc:docMk/>
            <pc:sldMk cId="2642456669" sldId="365"/>
            <ac:spMk id="2" creationId="{606DDE0D-963A-1936-F9F9-A97444FCFF36}"/>
          </ac:spMkLst>
        </pc:spChg>
        <pc:spChg chg="add mod">
          <ac:chgData name="Mochammad Irzan" userId="179137ea-2c9c-4136-bf34-44c697e89af7" providerId="ADAL" clId="{71171803-4AB1-E940-963D-C672532C4130}" dt="2022-12-05T06:22:36.093" v="81" actId="1076"/>
          <ac:spMkLst>
            <pc:docMk/>
            <pc:sldMk cId="2642456669" sldId="365"/>
            <ac:spMk id="3" creationId="{99CE6562-C4A2-23F3-9313-996145ECA620}"/>
          </ac:spMkLst>
        </pc:spChg>
        <pc:spChg chg="mod">
          <ac:chgData name="Mochammad Irzan" userId="179137ea-2c9c-4136-bf34-44c697e89af7" providerId="ADAL" clId="{71171803-4AB1-E940-963D-C672532C4130}" dt="2022-12-05T06:22:36.093" v="81" actId="1076"/>
          <ac:spMkLst>
            <pc:docMk/>
            <pc:sldMk cId="2642456669" sldId="365"/>
            <ac:spMk id="5" creationId="{C940C694-3F30-F84B-875B-4C3F00DA1710}"/>
          </ac:spMkLst>
        </pc:spChg>
        <pc:spChg chg="mod">
          <ac:chgData name="Mochammad Irzan" userId="179137ea-2c9c-4136-bf34-44c697e89af7" providerId="ADAL" clId="{71171803-4AB1-E940-963D-C672532C4130}" dt="2022-12-05T06:22:36.093" v="81" actId="1076"/>
          <ac:spMkLst>
            <pc:docMk/>
            <pc:sldMk cId="2642456669" sldId="365"/>
            <ac:spMk id="6" creationId="{3084B5BE-8FB8-D944-BAD0-EA57179E149F}"/>
          </ac:spMkLst>
        </pc:spChg>
        <pc:spChg chg="mod">
          <ac:chgData name="Mochammad Irzan" userId="179137ea-2c9c-4136-bf34-44c697e89af7" providerId="ADAL" clId="{71171803-4AB1-E940-963D-C672532C4130}" dt="2022-12-05T06:22:36.093" v="81" actId="1076"/>
          <ac:spMkLst>
            <pc:docMk/>
            <pc:sldMk cId="2642456669" sldId="365"/>
            <ac:spMk id="7" creationId="{6CBE250F-91FF-5246-85FF-01754ACB0D3A}"/>
          </ac:spMkLst>
        </pc:spChg>
        <pc:spChg chg="add mod">
          <ac:chgData name="Mochammad Irzan" userId="179137ea-2c9c-4136-bf34-44c697e89af7" providerId="ADAL" clId="{71171803-4AB1-E940-963D-C672532C4130}" dt="2022-12-05T06:30:57.111" v="85" actId="20577"/>
          <ac:spMkLst>
            <pc:docMk/>
            <pc:sldMk cId="2642456669" sldId="365"/>
            <ac:spMk id="14" creationId="{8EF985A2-DD8D-3E8A-FC04-D00B5F4F21F9}"/>
          </ac:spMkLst>
        </pc:spChg>
        <pc:spChg chg="add mod">
          <ac:chgData name="Mochammad Irzan" userId="179137ea-2c9c-4136-bf34-44c697e89af7" providerId="ADAL" clId="{71171803-4AB1-E940-963D-C672532C4130}" dt="2022-12-05T06:21:23.249" v="53" actId="20577"/>
          <ac:spMkLst>
            <pc:docMk/>
            <pc:sldMk cId="2642456669" sldId="365"/>
            <ac:spMk id="15" creationId="{9E6C52C7-CFDF-EDBC-8431-C4F0CD6ACAC6}"/>
          </ac:spMkLst>
        </pc:spChg>
        <pc:spChg chg="add mod">
          <ac:chgData name="Mochammad Irzan" userId="179137ea-2c9c-4136-bf34-44c697e89af7" providerId="ADAL" clId="{71171803-4AB1-E940-963D-C672532C4130}" dt="2022-12-05T06:21:47.813" v="63" actId="1076"/>
          <ac:spMkLst>
            <pc:docMk/>
            <pc:sldMk cId="2642456669" sldId="365"/>
            <ac:spMk id="17" creationId="{8C78078B-F2A4-513A-DBBB-FA370AF85DBD}"/>
          </ac:spMkLst>
        </pc:spChg>
        <pc:spChg chg="add mod">
          <ac:chgData name="Mochammad Irzan" userId="179137ea-2c9c-4136-bf34-44c697e89af7" providerId="ADAL" clId="{71171803-4AB1-E940-963D-C672532C4130}" dt="2022-12-05T06:23:18.771" v="83" actId="20577"/>
          <ac:spMkLst>
            <pc:docMk/>
            <pc:sldMk cId="2642456669" sldId="365"/>
            <ac:spMk id="18" creationId="{2E14F01C-1D0E-5619-DEB9-9AE08FDF8633}"/>
          </ac:spMkLst>
        </pc:spChg>
        <pc:spChg chg="add mod">
          <ac:chgData name="Mochammad Irzan" userId="179137ea-2c9c-4136-bf34-44c697e89af7" providerId="ADAL" clId="{71171803-4AB1-E940-963D-C672532C4130}" dt="2022-12-05T07:28:24.775" v="105" actId="1076"/>
          <ac:spMkLst>
            <pc:docMk/>
            <pc:sldMk cId="2642456669" sldId="365"/>
            <ac:spMk id="23" creationId="{D386AB45-595F-FFE4-EE09-7DB6191C1D51}"/>
          </ac:spMkLst>
        </pc:spChg>
        <pc:spChg chg="add del mod">
          <ac:chgData name="Mochammad Irzan" userId="179137ea-2c9c-4136-bf34-44c697e89af7" providerId="ADAL" clId="{71171803-4AB1-E940-963D-C672532C4130}" dt="2022-12-05T07:27:44.543" v="97"/>
          <ac:spMkLst>
            <pc:docMk/>
            <pc:sldMk cId="2642456669" sldId="365"/>
            <ac:spMk id="28" creationId="{C2C28C34-BA13-A16F-5604-D74A7557B048}"/>
          </ac:spMkLst>
        </pc:spChg>
        <pc:spChg chg="add mod">
          <ac:chgData name="Mochammad Irzan" userId="179137ea-2c9c-4136-bf34-44c697e89af7" providerId="ADAL" clId="{71171803-4AB1-E940-963D-C672532C4130}" dt="2022-12-05T07:28:39.341" v="109" actId="1076"/>
          <ac:spMkLst>
            <pc:docMk/>
            <pc:sldMk cId="2642456669" sldId="365"/>
            <ac:spMk id="33" creationId="{41C849A9-9452-1B35-47BD-49DC90471D37}"/>
          </ac:spMkLst>
        </pc:spChg>
        <pc:spChg chg="mod">
          <ac:chgData name="Mochammad Irzan" userId="179137ea-2c9c-4136-bf34-44c697e89af7" providerId="ADAL" clId="{71171803-4AB1-E940-963D-C672532C4130}" dt="2022-12-05T06:22:36.093" v="81" actId="1076"/>
          <ac:spMkLst>
            <pc:docMk/>
            <pc:sldMk cId="2642456669" sldId="365"/>
            <ac:spMk id="37" creationId="{C227653C-B03A-CC44-A410-29B0A6BDB216}"/>
          </ac:spMkLst>
        </pc:spChg>
        <pc:spChg chg="add mod">
          <ac:chgData name="Mochammad Irzan" userId="179137ea-2c9c-4136-bf34-44c697e89af7" providerId="ADAL" clId="{71171803-4AB1-E940-963D-C672532C4130}" dt="2022-12-05T07:28:50.932" v="114" actId="1076"/>
          <ac:spMkLst>
            <pc:docMk/>
            <pc:sldMk cId="2642456669" sldId="365"/>
            <ac:spMk id="38" creationId="{2FDB80F8-82AD-DDDC-0EC9-62736A18AA28}"/>
          </ac:spMkLst>
        </pc:spChg>
        <pc:spChg chg="add mod">
          <ac:chgData name="Mochammad Irzan" userId="179137ea-2c9c-4136-bf34-44c697e89af7" providerId="ADAL" clId="{71171803-4AB1-E940-963D-C672532C4130}" dt="2022-12-05T07:29:04.274" v="119" actId="1076"/>
          <ac:spMkLst>
            <pc:docMk/>
            <pc:sldMk cId="2642456669" sldId="365"/>
            <ac:spMk id="43" creationId="{53425998-C63E-1DBE-F9E5-EE7E7562FA1A}"/>
          </ac:spMkLst>
        </pc:spChg>
        <pc:spChg chg="add mod">
          <ac:chgData name="Mochammad Irzan" userId="179137ea-2c9c-4136-bf34-44c697e89af7" providerId="ADAL" clId="{71171803-4AB1-E940-963D-C672532C4130}" dt="2022-12-05T07:29:24.300" v="123" actId="1076"/>
          <ac:spMkLst>
            <pc:docMk/>
            <pc:sldMk cId="2642456669" sldId="365"/>
            <ac:spMk id="48" creationId="{771C24E9-5181-A0C4-8815-40AA7109E671}"/>
          </ac:spMkLst>
        </pc:spChg>
        <pc:spChg chg="mod">
          <ac:chgData name="Mochammad Irzan" userId="179137ea-2c9c-4136-bf34-44c697e89af7" providerId="ADAL" clId="{71171803-4AB1-E940-963D-C672532C4130}" dt="2022-12-05T07:29:49.630" v="128" actId="1076"/>
          <ac:spMkLst>
            <pc:docMk/>
            <pc:sldMk cId="2642456669" sldId="365"/>
            <ac:spMk id="58" creationId="{056357CF-2CFC-9C4C-978F-1CA874B8C406}"/>
          </ac:spMkLst>
        </pc:spChg>
        <pc:spChg chg="del">
          <ac:chgData name="Mochammad Irzan" userId="179137ea-2c9c-4136-bf34-44c697e89af7" providerId="ADAL" clId="{71171803-4AB1-E940-963D-C672532C4130}" dt="2022-12-05T06:15:56.174" v="5" actId="478"/>
          <ac:spMkLst>
            <pc:docMk/>
            <pc:sldMk cId="2642456669" sldId="365"/>
            <ac:spMk id="72" creationId="{620B68A9-9DFC-A34F-983B-0CB1B1119ED5}"/>
          </ac:spMkLst>
        </pc:spChg>
        <pc:spChg chg="mod">
          <ac:chgData name="Mochammad Irzan" userId="179137ea-2c9c-4136-bf34-44c697e89af7" providerId="ADAL" clId="{71171803-4AB1-E940-963D-C672532C4130}" dt="2022-12-05T06:20:39.746" v="32" actId="20577"/>
          <ac:spMkLst>
            <pc:docMk/>
            <pc:sldMk cId="2642456669" sldId="365"/>
            <ac:spMk id="83" creationId="{EBAC3CE5-7CE1-6247-82F1-3ECDADB24342}"/>
          </ac:spMkLst>
        </pc:spChg>
        <pc:spChg chg="mod">
          <ac:chgData name="Mochammad Irzan" userId="179137ea-2c9c-4136-bf34-44c697e89af7" providerId="ADAL" clId="{71171803-4AB1-E940-963D-C672532C4130}" dt="2022-12-05T06:22:36.093" v="81" actId="1076"/>
          <ac:spMkLst>
            <pc:docMk/>
            <pc:sldMk cId="2642456669" sldId="365"/>
            <ac:spMk id="84" creationId="{C57E8161-0703-5144-8DD7-1DD43611A80F}"/>
          </ac:spMkLst>
        </pc:spChg>
        <pc:spChg chg="mod">
          <ac:chgData name="Mochammad Irzan" userId="179137ea-2c9c-4136-bf34-44c697e89af7" providerId="ADAL" clId="{71171803-4AB1-E940-963D-C672532C4130}" dt="2022-12-05T06:15:58.226" v="6" actId="20577"/>
          <ac:spMkLst>
            <pc:docMk/>
            <pc:sldMk cId="2642456669" sldId="365"/>
            <ac:spMk id="85" creationId="{3A5CA226-0CE6-4D4A-A5E0-98AC88C66CE4}"/>
          </ac:spMkLst>
        </pc:spChg>
        <pc:spChg chg="mod">
          <ac:chgData name="Mochammad Irzan" userId="179137ea-2c9c-4136-bf34-44c697e89af7" providerId="ADAL" clId="{71171803-4AB1-E940-963D-C672532C4130}" dt="2022-12-05T06:20:57.482" v="34" actId="20577"/>
          <ac:spMkLst>
            <pc:docMk/>
            <pc:sldMk cId="2642456669" sldId="365"/>
            <ac:spMk id="89" creationId="{CD972C2E-8CA9-3A45-8730-8C5D50C24C0E}"/>
          </ac:spMkLst>
        </pc:spChg>
        <pc:spChg chg="mod">
          <ac:chgData name="Mochammad Irzan" userId="179137ea-2c9c-4136-bf34-44c697e89af7" providerId="ADAL" clId="{71171803-4AB1-E940-963D-C672532C4130}" dt="2022-12-05T06:20:35.168" v="30" actId="20577"/>
          <ac:spMkLst>
            <pc:docMk/>
            <pc:sldMk cId="2642456669" sldId="365"/>
            <ac:spMk id="90" creationId="{F68F45CB-D689-EB48-97EF-796B1D2E2826}"/>
          </ac:spMkLst>
        </pc:spChg>
        <pc:spChg chg="mod">
          <ac:chgData name="Mochammad Irzan" userId="179137ea-2c9c-4136-bf34-44c697e89af7" providerId="ADAL" clId="{71171803-4AB1-E940-963D-C672532C4130}" dt="2022-12-05T07:30:08.807" v="134" actId="14100"/>
          <ac:spMkLst>
            <pc:docMk/>
            <pc:sldMk cId="2642456669" sldId="365"/>
            <ac:spMk id="92" creationId="{6AD10E6F-71A7-E442-814F-6C8F5F1BA3E3}"/>
          </ac:spMkLst>
        </pc:spChg>
        <pc:spChg chg="mod">
          <ac:chgData name="Mochammad Irzan" userId="179137ea-2c9c-4136-bf34-44c697e89af7" providerId="ADAL" clId="{71171803-4AB1-E940-963D-C672532C4130}" dt="2022-12-05T07:29:58.719" v="129" actId="1076"/>
          <ac:spMkLst>
            <pc:docMk/>
            <pc:sldMk cId="2642456669" sldId="365"/>
            <ac:spMk id="94" creationId="{AC5B7F9A-893F-7A44-968D-3AD097BB4245}"/>
          </ac:spMkLst>
        </pc:spChg>
        <pc:spChg chg="mod">
          <ac:chgData name="Mochammad Irzan" userId="179137ea-2c9c-4136-bf34-44c697e89af7" providerId="ADAL" clId="{71171803-4AB1-E940-963D-C672532C4130}" dt="2022-12-05T07:29:58.719" v="129" actId="1076"/>
          <ac:spMkLst>
            <pc:docMk/>
            <pc:sldMk cId="2642456669" sldId="365"/>
            <ac:spMk id="95" creationId="{93B1EECD-048B-634A-9106-D08AC643293F}"/>
          </ac:spMkLst>
        </pc:spChg>
        <pc:spChg chg="mod">
          <ac:chgData name="Mochammad Irzan" userId="179137ea-2c9c-4136-bf34-44c697e89af7" providerId="ADAL" clId="{71171803-4AB1-E940-963D-C672532C4130}" dt="2022-12-05T06:16:47.802" v="24" actId="1076"/>
          <ac:spMkLst>
            <pc:docMk/>
            <pc:sldMk cId="2642456669" sldId="365"/>
            <ac:spMk id="106" creationId="{1068FA44-3A55-BD4F-8A1B-DB13A34CC37C}"/>
          </ac:spMkLst>
        </pc:spChg>
        <pc:spChg chg="mod">
          <ac:chgData name="Mochammad Irzan" userId="179137ea-2c9c-4136-bf34-44c697e89af7" providerId="ADAL" clId="{71171803-4AB1-E940-963D-C672532C4130}" dt="2022-12-05T06:16:47.802" v="24" actId="1076"/>
          <ac:spMkLst>
            <pc:docMk/>
            <pc:sldMk cId="2642456669" sldId="365"/>
            <ac:spMk id="107" creationId="{7BE07B9E-B661-D446-A5D2-3AC6008F0E63}"/>
          </ac:spMkLst>
        </pc:spChg>
        <pc:spChg chg="mod">
          <ac:chgData name="Mochammad Irzan" userId="179137ea-2c9c-4136-bf34-44c697e89af7" providerId="ADAL" clId="{71171803-4AB1-E940-963D-C672532C4130}" dt="2022-12-05T06:16:47.802" v="24" actId="1076"/>
          <ac:spMkLst>
            <pc:docMk/>
            <pc:sldMk cId="2642456669" sldId="365"/>
            <ac:spMk id="113" creationId="{508974C1-1E03-0D4F-9B3C-55A0518DA1E1}"/>
          </ac:spMkLst>
        </pc:spChg>
        <pc:spChg chg="mod">
          <ac:chgData name="Mochammad Irzan" userId="179137ea-2c9c-4136-bf34-44c697e89af7" providerId="ADAL" clId="{71171803-4AB1-E940-963D-C672532C4130}" dt="2022-12-05T06:16:47.802" v="24" actId="1076"/>
          <ac:spMkLst>
            <pc:docMk/>
            <pc:sldMk cId="2642456669" sldId="365"/>
            <ac:spMk id="114" creationId="{6D13E9CD-7FA6-7547-AF3E-0DCDDD1EE468}"/>
          </ac:spMkLst>
        </pc:spChg>
        <pc:cxnChg chg="mod">
          <ac:chgData name="Mochammad Irzan" userId="179137ea-2c9c-4136-bf34-44c697e89af7" providerId="ADAL" clId="{71171803-4AB1-E940-963D-C672532C4130}" dt="2022-12-05T06:22:36.093" v="81" actId="1076"/>
          <ac:cxnSpMkLst>
            <pc:docMk/>
            <pc:sldMk cId="2642456669" sldId="365"/>
            <ac:cxnSpMk id="16" creationId="{74A99FC3-A7AE-5648-BB24-F26C1EEBE821}"/>
          </ac:cxnSpMkLst>
        </pc:cxnChg>
        <pc:cxnChg chg="mod">
          <ac:chgData name="Mochammad Irzan" userId="179137ea-2c9c-4136-bf34-44c697e89af7" providerId="ADAL" clId="{71171803-4AB1-E940-963D-C672532C4130}" dt="2022-12-05T06:22:36.093" v="81" actId="1076"/>
          <ac:cxnSpMkLst>
            <pc:docMk/>
            <pc:sldMk cId="2642456669" sldId="365"/>
            <ac:cxnSpMk id="20" creationId="{DF8232EB-2D30-9249-AAA1-DB3A14FB428A}"/>
          </ac:cxnSpMkLst>
        </pc:cxnChg>
        <pc:cxnChg chg="add mod">
          <ac:chgData name="Mochammad Irzan" userId="179137ea-2c9c-4136-bf34-44c697e89af7" providerId="ADAL" clId="{71171803-4AB1-E940-963D-C672532C4130}" dt="2022-12-05T07:28:24.775" v="105" actId="1076"/>
          <ac:cxnSpMkLst>
            <pc:docMk/>
            <pc:sldMk cId="2642456669" sldId="365"/>
            <ac:cxnSpMk id="24" creationId="{E028D9CF-1981-3CC6-105C-3B5C818B6334}"/>
          </ac:cxnSpMkLst>
        </pc:cxnChg>
        <pc:cxnChg chg="add mod">
          <ac:chgData name="Mochammad Irzan" userId="179137ea-2c9c-4136-bf34-44c697e89af7" providerId="ADAL" clId="{71171803-4AB1-E940-963D-C672532C4130}" dt="2022-12-05T07:28:39.341" v="109" actId="1076"/>
          <ac:cxnSpMkLst>
            <pc:docMk/>
            <pc:sldMk cId="2642456669" sldId="365"/>
            <ac:cxnSpMk id="34" creationId="{A4032034-BD0E-BE05-88A1-61765365DFDE}"/>
          </ac:cxnSpMkLst>
        </pc:cxnChg>
        <pc:cxnChg chg="add mod">
          <ac:chgData name="Mochammad Irzan" userId="179137ea-2c9c-4136-bf34-44c697e89af7" providerId="ADAL" clId="{71171803-4AB1-E940-963D-C672532C4130}" dt="2022-12-05T07:28:50.932" v="114" actId="1076"/>
          <ac:cxnSpMkLst>
            <pc:docMk/>
            <pc:sldMk cId="2642456669" sldId="365"/>
            <ac:cxnSpMk id="39" creationId="{5F05D45E-FCCB-A690-353A-63AB85BA75F2}"/>
          </ac:cxnSpMkLst>
        </pc:cxnChg>
        <pc:cxnChg chg="mod">
          <ac:chgData name="Mochammad Irzan" userId="179137ea-2c9c-4136-bf34-44c697e89af7" providerId="ADAL" clId="{71171803-4AB1-E940-963D-C672532C4130}" dt="2022-12-05T06:22:36.093" v="81" actId="1076"/>
          <ac:cxnSpMkLst>
            <pc:docMk/>
            <pc:sldMk cId="2642456669" sldId="365"/>
            <ac:cxnSpMk id="40" creationId="{B5E55B2F-3106-B64B-87EF-7CDEB52DF56C}"/>
          </ac:cxnSpMkLst>
        </pc:cxnChg>
        <pc:cxnChg chg="add mod">
          <ac:chgData name="Mochammad Irzan" userId="179137ea-2c9c-4136-bf34-44c697e89af7" providerId="ADAL" clId="{71171803-4AB1-E940-963D-C672532C4130}" dt="2022-12-05T07:29:04.274" v="119" actId="1076"/>
          <ac:cxnSpMkLst>
            <pc:docMk/>
            <pc:sldMk cId="2642456669" sldId="365"/>
            <ac:cxnSpMk id="44" creationId="{5333EA20-B106-7C5D-C784-DF675F868DA0}"/>
          </ac:cxnSpMkLst>
        </pc:cxnChg>
        <pc:cxnChg chg="add mod">
          <ac:chgData name="Mochammad Irzan" userId="179137ea-2c9c-4136-bf34-44c697e89af7" providerId="ADAL" clId="{71171803-4AB1-E940-963D-C672532C4130}" dt="2022-12-05T07:29:24.300" v="123" actId="1076"/>
          <ac:cxnSpMkLst>
            <pc:docMk/>
            <pc:sldMk cId="2642456669" sldId="365"/>
            <ac:cxnSpMk id="49" creationId="{101A0268-A0C9-7D4D-B181-481037455C7F}"/>
          </ac:cxnSpMkLst>
        </pc:cxnChg>
        <pc:cxnChg chg="mod">
          <ac:chgData name="Mochammad Irzan" userId="179137ea-2c9c-4136-bf34-44c697e89af7" providerId="ADAL" clId="{71171803-4AB1-E940-963D-C672532C4130}" dt="2022-12-05T06:22:36.093" v="81" actId="1076"/>
          <ac:cxnSpMkLst>
            <pc:docMk/>
            <pc:sldMk cId="2642456669" sldId="365"/>
            <ac:cxnSpMk id="53" creationId="{B216C2E8-5FCB-124D-8889-D77C82BF591D}"/>
          </ac:cxnSpMkLst>
        </pc:cxnChg>
        <pc:cxnChg chg="mod">
          <ac:chgData name="Mochammad Irzan" userId="179137ea-2c9c-4136-bf34-44c697e89af7" providerId="ADAL" clId="{71171803-4AB1-E940-963D-C672532C4130}" dt="2022-12-05T06:22:36.093" v="81" actId="1076"/>
          <ac:cxnSpMkLst>
            <pc:docMk/>
            <pc:sldMk cId="2642456669" sldId="365"/>
            <ac:cxnSpMk id="56" creationId="{5437C789-78E0-6446-B831-6894E959BFD7}"/>
          </ac:cxnSpMkLst>
        </pc:cxnChg>
        <pc:cxnChg chg="mod">
          <ac:chgData name="Mochammad Irzan" userId="179137ea-2c9c-4136-bf34-44c697e89af7" providerId="ADAL" clId="{71171803-4AB1-E940-963D-C672532C4130}" dt="2022-12-05T06:22:36.093" v="81" actId="1076"/>
          <ac:cxnSpMkLst>
            <pc:docMk/>
            <pc:sldMk cId="2642456669" sldId="365"/>
            <ac:cxnSpMk id="59" creationId="{3E3EA614-75FC-5046-9AC7-89D4736A44B2}"/>
          </ac:cxnSpMkLst>
        </pc:cxnChg>
        <pc:cxnChg chg="del mod">
          <ac:chgData name="Mochammad Irzan" userId="179137ea-2c9c-4136-bf34-44c697e89af7" providerId="ADAL" clId="{71171803-4AB1-E940-963D-C672532C4130}" dt="2022-12-05T06:15:54.758" v="4" actId="478"/>
          <ac:cxnSpMkLst>
            <pc:docMk/>
            <pc:sldMk cId="2642456669" sldId="365"/>
            <ac:cxnSpMk id="79" creationId="{63B312B9-62C8-BE4F-876D-7D0751ED8C50}"/>
          </ac:cxnSpMkLst>
        </pc:cxnChg>
        <pc:cxnChg chg="mod">
          <ac:chgData name="Mochammad Irzan" userId="179137ea-2c9c-4136-bf34-44c697e89af7" providerId="ADAL" clId="{71171803-4AB1-E940-963D-C672532C4130}" dt="2022-12-05T06:22:36.093" v="81" actId="1076"/>
          <ac:cxnSpMkLst>
            <pc:docMk/>
            <pc:sldMk cId="2642456669" sldId="365"/>
            <ac:cxnSpMk id="88" creationId="{E03E119B-00B8-5A45-BB9C-17F15C392DA3}"/>
          </ac:cxnSpMkLst>
        </pc:cxnChg>
        <pc:cxnChg chg="mod">
          <ac:chgData name="Mochammad Irzan" userId="179137ea-2c9c-4136-bf34-44c697e89af7" providerId="ADAL" clId="{71171803-4AB1-E940-963D-C672532C4130}" dt="2022-12-05T06:16:47.802" v="24" actId="1076"/>
          <ac:cxnSpMkLst>
            <pc:docMk/>
            <pc:sldMk cId="2642456669" sldId="365"/>
            <ac:cxnSpMk id="108" creationId="{E4055E39-375F-DB40-A31D-11336568E1D7}"/>
          </ac:cxnSpMkLst>
        </pc:cxnChg>
        <pc:cxnChg chg="mod">
          <ac:chgData name="Mochammad Irzan" userId="179137ea-2c9c-4136-bf34-44c697e89af7" providerId="ADAL" clId="{71171803-4AB1-E940-963D-C672532C4130}" dt="2022-12-05T06:16:47.802" v="24" actId="1076"/>
          <ac:cxnSpMkLst>
            <pc:docMk/>
            <pc:sldMk cId="2642456669" sldId="365"/>
            <ac:cxnSpMk id="115" creationId="{D188243B-80EF-EE4A-9E5C-3F07D6F54543}"/>
          </ac:cxnSpMkLst>
        </pc:cxnChg>
        <pc:cxnChg chg="mod">
          <ac:chgData name="Mochammad Irzan" userId="179137ea-2c9c-4136-bf34-44c697e89af7" providerId="ADAL" clId="{71171803-4AB1-E940-963D-C672532C4130}" dt="2022-12-05T06:16:47.802" v="24" actId="1076"/>
          <ac:cxnSpMkLst>
            <pc:docMk/>
            <pc:sldMk cId="2642456669" sldId="365"/>
            <ac:cxnSpMk id="118" creationId="{FD68F25B-651D-8440-A83A-7F24EE731195}"/>
          </ac:cxnSpMkLst>
        </pc:cxnChg>
        <pc:cxnChg chg="mod">
          <ac:chgData name="Mochammad Irzan" userId="179137ea-2c9c-4136-bf34-44c697e89af7" providerId="ADAL" clId="{71171803-4AB1-E940-963D-C672532C4130}" dt="2022-12-05T06:16:47.802" v="24" actId="1076"/>
          <ac:cxnSpMkLst>
            <pc:docMk/>
            <pc:sldMk cId="2642456669" sldId="365"/>
            <ac:cxnSpMk id="121" creationId="{3F96396F-7605-AF4C-89FF-A8EF0FD12DE8}"/>
          </ac:cxnSpMkLst>
        </pc:cxnChg>
        <pc:cxnChg chg="mod">
          <ac:chgData name="Mochammad Irzan" userId="179137ea-2c9c-4136-bf34-44c697e89af7" providerId="ADAL" clId="{71171803-4AB1-E940-963D-C672532C4130}" dt="2022-12-05T06:16:47.802" v="24" actId="1076"/>
          <ac:cxnSpMkLst>
            <pc:docMk/>
            <pc:sldMk cId="2642456669" sldId="365"/>
            <ac:cxnSpMk id="124" creationId="{948ACFFC-C70C-D041-BA4F-12DF47A1BED5}"/>
          </ac:cxnSpMkLst>
        </pc:cxnChg>
        <pc:cxnChg chg="mod">
          <ac:chgData name="Mochammad Irzan" userId="179137ea-2c9c-4136-bf34-44c697e89af7" providerId="ADAL" clId="{71171803-4AB1-E940-963D-C672532C4130}" dt="2022-12-05T06:16:47.802" v="24" actId="1076"/>
          <ac:cxnSpMkLst>
            <pc:docMk/>
            <pc:sldMk cId="2642456669" sldId="365"/>
            <ac:cxnSpMk id="128" creationId="{D845CE90-CD50-0A4E-B5F0-99C87698B33B}"/>
          </ac:cxnSpMkLst>
        </pc:cxnChg>
      </pc:sldChg>
    </pc:docChg>
  </pc:docChgLst>
  <pc:docChgLst>
    <pc:chgData name="Mochammad Irzan" userId="179137ea-2c9c-4136-bf34-44c697e89af7" providerId="ADAL" clId="{24954436-AF45-F947-831D-F9208AED373C}"/>
    <pc:docChg chg="undo custSel addSld modSld">
      <pc:chgData name="Mochammad Irzan" userId="179137ea-2c9c-4136-bf34-44c697e89af7" providerId="ADAL" clId="{24954436-AF45-F947-831D-F9208AED373C}" dt="2022-05-08T04:21:27.757" v="83" actId="1076"/>
      <pc:docMkLst>
        <pc:docMk/>
      </pc:docMkLst>
      <pc:sldChg chg="addSp delSp modSp add mod">
        <pc:chgData name="Mochammad Irzan" userId="179137ea-2c9c-4136-bf34-44c697e89af7" providerId="ADAL" clId="{24954436-AF45-F947-831D-F9208AED373C}" dt="2022-05-08T04:21:27.757" v="83" actId="1076"/>
        <pc:sldMkLst>
          <pc:docMk/>
          <pc:sldMk cId="973111361" sldId="350"/>
        </pc:sldMkLst>
        <pc:spChg chg="mod">
          <ac:chgData name="Mochammad Irzan" userId="179137ea-2c9c-4136-bf34-44c697e89af7" providerId="ADAL" clId="{24954436-AF45-F947-831D-F9208AED373C}" dt="2022-05-07T14:40:32.785" v="6" actId="20577"/>
          <ac:spMkLst>
            <pc:docMk/>
            <pc:sldMk cId="973111361" sldId="350"/>
            <ac:spMk id="2" creationId="{3F0E3409-D3D8-FA4B-84D1-DBCC5D8C1178}"/>
          </ac:spMkLst>
        </pc:spChg>
        <pc:spChg chg="mod">
          <ac:chgData name="Mochammad Irzan" userId="179137ea-2c9c-4136-bf34-44c697e89af7" providerId="ADAL" clId="{24954436-AF45-F947-831D-F9208AED373C}" dt="2022-05-08T04:21:09.188" v="68" actId="1076"/>
          <ac:spMkLst>
            <pc:docMk/>
            <pc:sldMk cId="973111361" sldId="350"/>
            <ac:spMk id="3" creationId="{2378D4BD-CA18-FC4E-9939-63F8FEEA9D62}"/>
          </ac:spMkLst>
        </pc:spChg>
        <pc:spChg chg="mod">
          <ac:chgData name="Mochammad Irzan" userId="179137ea-2c9c-4136-bf34-44c697e89af7" providerId="ADAL" clId="{24954436-AF45-F947-831D-F9208AED373C}" dt="2022-05-08T04:19:28.995" v="40" actId="1076"/>
          <ac:spMkLst>
            <pc:docMk/>
            <pc:sldMk cId="973111361" sldId="350"/>
            <ac:spMk id="6" creationId="{0868FB46-DF25-D64A-9FC6-B97970050279}"/>
          </ac:spMkLst>
        </pc:spChg>
        <pc:spChg chg="del">
          <ac:chgData name="Mochammad Irzan" userId="179137ea-2c9c-4136-bf34-44c697e89af7" providerId="ADAL" clId="{24954436-AF45-F947-831D-F9208AED373C}" dt="2022-05-07T14:40:37.115" v="7" actId="478"/>
          <ac:spMkLst>
            <pc:docMk/>
            <pc:sldMk cId="973111361" sldId="350"/>
            <ac:spMk id="10" creationId="{0695F9A5-ECBD-B842-819C-A7F0D809FED9}"/>
          </ac:spMkLst>
        </pc:spChg>
        <pc:spChg chg="mod">
          <ac:chgData name="Mochammad Irzan" userId="179137ea-2c9c-4136-bf34-44c697e89af7" providerId="ADAL" clId="{24954436-AF45-F947-831D-F9208AED373C}" dt="2022-05-08T04:18:22.171" v="29" actId="5793"/>
          <ac:spMkLst>
            <pc:docMk/>
            <pc:sldMk cId="973111361" sldId="350"/>
            <ac:spMk id="16" creationId="{0D6221D8-54D1-1D47-A410-2308F42C195D}"/>
          </ac:spMkLst>
        </pc:spChg>
        <pc:spChg chg="mod">
          <ac:chgData name="Mochammad Irzan" userId="179137ea-2c9c-4136-bf34-44c697e89af7" providerId="ADAL" clId="{24954436-AF45-F947-831D-F9208AED373C}" dt="2022-05-08T04:20:47.422" v="55" actId="1076"/>
          <ac:spMkLst>
            <pc:docMk/>
            <pc:sldMk cId="973111361" sldId="350"/>
            <ac:spMk id="22" creationId="{610AE1C7-A117-3241-A8BA-7131B00105B5}"/>
          </ac:spMkLst>
        </pc:spChg>
        <pc:spChg chg="add mod">
          <ac:chgData name="Mochammad Irzan" userId="179137ea-2c9c-4136-bf34-44c697e89af7" providerId="ADAL" clId="{24954436-AF45-F947-831D-F9208AED373C}" dt="2022-05-08T04:21:13.115" v="69" actId="1076"/>
          <ac:spMkLst>
            <pc:docMk/>
            <pc:sldMk cId="973111361" sldId="350"/>
            <ac:spMk id="56" creationId="{C3BBAE6E-8E7D-0190-B141-23080DE3BFC0}"/>
          </ac:spMkLst>
        </pc:spChg>
        <pc:spChg chg="add mod">
          <ac:chgData name="Mochammad Irzan" userId="179137ea-2c9c-4136-bf34-44c697e89af7" providerId="ADAL" clId="{24954436-AF45-F947-831D-F9208AED373C}" dt="2022-05-08T04:21:27.757" v="83" actId="1076"/>
          <ac:spMkLst>
            <pc:docMk/>
            <pc:sldMk cId="973111361" sldId="350"/>
            <ac:spMk id="57" creationId="{0FE3BF99-E61A-672B-7A6A-CFF8B633977C}"/>
          </ac:spMkLst>
        </pc:spChg>
        <pc:cxnChg chg="mod">
          <ac:chgData name="Mochammad Irzan" userId="179137ea-2c9c-4136-bf34-44c697e89af7" providerId="ADAL" clId="{24954436-AF45-F947-831D-F9208AED373C}" dt="2022-05-08T04:19:28.995" v="40" actId="1076"/>
          <ac:cxnSpMkLst>
            <pc:docMk/>
            <pc:sldMk cId="973111361" sldId="350"/>
            <ac:cxnSpMk id="7" creationId="{04FBE105-CFE2-4B41-B932-31F2B7749442}"/>
          </ac:cxnSpMkLst>
        </pc:cxnChg>
        <pc:cxnChg chg="del mod">
          <ac:chgData name="Mochammad Irzan" userId="179137ea-2c9c-4136-bf34-44c697e89af7" providerId="ADAL" clId="{24954436-AF45-F947-831D-F9208AED373C}" dt="2022-05-07T14:40:38.625" v="8" actId="478"/>
          <ac:cxnSpMkLst>
            <pc:docMk/>
            <pc:sldMk cId="973111361" sldId="350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24954436-AF45-F947-831D-F9208AED373C}" dt="2022-05-08T04:19:13.601" v="37" actId="208"/>
          <ac:cxnSpMkLst>
            <pc:docMk/>
            <pc:sldMk cId="973111361" sldId="350"/>
            <ac:cxnSpMk id="35" creationId="{CC909D9F-67F7-78C5-1477-5072094A3E35}"/>
          </ac:cxnSpMkLst>
        </pc:cxnChg>
        <pc:cxnChg chg="add mod">
          <ac:chgData name="Mochammad Irzan" userId="179137ea-2c9c-4136-bf34-44c697e89af7" providerId="ADAL" clId="{24954436-AF45-F947-831D-F9208AED373C}" dt="2022-05-08T04:19:40.830" v="43" actId="14100"/>
          <ac:cxnSpMkLst>
            <pc:docMk/>
            <pc:sldMk cId="973111361" sldId="350"/>
            <ac:cxnSpMk id="46" creationId="{1C717C69-EC21-BC78-2836-A4D9DDC8B9EC}"/>
          </ac:cxnSpMkLst>
        </pc:cxnChg>
        <pc:cxnChg chg="add mod">
          <ac:chgData name="Mochammad Irzan" userId="179137ea-2c9c-4136-bf34-44c697e89af7" providerId="ADAL" clId="{24954436-AF45-F947-831D-F9208AED373C}" dt="2022-05-08T04:19:52.663" v="47" actId="14100"/>
          <ac:cxnSpMkLst>
            <pc:docMk/>
            <pc:sldMk cId="973111361" sldId="350"/>
            <ac:cxnSpMk id="50" creationId="{533F327B-41E7-4BAC-4E67-0DC89485D3D0}"/>
          </ac:cxnSpMkLst>
        </pc:cxnChg>
        <pc:cxnChg chg="add mod">
          <ac:chgData name="Mochammad Irzan" userId="179137ea-2c9c-4136-bf34-44c697e89af7" providerId="ADAL" clId="{24954436-AF45-F947-831D-F9208AED373C}" dt="2022-05-08T04:20:33.573" v="53" actId="14100"/>
          <ac:cxnSpMkLst>
            <pc:docMk/>
            <pc:sldMk cId="973111361" sldId="350"/>
            <ac:cxnSpMk id="53" creationId="{C1CC23EF-480B-4FD8-3400-1E111F154052}"/>
          </ac:cxnSpMkLst>
        </pc:cxnChg>
      </pc:sldChg>
    </pc:docChg>
  </pc:docChgLst>
  <pc:docChgLst>
    <pc:chgData name="Mochammad Irzan" userId="179137ea-2c9c-4136-bf34-44c697e89af7" providerId="ADAL" clId="{410DAE49-E154-7245-897C-78B66F1851B8}"/>
    <pc:docChg chg="undo custSel addSld modSld modShowInfo">
      <pc:chgData name="Mochammad Irzan" userId="179137ea-2c9c-4136-bf34-44c697e89af7" providerId="ADAL" clId="{410DAE49-E154-7245-897C-78B66F1851B8}" dt="2023-03-09T06:02:17.686" v="299" actId="2744"/>
      <pc:docMkLst>
        <pc:docMk/>
      </pc:docMkLst>
      <pc:sldChg chg="addSp modSp mod">
        <pc:chgData name="Mochammad Irzan" userId="179137ea-2c9c-4136-bf34-44c697e89af7" providerId="ADAL" clId="{410DAE49-E154-7245-897C-78B66F1851B8}" dt="2023-03-08T14:13:53.238" v="212" actId="1076"/>
        <pc:sldMkLst>
          <pc:docMk/>
          <pc:sldMk cId="921514827" sldId="263"/>
        </pc:sldMkLst>
        <pc:spChg chg="add mod">
          <ac:chgData name="Mochammad Irzan" userId="179137ea-2c9c-4136-bf34-44c697e89af7" providerId="ADAL" clId="{410DAE49-E154-7245-897C-78B66F1851B8}" dt="2023-03-08T14:08:35.594" v="146" actId="20577"/>
          <ac:spMkLst>
            <pc:docMk/>
            <pc:sldMk cId="921514827" sldId="263"/>
            <ac:spMk id="3" creationId="{D365C8B4-1DF3-A5AB-A7D1-D9EBC49B3A89}"/>
          </ac:spMkLst>
        </pc:spChg>
        <pc:spChg chg="add mod">
          <ac:chgData name="Mochammad Irzan" userId="179137ea-2c9c-4136-bf34-44c697e89af7" providerId="ADAL" clId="{410DAE49-E154-7245-897C-78B66F1851B8}" dt="2023-03-03T03:35:10.302" v="87" actId="1076"/>
          <ac:spMkLst>
            <pc:docMk/>
            <pc:sldMk cId="921514827" sldId="263"/>
            <ac:spMk id="8" creationId="{6B818D1D-7C21-F8F7-C8A1-E4C757FDB67A}"/>
          </ac:spMkLst>
        </pc:spChg>
        <pc:spChg chg="add mod">
          <ac:chgData name="Mochammad Irzan" userId="179137ea-2c9c-4136-bf34-44c697e89af7" providerId="ADAL" clId="{410DAE49-E154-7245-897C-78B66F1851B8}" dt="2023-03-03T03:35:07.022" v="86" actId="1076"/>
          <ac:spMkLst>
            <pc:docMk/>
            <pc:sldMk cId="921514827" sldId="263"/>
            <ac:spMk id="25" creationId="{108EAB69-32B5-6717-A629-36973F731C20}"/>
          </ac:spMkLst>
        </pc:spChg>
        <pc:spChg chg="add mod">
          <ac:chgData name="Mochammad Irzan" userId="179137ea-2c9c-4136-bf34-44c697e89af7" providerId="ADAL" clId="{410DAE49-E154-7245-897C-78B66F1851B8}" dt="2023-03-08T14:08:55.181" v="153" actId="20577"/>
          <ac:spMkLst>
            <pc:docMk/>
            <pc:sldMk cId="921514827" sldId="263"/>
            <ac:spMk id="43" creationId="{1290A621-6DB6-5D2A-BBAB-56B2D71AD831}"/>
          </ac:spMkLst>
        </pc:spChg>
        <pc:spChg chg="mod">
          <ac:chgData name="Mochammad Irzan" userId="179137ea-2c9c-4136-bf34-44c697e89af7" providerId="ADAL" clId="{410DAE49-E154-7245-897C-78B66F1851B8}" dt="2023-03-08T14:10:01.422" v="166" actId="20577"/>
          <ac:spMkLst>
            <pc:docMk/>
            <pc:sldMk cId="921514827" sldId="263"/>
            <ac:spMk id="87" creationId="{6AEE680A-FDF8-364C-A6D4-7C76ABD2E002}"/>
          </ac:spMkLst>
        </pc:spChg>
        <pc:spChg chg="mod">
          <ac:chgData name="Mochammad Irzan" userId="179137ea-2c9c-4136-bf34-44c697e89af7" providerId="ADAL" clId="{410DAE49-E154-7245-897C-78B66F1851B8}" dt="2023-03-08T14:10:03.383" v="168" actId="20577"/>
          <ac:spMkLst>
            <pc:docMk/>
            <pc:sldMk cId="921514827" sldId="263"/>
            <ac:spMk id="90" creationId="{620A20F6-53C6-1945-9EBF-04726038C09C}"/>
          </ac:spMkLst>
        </pc:spChg>
        <pc:spChg chg="mod">
          <ac:chgData name="Mochammad Irzan" userId="179137ea-2c9c-4136-bf34-44c697e89af7" providerId="ADAL" clId="{410DAE49-E154-7245-897C-78B66F1851B8}" dt="2023-03-08T14:10:14.300" v="196" actId="20577"/>
          <ac:spMkLst>
            <pc:docMk/>
            <pc:sldMk cId="921514827" sldId="263"/>
            <ac:spMk id="93" creationId="{16A93C6A-D2AB-594E-AF9E-F8623AE8EE69}"/>
          </ac:spMkLst>
        </pc:spChg>
        <pc:spChg chg="mod">
          <ac:chgData name="Mochammad Irzan" userId="179137ea-2c9c-4136-bf34-44c697e89af7" providerId="ADAL" clId="{410DAE49-E154-7245-897C-78B66F1851B8}" dt="2023-03-08T14:13:53.238" v="212" actId="1076"/>
          <ac:spMkLst>
            <pc:docMk/>
            <pc:sldMk cId="921514827" sldId="263"/>
            <ac:spMk id="136" creationId="{546C9607-AAC5-C64D-BE65-BDA913C5F072}"/>
          </ac:spMkLst>
        </pc:spChg>
        <pc:spChg chg="mod">
          <ac:chgData name="Mochammad Irzan" userId="179137ea-2c9c-4136-bf34-44c697e89af7" providerId="ADAL" clId="{410DAE49-E154-7245-897C-78B66F1851B8}" dt="2023-03-08T14:10:10.218" v="186" actId="20577"/>
          <ac:spMkLst>
            <pc:docMk/>
            <pc:sldMk cId="921514827" sldId="263"/>
            <ac:spMk id="207" creationId="{6004680F-E9E3-4641-AFCC-1452EFBEF17C}"/>
          </ac:spMkLst>
        </pc:spChg>
        <pc:cxnChg chg="add mod">
          <ac:chgData name="Mochammad Irzan" userId="179137ea-2c9c-4136-bf34-44c697e89af7" providerId="ADAL" clId="{410DAE49-E154-7245-897C-78B66F1851B8}" dt="2023-03-08T14:08:40.190" v="147" actId="14100"/>
          <ac:cxnSpMkLst>
            <pc:docMk/>
            <pc:sldMk cId="921514827" sldId="263"/>
            <ac:cxnSpMk id="4" creationId="{2F8D4E46-A2B6-BE67-3AF0-8F02FB43E70D}"/>
          </ac:cxnSpMkLst>
        </pc:cxnChg>
        <pc:cxnChg chg="add mod">
          <ac:chgData name="Mochammad Irzan" userId="179137ea-2c9c-4136-bf34-44c697e89af7" providerId="ADAL" clId="{410DAE49-E154-7245-897C-78B66F1851B8}" dt="2023-03-03T03:35:10.302" v="87" actId="1076"/>
          <ac:cxnSpMkLst>
            <pc:docMk/>
            <pc:sldMk cId="921514827" sldId="263"/>
            <ac:cxnSpMk id="9" creationId="{6E8E6249-EC8F-981E-25B2-729E5A2F9918}"/>
          </ac:cxnSpMkLst>
        </pc:cxnChg>
        <pc:cxnChg chg="add mod">
          <ac:chgData name="Mochammad Irzan" userId="179137ea-2c9c-4136-bf34-44c697e89af7" providerId="ADAL" clId="{410DAE49-E154-7245-897C-78B66F1851B8}" dt="2023-03-03T03:35:10.302" v="87" actId="1076"/>
          <ac:cxnSpMkLst>
            <pc:docMk/>
            <pc:sldMk cId="921514827" sldId="263"/>
            <ac:cxnSpMk id="10" creationId="{01386A7B-93D2-9795-BB88-777F27493DA2}"/>
          </ac:cxnSpMkLst>
        </pc:cxnChg>
        <pc:cxnChg chg="add mod">
          <ac:chgData name="Mochammad Irzan" userId="179137ea-2c9c-4136-bf34-44c697e89af7" providerId="ADAL" clId="{410DAE49-E154-7245-897C-78B66F1851B8}" dt="2023-03-03T03:35:10.302" v="87" actId="1076"/>
          <ac:cxnSpMkLst>
            <pc:docMk/>
            <pc:sldMk cId="921514827" sldId="263"/>
            <ac:cxnSpMk id="26" creationId="{118514B2-C74A-4CE3-83F2-D30F992152C7}"/>
          </ac:cxnSpMkLst>
        </pc:cxnChg>
        <pc:cxnChg chg="add mod">
          <ac:chgData name="Mochammad Irzan" userId="179137ea-2c9c-4136-bf34-44c697e89af7" providerId="ADAL" clId="{410DAE49-E154-7245-897C-78B66F1851B8}" dt="2023-03-08T14:08:52.886" v="151" actId="1076"/>
          <ac:cxnSpMkLst>
            <pc:docMk/>
            <pc:sldMk cId="921514827" sldId="263"/>
            <ac:cxnSpMk id="44" creationId="{D252F478-4D30-BCD7-43C5-913419DF8D94}"/>
          </ac:cxnSpMkLst>
        </pc:cxnChg>
        <pc:cxnChg chg="mod">
          <ac:chgData name="Mochammad Irzan" userId="179137ea-2c9c-4136-bf34-44c697e89af7" providerId="ADAL" clId="{410DAE49-E154-7245-897C-78B66F1851B8}" dt="2023-03-08T14:13:53.238" v="212" actId="1076"/>
          <ac:cxnSpMkLst>
            <pc:docMk/>
            <pc:sldMk cId="921514827" sldId="263"/>
            <ac:cxnSpMk id="137" creationId="{C6E4E634-5243-2C44-B933-E6A63DAD24C3}"/>
          </ac:cxnSpMkLst>
        </pc:cxnChg>
      </pc:sldChg>
      <pc:sldChg chg="addSp delSp modSp mod">
        <pc:chgData name="Mochammad Irzan" userId="179137ea-2c9c-4136-bf34-44c697e89af7" providerId="ADAL" clId="{410DAE49-E154-7245-897C-78B66F1851B8}" dt="2023-03-08T14:26:19.555" v="219" actId="20577"/>
        <pc:sldMkLst>
          <pc:docMk/>
          <pc:sldMk cId="2760667077" sldId="271"/>
        </pc:sldMkLst>
        <pc:spChg chg="mod">
          <ac:chgData name="Mochammad Irzan" userId="179137ea-2c9c-4136-bf34-44c697e89af7" providerId="ADAL" clId="{410DAE49-E154-7245-897C-78B66F1851B8}" dt="2023-03-03T03:30:03.368" v="16"/>
          <ac:spMkLst>
            <pc:docMk/>
            <pc:sldMk cId="2760667077" sldId="271"/>
            <ac:spMk id="2" creationId="{03632457-1320-C04F-90C9-EA2260916DC1}"/>
          </ac:spMkLst>
        </pc:spChg>
        <pc:spChg chg="mod">
          <ac:chgData name="Mochammad Irzan" userId="179137ea-2c9c-4136-bf34-44c697e89af7" providerId="ADAL" clId="{410DAE49-E154-7245-897C-78B66F1851B8}" dt="2023-03-03T03:30:23.103" v="29" actId="20577"/>
          <ac:spMkLst>
            <pc:docMk/>
            <pc:sldMk cId="2760667077" sldId="271"/>
            <ac:spMk id="4" creationId="{030AA0E1-6A17-6444-B933-B7B674EBBFD8}"/>
          </ac:spMkLst>
        </pc:spChg>
        <pc:spChg chg="mod">
          <ac:chgData name="Mochammad Irzan" userId="179137ea-2c9c-4136-bf34-44c697e89af7" providerId="ADAL" clId="{410DAE49-E154-7245-897C-78B66F1851B8}" dt="2023-03-03T03:30:24.910" v="31" actId="20577"/>
          <ac:spMkLst>
            <pc:docMk/>
            <pc:sldMk cId="2760667077" sldId="271"/>
            <ac:spMk id="5" creationId="{E191D200-455A-3C4B-AA0B-872CDDECD41A}"/>
          </ac:spMkLst>
        </pc:spChg>
        <pc:spChg chg="mod">
          <ac:chgData name="Mochammad Irzan" userId="179137ea-2c9c-4136-bf34-44c697e89af7" providerId="ADAL" clId="{410DAE49-E154-7245-897C-78B66F1851B8}" dt="2023-03-03T03:30:36.151" v="33" actId="20577"/>
          <ac:spMkLst>
            <pc:docMk/>
            <pc:sldMk cId="2760667077" sldId="271"/>
            <ac:spMk id="7" creationId="{77956994-61C0-3546-88FB-1BFEFCCD7911}"/>
          </ac:spMkLst>
        </pc:spChg>
        <pc:spChg chg="mod">
          <ac:chgData name="Mochammad Irzan" userId="179137ea-2c9c-4136-bf34-44c697e89af7" providerId="ADAL" clId="{410DAE49-E154-7245-897C-78B66F1851B8}" dt="2023-03-03T03:30:38.756" v="35" actId="20577"/>
          <ac:spMkLst>
            <pc:docMk/>
            <pc:sldMk cId="2760667077" sldId="271"/>
            <ac:spMk id="8" creationId="{0203D0AB-52F8-A240-83AC-0A6EF300C465}"/>
          </ac:spMkLst>
        </pc:spChg>
        <pc:spChg chg="mod">
          <ac:chgData name="Mochammad Irzan" userId="179137ea-2c9c-4136-bf34-44c697e89af7" providerId="ADAL" clId="{410DAE49-E154-7245-897C-78B66F1851B8}" dt="2023-03-08T14:26:16.939" v="216" actId="20577"/>
          <ac:spMkLst>
            <pc:docMk/>
            <pc:sldMk cId="2760667077" sldId="271"/>
            <ac:spMk id="9" creationId="{0F650739-87A6-364F-B960-05984848C2DC}"/>
          </ac:spMkLst>
        </pc:spChg>
        <pc:spChg chg="add del mod">
          <ac:chgData name="Mochammad Irzan" userId="179137ea-2c9c-4136-bf34-44c697e89af7" providerId="ADAL" clId="{410DAE49-E154-7245-897C-78B66F1851B8}" dt="2023-03-03T03:35:19.427" v="89"/>
          <ac:spMkLst>
            <pc:docMk/>
            <pc:sldMk cId="2760667077" sldId="271"/>
            <ac:spMk id="10" creationId="{0339EF54-B93B-2E41-FEE6-A087B2CA39C7}"/>
          </ac:spMkLst>
        </pc:spChg>
        <pc:spChg chg="add del mod">
          <ac:chgData name="Mochammad Irzan" userId="179137ea-2c9c-4136-bf34-44c697e89af7" providerId="ADAL" clId="{410DAE49-E154-7245-897C-78B66F1851B8}" dt="2023-03-03T03:35:35.240" v="91"/>
          <ac:spMkLst>
            <pc:docMk/>
            <pc:sldMk cId="2760667077" sldId="271"/>
            <ac:spMk id="14" creationId="{0FEAFE75-EC6A-354C-6BB4-10959A86F381}"/>
          </ac:spMkLst>
        </pc:spChg>
        <pc:spChg chg="add del mod">
          <ac:chgData name="Mochammad Irzan" userId="179137ea-2c9c-4136-bf34-44c697e89af7" providerId="ADAL" clId="{410DAE49-E154-7245-897C-78B66F1851B8}" dt="2023-03-03T03:35:35.240" v="91"/>
          <ac:spMkLst>
            <pc:docMk/>
            <pc:sldMk cId="2760667077" sldId="271"/>
            <ac:spMk id="16" creationId="{D86C4B3A-89A0-D50F-2427-472D217AEAA8}"/>
          </ac:spMkLst>
        </pc:spChg>
        <pc:spChg chg="add del mod">
          <ac:chgData name="Mochammad Irzan" userId="179137ea-2c9c-4136-bf34-44c697e89af7" providerId="ADAL" clId="{410DAE49-E154-7245-897C-78B66F1851B8}" dt="2023-03-03T03:35:35.240" v="91"/>
          <ac:spMkLst>
            <pc:docMk/>
            <pc:sldMk cId="2760667077" sldId="271"/>
            <ac:spMk id="20" creationId="{19E41CAD-9DA9-FACB-C9A2-0BA3C6E33DAC}"/>
          </ac:spMkLst>
        </pc:spChg>
        <pc:spChg chg="add del mod">
          <ac:chgData name="Mochammad Irzan" userId="179137ea-2c9c-4136-bf34-44c697e89af7" providerId="ADAL" clId="{410DAE49-E154-7245-897C-78B66F1851B8}" dt="2023-03-03T03:35:35.240" v="91"/>
          <ac:spMkLst>
            <pc:docMk/>
            <pc:sldMk cId="2760667077" sldId="271"/>
            <ac:spMk id="22" creationId="{E0939B82-80F8-4550-BA73-23DF46DB88AC}"/>
          </ac:spMkLst>
        </pc:spChg>
        <pc:spChg chg="add mod">
          <ac:chgData name="Mochammad Irzan" userId="179137ea-2c9c-4136-bf34-44c697e89af7" providerId="ADAL" clId="{410DAE49-E154-7245-897C-78B66F1851B8}" dt="2023-03-03T03:37:38.139" v="120" actId="1076"/>
          <ac:spMkLst>
            <pc:docMk/>
            <pc:sldMk cId="2760667077" sldId="271"/>
            <ac:spMk id="27" creationId="{30266467-4B4A-E4E0-40AD-161E2E0EE578}"/>
          </ac:spMkLst>
        </pc:spChg>
        <pc:spChg chg="add mod">
          <ac:chgData name="Mochammad Irzan" userId="179137ea-2c9c-4136-bf34-44c697e89af7" providerId="ADAL" clId="{410DAE49-E154-7245-897C-78B66F1851B8}" dt="2023-03-08T14:08:09.946" v="136" actId="20577"/>
          <ac:spMkLst>
            <pc:docMk/>
            <pc:sldMk cId="2760667077" sldId="271"/>
            <ac:spMk id="28" creationId="{C7E17989-66ED-0AB8-46D4-44A89AAE5CED}"/>
          </ac:spMkLst>
        </pc:spChg>
        <pc:spChg chg="add mod">
          <ac:chgData name="Mochammad Irzan" userId="179137ea-2c9c-4136-bf34-44c697e89af7" providerId="ADAL" clId="{410DAE49-E154-7245-897C-78B66F1851B8}" dt="2023-03-03T03:37:38.139" v="120" actId="1076"/>
          <ac:spMkLst>
            <pc:docMk/>
            <pc:sldMk cId="2760667077" sldId="271"/>
            <ac:spMk id="33" creationId="{51B3B125-9669-2B81-6837-42FDBB8E1375}"/>
          </ac:spMkLst>
        </pc:spChg>
        <pc:spChg chg="add mod">
          <ac:chgData name="Mochammad Irzan" userId="179137ea-2c9c-4136-bf34-44c697e89af7" providerId="ADAL" clId="{410DAE49-E154-7245-897C-78B66F1851B8}" dt="2023-03-08T14:14:03.603" v="214" actId="20577"/>
          <ac:spMkLst>
            <pc:docMk/>
            <pc:sldMk cId="2760667077" sldId="271"/>
            <ac:spMk id="34" creationId="{BB58F753-174D-387B-5DA8-CF5D1B64A069}"/>
          </ac:spMkLst>
        </pc:spChg>
        <pc:spChg chg="add mod">
          <ac:chgData name="Mochammad Irzan" userId="179137ea-2c9c-4136-bf34-44c697e89af7" providerId="ADAL" clId="{410DAE49-E154-7245-897C-78B66F1851B8}" dt="2023-03-03T03:36:56.822" v="107" actId="1076"/>
          <ac:spMkLst>
            <pc:docMk/>
            <pc:sldMk cId="2760667077" sldId="271"/>
            <ac:spMk id="36" creationId="{1F4F5D5C-4B22-35F8-3DA2-69842EEA6D3E}"/>
          </ac:spMkLst>
        </pc:spChg>
        <pc:spChg chg="add mod">
          <ac:chgData name="Mochammad Irzan" userId="179137ea-2c9c-4136-bf34-44c697e89af7" providerId="ADAL" clId="{410DAE49-E154-7245-897C-78B66F1851B8}" dt="2023-03-03T03:36:56.822" v="107" actId="1076"/>
          <ac:spMkLst>
            <pc:docMk/>
            <pc:sldMk cId="2760667077" sldId="271"/>
            <ac:spMk id="39" creationId="{FEE47E08-653F-8A0D-34C7-5FEA658578BD}"/>
          </ac:spMkLst>
        </pc:spChg>
        <pc:spChg chg="mod">
          <ac:chgData name="Mochammad Irzan" userId="179137ea-2c9c-4136-bf34-44c697e89af7" providerId="ADAL" clId="{410DAE49-E154-7245-897C-78B66F1851B8}" dt="2023-03-08T14:10:46.782" v="207" actId="255"/>
          <ac:spMkLst>
            <pc:docMk/>
            <pc:sldMk cId="2760667077" sldId="271"/>
            <ac:spMk id="44" creationId="{A13CF39E-794B-C649-ADE6-B2AE093FEEBA}"/>
          </ac:spMkLst>
        </pc:spChg>
        <pc:spChg chg="del">
          <ac:chgData name="Mochammad Irzan" userId="179137ea-2c9c-4136-bf34-44c697e89af7" providerId="ADAL" clId="{410DAE49-E154-7245-897C-78B66F1851B8}" dt="2023-03-03T03:31:05.840" v="46" actId="478"/>
          <ac:spMkLst>
            <pc:docMk/>
            <pc:sldMk cId="2760667077" sldId="271"/>
            <ac:spMk id="45" creationId="{EE4B8E49-DD32-3842-826D-9C84A78E849A}"/>
          </ac:spMkLst>
        </pc:spChg>
        <pc:spChg chg="mod">
          <ac:chgData name="Mochammad Irzan" userId="179137ea-2c9c-4136-bf34-44c697e89af7" providerId="ADAL" clId="{410DAE49-E154-7245-897C-78B66F1851B8}" dt="2023-03-08T14:10:46.782" v="207" actId="255"/>
          <ac:spMkLst>
            <pc:docMk/>
            <pc:sldMk cId="2760667077" sldId="271"/>
            <ac:spMk id="53" creationId="{2764C276-5613-7146-A0AA-D77BD9171B00}"/>
          </ac:spMkLst>
        </pc:spChg>
        <pc:spChg chg="del">
          <ac:chgData name="Mochammad Irzan" userId="179137ea-2c9c-4136-bf34-44c697e89af7" providerId="ADAL" clId="{410DAE49-E154-7245-897C-78B66F1851B8}" dt="2023-03-03T03:31:09.367" v="49" actId="478"/>
          <ac:spMkLst>
            <pc:docMk/>
            <pc:sldMk cId="2760667077" sldId="271"/>
            <ac:spMk id="61" creationId="{AAD13F32-D2C1-3D41-9036-D19974608224}"/>
          </ac:spMkLst>
        </pc:spChg>
        <pc:spChg chg="mod">
          <ac:chgData name="Mochammad Irzan" userId="179137ea-2c9c-4136-bf34-44c697e89af7" providerId="ADAL" clId="{410DAE49-E154-7245-897C-78B66F1851B8}" dt="2023-03-08T14:10:18.273" v="198" actId="20577"/>
          <ac:spMkLst>
            <pc:docMk/>
            <pc:sldMk cId="2760667077" sldId="271"/>
            <ac:spMk id="66" creationId="{5EAE4BFD-8DE5-A747-8640-05A64BAD2AE7}"/>
          </ac:spMkLst>
        </pc:spChg>
        <pc:spChg chg="del">
          <ac:chgData name="Mochammad Irzan" userId="179137ea-2c9c-4136-bf34-44c697e89af7" providerId="ADAL" clId="{410DAE49-E154-7245-897C-78B66F1851B8}" dt="2023-03-03T03:30:06.722" v="17" actId="478"/>
          <ac:spMkLst>
            <pc:docMk/>
            <pc:sldMk cId="2760667077" sldId="271"/>
            <ac:spMk id="69" creationId="{11E61618-641A-E54F-9888-E99198A3CD9A}"/>
          </ac:spMkLst>
        </pc:spChg>
        <pc:spChg chg="mod">
          <ac:chgData name="Mochammad Irzan" userId="179137ea-2c9c-4136-bf34-44c697e89af7" providerId="ADAL" clId="{410DAE49-E154-7245-897C-78B66F1851B8}" dt="2023-03-08T14:10:20.912" v="200" actId="20577"/>
          <ac:spMkLst>
            <pc:docMk/>
            <pc:sldMk cId="2760667077" sldId="271"/>
            <ac:spMk id="73" creationId="{DEBFD60B-C637-D94D-A523-9E87DBD672C3}"/>
          </ac:spMkLst>
        </pc:spChg>
        <pc:spChg chg="add mod">
          <ac:chgData name="Mochammad Irzan" userId="179137ea-2c9c-4136-bf34-44c697e89af7" providerId="ADAL" clId="{410DAE49-E154-7245-897C-78B66F1851B8}" dt="2023-03-08T14:08:12.205" v="138" actId="20577"/>
          <ac:spMkLst>
            <pc:docMk/>
            <pc:sldMk cId="2760667077" sldId="271"/>
            <ac:spMk id="85" creationId="{39CDC9D8-BB21-E866-B29D-0B9243088752}"/>
          </ac:spMkLst>
        </pc:spChg>
        <pc:spChg chg="del mod">
          <ac:chgData name="Mochammad Irzan" userId="179137ea-2c9c-4136-bf34-44c697e89af7" providerId="ADAL" clId="{410DAE49-E154-7245-897C-78B66F1851B8}" dt="2023-03-03T03:30:11.393" v="22" actId="478"/>
          <ac:spMkLst>
            <pc:docMk/>
            <pc:sldMk cId="2760667077" sldId="271"/>
            <ac:spMk id="86" creationId="{FDAB94CC-8924-394F-B206-26B70A2BBC8E}"/>
          </ac:spMkLst>
        </pc:spChg>
        <pc:spChg chg="del">
          <ac:chgData name="Mochammad Irzan" userId="179137ea-2c9c-4136-bf34-44c697e89af7" providerId="ADAL" clId="{410DAE49-E154-7245-897C-78B66F1851B8}" dt="2023-03-03T03:30:20.522" v="27" actId="478"/>
          <ac:spMkLst>
            <pc:docMk/>
            <pc:sldMk cId="2760667077" sldId="271"/>
            <ac:spMk id="87" creationId="{E1EE458C-25BF-CC4B-936E-6086EF7DCA6F}"/>
          </ac:spMkLst>
        </pc:spChg>
        <pc:spChg chg="del">
          <ac:chgData name="Mochammad Irzan" userId="179137ea-2c9c-4136-bf34-44c697e89af7" providerId="ADAL" clId="{410DAE49-E154-7245-897C-78B66F1851B8}" dt="2023-03-03T03:30:17.927" v="26" actId="478"/>
          <ac:spMkLst>
            <pc:docMk/>
            <pc:sldMk cId="2760667077" sldId="271"/>
            <ac:spMk id="130" creationId="{5F7C4FB3-8030-584E-949F-C052096678CA}"/>
          </ac:spMkLst>
        </pc:spChg>
        <pc:spChg chg="mod">
          <ac:chgData name="Mochammad Irzan" userId="179137ea-2c9c-4136-bf34-44c697e89af7" providerId="ADAL" clId="{410DAE49-E154-7245-897C-78B66F1851B8}" dt="2023-03-03T03:31:07.987" v="48" actId="20577"/>
          <ac:spMkLst>
            <pc:docMk/>
            <pc:sldMk cId="2760667077" sldId="271"/>
            <ac:spMk id="197" creationId="{94515D17-20CB-ED4E-94C1-1F08999068C2}"/>
          </ac:spMkLst>
        </pc:spChg>
        <pc:spChg chg="mod">
          <ac:chgData name="Mochammad Irzan" userId="179137ea-2c9c-4136-bf34-44c697e89af7" providerId="ADAL" clId="{410DAE49-E154-7245-897C-78B66F1851B8}" dt="2023-03-08T14:26:19.555" v="219" actId="20577"/>
          <ac:spMkLst>
            <pc:docMk/>
            <pc:sldMk cId="2760667077" sldId="271"/>
            <ac:spMk id="233" creationId="{CEC1C883-29B7-8345-B228-A13D011C7C87}"/>
          </ac:spMkLst>
        </pc:spChg>
        <pc:cxnChg chg="add del mod">
          <ac:chgData name="Mochammad Irzan" userId="179137ea-2c9c-4136-bf34-44c697e89af7" providerId="ADAL" clId="{410DAE49-E154-7245-897C-78B66F1851B8}" dt="2023-03-03T03:35:19.427" v="89"/>
          <ac:cxnSpMkLst>
            <pc:docMk/>
            <pc:sldMk cId="2760667077" sldId="271"/>
            <ac:cxnSpMk id="13" creationId="{D334FE0B-9C7E-1096-F44A-BE7A3734067F}"/>
          </ac:cxnSpMkLst>
        </pc:cxnChg>
        <pc:cxnChg chg="add del mod">
          <ac:chgData name="Mochammad Irzan" userId="179137ea-2c9c-4136-bf34-44c697e89af7" providerId="ADAL" clId="{410DAE49-E154-7245-897C-78B66F1851B8}" dt="2023-03-03T03:35:35.240" v="91"/>
          <ac:cxnSpMkLst>
            <pc:docMk/>
            <pc:sldMk cId="2760667077" sldId="271"/>
            <ac:cxnSpMk id="17" creationId="{AC77C584-D9DB-7B1E-95B7-3B5B9A1F311C}"/>
          </ac:cxnSpMkLst>
        </pc:cxnChg>
        <pc:cxnChg chg="add del mod">
          <ac:chgData name="Mochammad Irzan" userId="179137ea-2c9c-4136-bf34-44c697e89af7" providerId="ADAL" clId="{410DAE49-E154-7245-897C-78B66F1851B8}" dt="2023-03-03T03:35:35.240" v="91"/>
          <ac:cxnSpMkLst>
            <pc:docMk/>
            <pc:sldMk cId="2760667077" sldId="271"/>
            <ac:cxnSpMk id="19" creationId="{ED9961C4-EFF1-29A9-5352-03D6659F78F1}"/>
          </ac:cxnSpMkLst>
        </pc:cxnChg>
        <pc:cxnChg chg="add del mod">
          <ac:chgData name="Mochammad Irzan" userId="179137ea-2c9c-4136-bf34-44c697e89af7" providerId="ADAL" clId="{410DAE49-E154-7245-897C-78B66F1851B8}" dt="2023-03-03T03:35:35.240" v="91"/>
          <ac:cxnSpMkLst>
            <pc:docMk/>
            <pc:sldMk cId="2760667077" sldId="271"/>
            <ac:cxnSpMk id="23" creationId="{FCC84E0B-E0B5-DA4B-75D6-F64896EA7B28}"/>
          </ac:cxnSpMkLst>
        </pc:cxnChg>
        <pc:cxnChg chg="add del mod">
          <ac:chgData name="Mochammad Irzan" userId="179137ea-2c9c-4136-bf34-44c697e89af7" providerId="ADAL" clId="{410DAE49-E154-7245-897C-78B66F1851B8}" dt="2023-03-03T03:35:35.240" v="91"/>
          <ac:cxnSpMkLst>
            <pc:docMk/>
            <pc:sldMk cId="2760667077" sldId="271"/>
            <ac:cxnSpMk id="25" creationId="{C8E16A15-62B6-2F78-4FEF-C622291D787F}"/>
          </ac:cxnSpMkLst>
        </pc:cxnChg>
        <pc:cxnChg chg="add del mod">
          <ac:chgData name="Mochammad Irzan" userId="179137ea-2c9c-4136-bf34-44c697e89af7" providerId="ADAL" clId="{410DAE49-E154-7245-897C-78B66F1851B8}" dt="2023-03-03T03:35:35.240" v="91"/>
          <ac:cxnSpMkLst>
            <pc:docMk/>
            <pc:sldMk cId="2760667077" sldId="271"/>
            <ac:cxnSpMk id="26" creationId="{BB4C0064-E917-DA24-4278-EEF7A86FE5FC}"/>
          </ac:cxnSpMkLst>
        </pc:cxnChg>
        <pc:cxnChg chg="add del mod">
          <ac:chgData name="Mochammad Irzan" userId="179137ea-2c9c-4136-bf34-44c697e89af7" providerId="ADAL" clId="{410DAE49-E154-7245-897C-78B66F1851B8}" dt="2023-03-03T03:37:10.883" v="111" actId="478"/>
          <ac:cxnSpMkLst>
            <pc:docMk/>
            <pc:sldMk cId="2760667077" sldId="271"/>
            <ac:cxnSpMk id="29" creationId="{15D2AFC7-BA8C-1EED-1CE7-345EE2EA1E0F}"/>
          </ac:cxnSpMkLst>
        </pc:cxnChg>
        <pc:cxnChg chg="add mod">
          <ac:chgData name="Mochammad Irzan" userId="179137ea-2c9c-4136-bf34-44c697e89af7" providerId="ADAL" clId="{410DAE49-E154-7245-897C-78B66F1851B8}" dt="2023-03-03T03:37:38.139" v="120" actId="1076"/>
          <ac:cxnSpMkLst>
            <pc:docMk/>
            <pc:sldMk cId="2760667077" sldId="271"/>
            <ac:cxnSpMk id="30" creationId="{F1976321-3F85-5F3A-DD40-629AA15B422D}"/>
          </ac:cxnSpMkLst>
        </pc:cxnChg>
        <pc:cxnChg chg="add del mod">
          <ac:chgData name="Mochammad Irzan" userId="179137ea-2c9c-4136-bf34-44c697e89af7" providerId="ADAL" clId="{410DAE49-E154-7245-897C-78B66F1851B8}" dt="2023-03-03T03:37:12.677" v="112" actId="478"/>
          <ac:cxnSpMkLst>
            <pc:docMk/>
            <pc:sldMk cId="2760667077" sldId="271"/>
            <ac:cxnSpMk id="31" creationId="{13C77B9E-909A-18CD-8363-0662AA9E9322}"/>
          </ac:cxnSpMkLst>
        </pc:cxnChg>
        <pc:cxnChg chg="add mod">
          <ac:chgData name="Mochammad Irzan" userId="179137ea-2c9c-4136-bf34-44c697e89af7" providerId="ADAL" clId="{410DAE49-E154-7245-897C-78B66F1851B8}" dt="2023-03-03T03:37:38.139" v="120" actId="1076"/>
          <ac:cxnSpMkLst>
            <pc:docMk/>
            <pc:sldMk cId="2760667077" sldId="271"/>
            <ac:cxnSpMk id="32" creationId="{B989EE7F-7C73-E49E-347B-DF98B10F39BF}"/>
          </ac:cxnSpMkLst>
        </pc:cxnChg>
        <pc:cxnChg chg="add mod">
          <ac:chgData name="Mochammad Irzan" userId="179137ea-2c9c-4136-bf34-44c697e89af7" providerId="ADAL" clId="{410DAE49-E154-7245-897C-78B66F1851B8}" dt="2023-03-08T14:07:48.877" v="128" actId="14100"/>
          <ac:cxnSpMkLst>
            <pc:docMk/>
            <pc:sldMk cId="2760667077" sldId="271"/>
            <ac:cxnSpMk id="35" creationId="{2C63489B-9642-D1AA-F5C2-355A8A6D45CB}"/>
          </ac:cxnSpMkLst>
        </pc:cxnChg>
        <pc:cxnChg chg="add mod">
          <ac:chgData name="Mochammad Irzan" userId="179137ea-2c9c-4136-bf34-44c697e89af7" providerId="ADAL" clId="{410DAE49-E154-7245-897C-78B66F1851B8}" dt="2023-03-03T03:37:00.912" v="108" actId="14100"/>
          <ac:cxnSpMkLst>
            <pc:docMk/>
            <pc:sldMk cId="2760667077" sldId="271"/>
            <ac:cxnSpMk id="37" creationId="{52377444-4B26-7278-EFB8-6D0C89B07E39}"/>
          </ac:cxnSpMkLst>
        </pc:cxnChg>
        <pc:cxnChg chg="add mod">
          <ac:chgData name="Mochammad Irzan" userId="179137ea-2c9c-4136-bf34-44c697e89af7" providerId="ADAL" clId="{410DAE49-E154-7245-897C-78B66F1851B8}" dt="2023-03-03T03:36:56.822" v="107" actId="1076"/>
          <ac:cxnSpMkLst>
            <pc:docMk/>
            <pc:sldMk cId="2760667077" sldId="271"/>
            <ac:cxnSpMk id="38" creationId="{2ADBD3B7-EF99-15F4-1D03-900C03439321}"/>
          </ac:cxnSpMkLst>
        </pc:cxnChg>
        <pc:cxnChg chg="add mod">
          <ac:chgData name="Mochammad Irzan" userId="179137ea-2c9c-4136-bf34-44c697e89af7" providerId="ADAL" clId="{410DAE49-E154-7245-897C-78B66F1851B8}" dt="2023-03-03T03:36:56.822" v="107" actId="1076"/>
          <ac:cxnSpMkLst>
            <pc:docMk/>
            <pc:sldMk cId="2760667077" sldId="271"/>
            <ac:cxnSpMk id="40" creationId="{DD3134C8-FA6D-1DFC-9CB8-0455DC124B66}"/>
          </ac:cxnSpMkLst>
        </pc:cxnChg>
        <pc:cxnChg chg="del mod">
          <ac:chgData name="Mochammad Irzan" userId="179137ea-2c9c-4136-bf34-44c697e89af7" providerId="ADAL" clId="{410DAE49-E154-7245-897C-78B66F1851B8}" dt="2023-03-03T03:31:04.577" v="45" actId="478"/>
          <ac:cxnSpMkLst>
            <pc:docMk/>
            <pc:sldMk cId="2760667077" sldId="271"/>
            <ac:cxnSpMk id="49" creationId="{C9991168-F442-8040-936C-55DFECDA963D}"/>
          </ac:cxnSpMkLst>
        </pc:cxnChg>
        <pc:cxnChg chg="del mod">
          <ac:chgData name="Mochammad Irzan" userId="179137ea-2c9c-4136-bf34-44c697e89af7" providerId="ADAL" clId="{410DAE49-E154-7245-897C-78B66F1851B8}" dt="2023-03-03T03:31:01.945" v="43" actId="478"/>
          <ac:cxnSpMkLst>
            <pc:docMk/>
            <pc:sldMk cId="2760667077" sldId="271"/>
            <ac:cxnSpMk id="62" creationId="{9E259FED-BBD0-AE4A-A3F5-691BEF90C50E}"/>
          </ac:cxnSpMkLst>
        </pc:cxnChg>
        <pc:cxnChg chg="del mod">
          <ac:chgData name="Mochammad Irzan" userId="179137ea-2c9c-4136-bf34-44c697e89af7" providerId="ADAL" clId="{410DAE49-E154-7245-897C-78B66F1851B8}" dt="2023-03-03T03:30:16.093" v="25" actId="478"/>
          <ac:cxnSpMkLst>
            <pc:docMk/>
            <pc:sldMk cId="2760667077" sldId="271"/>
            <ac:cxnSpMk id="65" creationId="{3866B9B0-67B2-124C-85E0-1DDD7C399065}"/>
          </ac:cxnSpMkLst>
        </pc:cxnChg>
        <pc:cxnChg chg="mod">
          <ac:chgData name="Mochammad Irzan" userId="179137ea-2c9c-4136-bf34-44c697e89af7" providerId="ADAL" clId="{410DAE49-E154-7245-897C-78B66F1851B8}" dt="2023-03-03T03:31:15.315" v="50" actId="1076"/>
          <ac:cxnSpMkLst>
            <pc:docMk/>
            <pc:sldMk cId="2760667077" sldId="271"/>
            <ac:cxnSpMk id="74" creationId="{BAD7A91A-EE35-4D42-9AC2-831222D8BBDE}"/>
          </ac:cxnSpMkLst>
        </pc:cxnChg>
        <pc:cxnChg chg="add mod">
          <ac:chgData name="Mochammad Irzan" userId="179137ea-2c9c-4136-bf34-44c697e89af7" providerId="ADAL" clId="{410DAE49-E154-7245-897C-78B66F1851B8}" dt="2023-03-03T03:37:46.434" v="123" actId="14100"/>
          <ac:cxnSpMkLst>
            <pc:docMk/>
            <pc:sldMk cId="2760667077" sldId="271"/>
            <ac:cxnSpMk id="77" creationId="{E8955044-9873-E399-38B6-757EEB93675D}"/>
          </ac:cxnSpMkLst>
        </pc:cxnChg>
        <pc:cxnChg chg="add mod">
          <ac:chgData name="Mochammad Irzan" userId="179137ea-2c9c-4136-bf34-44c697e89af7" providerId="ADAL" clId="{410DAE49-E154-7245-897C-78B66F1851B8}" dt="2023-03-03T03:37:53.122" v="126" actId="14100"/>
          <ac:cxnSpMkLst>
            <pc:docMk/>
            <pc:sldMk cId="2760667077" sldId="271"/>
            <ac:cxnSpMk id="80" creationId="{E7D4A412-BFE9-806D-52B4-CFF4281F49F1}"/>
          </ac:cxnSpMkLst>
        </pc:cxnChg>
        <pc:cxnChg chg="add mod">
          <ac:chgData name="Mochammad Irzan" userId="179137ea-2c9c-4136-bf34-44c697e89af7" providerId="ADAL" clId="{410DAE49-E154-7245-897C-78B66F1851B8}" dt="2023-03-08T14:08:07.520" v="134" actId="1076"/>
          <ac:cxnSpMkLst>
            <pc:docMk/>
            <pc:sldMk cId="2760667077" sldId="271"/>
            <ac:cxnSpMk id="88" creationId="{26530B43-7E64-A6EF-EC4B-70781B8C11A1}"/>
          </ac:cxnSpMkLst>
        </pc:cxnChg>
        <pc:cxnChg chg="del mod">
          <ac:chgData name="Mochammad Irzan" userId="179137ea-2c9c-4136-bf34-44c697e89af7" providerId="ADAL" clId="{410DAE49-E154-7245-897C-78B66F1851B8}" dt="2023-03-03T03:30:08.137" v="18" actId="478"/>
          <ac:cxnSpMkLst>
            <pc:docMk/>
            <pc:sldMk cId="2760667077" sldId="271"/>
            <ac:cxnSpMk id="101" creationId="{D4E916F9-5F82-694B-BA6F-3961C9F3F77D}"/>
          </ac:cxnSpMkLst>
        </pc:cxnChg>
        <pc:cxnChg chg="del mod">
          <ac:chgData name="Mochammad Irzan" userId="179137ea-2c9c-4136-bf34-44c697e89af7" providerId="ADAL" clId="{410DAE49-E154-7245-897C-78B66F1851B8}" dt="2023-03-03T03:30:14.540" v="24" actId="478"/>
          <ac:cxnSpMkLst>
            <pc:docMk/>
            <pc:sldMk cId="2760667077" sldId="271"/>
            <ac:cxnSpMk id="107" creationId="{1F67C83C-4A91-6F44-B9C5-C5744AF609AE}"/>
          </ac:cxnSpMkLst>
        </pc:cxnChg>
        <pc:cxnChg chg="del mod">
          <ac:chgData name="Mochammad Irzan" userId="179137ea-2c9c-4136-bf34-44c697e89af7" providerId="ADAL" clId="{410DAE49-E154-7245-897C-78B66F1851B8}" dt="2023-03-03T03:30:13.010" v="23" actId="478"/>
          <ac:cxnSpMkLst>
            <pc:docMk/>
            <pc:sldMk cId="2760667077" sldId="271"/>
            <ac:cxnSpMk id="110" creationId="{7C3D2AF9-04C4-2A4C-9BFD-19D2BBE99A64}"/>
          </ac:cxnSpMkLst>
        </pc:cxnChg>
        <pc:cxnChg chg="del mod">
          <ac:chgData name="Mochammad Irzan" userId="179137ea-2c9c-4136-bf34-44c697e89af7" providerId="ADAL" clId="{410DAE49-E154-7245-897C-78B66F1851B8}" dt="2023-03-03T03:31:03.285" v="44" actId="478"/>
          <ac:cxnSpMkLst>
            <pc:docMk/>
            <pc:sldMk cId="2760667077" sldId="271"/>
            <ac:cxnSpMk id="267" creationId="{6DE05B94-C16E-8949-AF50-A185D93A5056}"/>
          </ac:cxnSpMkLst>
        </pc:cxnChg>
        <pc:cxnChg chg="del mod">
          <ac:chgData name="Mochammad Irzan" userId="179137ea-2c9c-4136-bf34-44c697e89af7" providerId="ADAL" clId="{410DAE49-E154-7245-897C-78B66F1851B8}" dt="2023-03-03T03:31:00.550" v="42" actId="478"/>
          <ac:cxnSpMkLst>
            <pc:docMk/>
            <pc:sldMk cId="2760667077" sldId="271"/>
            <ac:cxnSpMk id="270" creationId="{54D8C1C7-7E4B-0E4F-902A-741738F384D2}"/>
          </ac:cxnSpMkLst>
        </pc:cxnChg>
        <pc:cxnChg chg="mod">
          <ac:chgData name="Mochammad Irzan" userId="179137ea-2c9c-4136-bf34-44c697e89af7" providerId="ADAL" clId="{410DAE49-E154-7245-897C-78B66F1851B8}" dt="2023-03-03T03:31:15.315" v="50" actId="1076"/>
          <ac:cxnSpMkLst>
            <pc:docMk/>
            <pc:sldMk cId="2760667077" sldId="271"/>
            <ac:cxnSpMk id="273" creationId="{807F5529-90C5-9A4A-AD5B-81456AD42DA2}"/>
          </ac:cxnSpMkLst>
        </pc:cxnChg>
      </pc:sldChg>
      <pc:sldChg chg="addSp delSp modSp add mod">
        <pc:chgData name="Mochammad Irzan" userId="179137ea-2c9c-4136-bf34-44c697e89af7" providerId="ADAL" clId="{410DAE49-E154-7245-897C-78B66F1851B8}" dt="2023-03-09T04:10:42.450" v="298" actId="14100"/>
        <pc:sldMkLst>
          <pc:docMk/>
          <pc:sldMk cId="2793263658" sldId="373"/>
        </pc:sldMkLst>
        <pc:spChg chg="add mod">
          <ac:chgData name="Mochammad Irzan" userId="179137ea-2c9c-4136-bf34-44c697e89af7" providerId="ADAL" clId="{410DAE49-E154-7245-897C-78B66F1851B8}" dt="2023-03-09T04:08:41.513" v="257" actId="1076"/>
          <ac:spMkLst>
            <pc:docMk/>
            <pc:sldMk cId="2793263658" sldId="373"/>
            <ac:spMk id="3" creationId="{290A3E3A-EA26-E601-CBC3-F10FFE8861A8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4" creationId="{030AA0E1-6A17-6444-B933-B7B674EBBFD8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5" creationId="{E191D200-455A-3C4B-AA0B-872CDDECD41A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7" creationId="{77956994-61C0-3546-88FB-1BFEFCCD7911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8" creationId="{0203D0AB-52F8-A240-83AC-0A6EF300C465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9" creationId="{0F650739-87A6-364F-B960-05984848C2DC}"/>
          </ac:spMkLst>
        </pc:spChg>
        <pc:spChg chg="add mod">
          <ac:chgData name="Mochammad Irzan" userId="179137ea-2c9c-4136-bf34-44c697e89af7" providerId="ADAL" clId="{410DAE49-E154-7245-897C-78B66F1851B8}" dt="2023-03-09T04:08:41.513" v="257" actId="1076"/>
          <ac:spMkLst>
            <pc:docMk/>
            <pc:sldMk cId="2793263658" sldId="373"/>
            <ac:spMk id="14" creationId="{0CF49F03-D329-568D-A813-0F9F42EA20FF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25" creationId="{DD446AB9-56B4-35DD-AC56-2FC2FD740AA2}"/>
          </ac:spMkLst>
        </pc:spChg>
        <pc:spChg chg="mod">
          <ac:chgData name="Mochammad Irzan" userId="179137ea-2c9c-4136-bf34-44c697e89af7" providerId="ADAL" clId="{410DAE49-E154-7245-897C-78B66F1851B8}" dt="2023-03-09T04:08:41.513" v="257" actId="1076"/>
          <ac:spMkLst>
            <pc:docMk/>
            <pc:sldMk cId="2793263658" sldId="373"/>
            <ac:spMk id="33" creationId="{F26F98BB-C52E-8843-88C7-C1F83B2E84D6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44" creationId="{A13CF39E-794B-C649-ADE6-B2AE093FEEBA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45" creationId="{EE4B8E49-DD32-3842-826D-9C84A78E849A}"/>
          </ac:spMkLst>
        </pc:spChg>
        <pc:spChg chg="add mod">
          <ac:chgData name="Mochammad Irzan" userId="179137ea-2c9c-4136-bf34-44c697e89af7" providerId="ADAL" clId="{410DAE49-E154-7245-897C-78B66F1851B8}" dt="2023-03-09T04:09:15.185" v="268" actId="1076"/>
          <ac:spMkLst>
            <pc:docMk/>
            <pc:sldMk cId="2793263658" sldId="373"/>
            <ac:spMk id="50" creationId="{56BF52D6-DF86-B1E1-706E-99ABC491F08F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53" creationId="{2764C276-5613-7146-A0AA-D77BD9171B00}"/>
          </ac:spMkLst>
        </pc:spChg>
        <pc:spChg chg="del mod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58" creationId="{959E1838-5E23-1041-B5BC-C87257F4B851}"/>
          </ac:spMkLst>
        </pc:spChg>
        <pc:spChg chg="add mod">
          <ac:chgData name="Mochammad Irzan" userId="179137ea-2c9c-4136-bf34-44c697e89af7" providerId="ADAL" clId="{410DAE49-E154-7245-897C-78B66F1851B8}" dt="2023-03-09T04:09:08.436" v="266" actId="1076"/>
          <ac:spMkLst>
            <pc:docMk/>
            <pc:sldMk cId="2793263658" sldId="373"/>
            <ac:spMk id="60" creationId="{8EE3D4AB-CB24-97FA-F8F6-3295922636F4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61" creationId="{AAD13F32-D2C1-3D41-9036-D19974608224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66" creationId="{5EAE4BFD-8DE5-A747-8640-05A64BAD2AE7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73" creationId="{DEBFD60B-C637-D94D-A523-9E87DBD672C3}"/>
          </ac:spMkLst>
        </pc:spChg>
        <pc:spChg chg="add mod">
          <ac:chgData name="Mochammad Irzan" userId="179137ea-2c9c-4136-bf34-44c697e89af7" providerId="ADAL" clId="{410DAE49-E154-7245-897C-78B66F1851B8}" dt="2023-03-09T04:09:35.254" v="276" actId="1076"/>
          <ac:spMkLst>
            <pc:docMk/>
            <pc:sldMk cId="2793263658" sldId="373"/>
            <ac:spMk id="76" creationId="{22E71DCA-BEB3-FC88-01F8-3FE7FCBCD435}"/>
          </ac:spMkLst>
        </pc:spChg>
        <pc:spChg chg="mod">
          <ac:chgData name="Mochammad Irzan" userId="179137ea-2c9c-4136-bf34-44c697e89af7" providerId="ADAL" clId="{410DAE49-E154-7245-897C-78B66F1851B8}" dt="2023-03-09T04:09:49.128" v="281" actId="1076"/>
          <ac:spMkLst>
            <pc:docMk/>
            <pc:sldMk cId="2793263658" sldId="373"/>
            <ac:spMk id="78" creationId="{B5C3DBBE-6003-3345-8E71-4F45E8571A63}"/>
          </ac:spMkLst>
        </pc:spChg>
        <pc:spChg chg="mod">
          <ac:chgData name="Mochammad Irzan" userId="179137ea-2c9c-4136-bf34-44c697e89af7" providerId="ADAL" clId="{410DAE49-E154-7245-897C-78B66F1851B8}" dt="2023-03-09T04:09:55.635" v="283" actId="1076"/>
          <ac:spMkLst>
            <pc:docMk/>
            <pc:sldMk cId="2793263658" sldId="373"/>
            <ac:spMk id="103" creationId="{C4EB33DE-4B3D-2248-9E2A-89DD20E6CAFE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109" creationId="{48324A9F-E87B-CA46-9DB7-59AF613B3263}"/>
          </ac:spMkLst>
        </pc:spChg>
        <pc:spChg chg="mod">
          <ac:chgData name="Mochammad Irzan" userId="179137ea-2c9c-4136-bf34-44c697e89af7" providerId="ADAL" clId="{410DAE49-E154-7245-897C-78B66F1851B8}" dt="2023-03-09T04:10:30.101" v="294" actId="1076"/>
          <ac:spMkLst>
            <pc:docMk/>
            <pc:sldMk cId="2793263658" sldId="373"/>
            <ac:spMk id="130" creationId="{5F7C4FB3-8030-584E-949F-C052096678CA}"/>
          </ac:spMkLst>
        </pc:spChg>
        <pc:spChg chg="mod">
          <ac:chgData name="Mochammad Irzan" userId="179137ea-2c9c-4136-bf34-44c697e89af7" providerId="ADAL" clId="{410DAE49-E154-7245-897C-78B66F1851B8}" dt="2023-03-09T04:08:41.513" v="257" actId="1076"/>
          <ac:spMkLst>
            <pc:docMk/>
            <pc:sldMk cId="2793263658" sldId="373"/>
            <ac:spMk id="135" creationId="{6F142EEA-54F7-284B-ACBC-41761C3646C8}"/>
          </ac:spMkLst>
        </pc:spChg>
        <pc:spChg chg="mod">
          <ac:chgData name="Mochammad Irzan" userId="179137ea-2c9c-4136-bf34-44c697e89af7" providerId="ADAL" clId="{410DAE49-E154-7245-897C-78B66F1851B8}" dt="2023-03-09T04:08:41.513" v="257" actId="1076"/>
          <ac:spMkLst>
            <pc:docMk/>
            <pc:sldMk cId="2793263658" sldId="373"/>
            <ac:spMk id="136" creationId="{546C9607-AAC5-C64D-BE65-BDA913C5F072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197" creationId="{94515D17-20CB-ED4E-94C1-1F08999068C2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201" creationId="{966430BC-6077-9846-A838-CD223855F088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233" creationId="{CEC1C883-29B7-8345-B228-A13D011C7C87}"/>
          </ac:spMkLst>
        </pc:spChg>
        <pc:spChg chg="del">
          <ac:chgData name="Mochammad Irzan" userId="179137ea-2c9c-4136-bf34-44c697e89af7" providerId="ADAL" clId="{410DAE49-E154-7245-897C-78B66F1851B8}" dt="2023-03-09T04:06:20.887" v="221" actId="478"/>
          <ac:spMkLst>
            <pc:docMk/>
            <pc:sldMk cId="2793263658" sldId="373"/>
            <ac:spMk id="343" creationId="{575B74EA-EF46-2C41-8AC0-B53BBF27D5AD}"/>
          </ac:spMkLst>
        </pc:spChg>
        <pc:spChg chg="mod">
          <ac:chgData name="Mochammad Irzan" userId="179137ea-2c9c-4136-bf34-44c697e89af7" providerId="ADAL" clId="{410DAE49-E154-7245-897C-78B66F1851B8}" dt="2023-03-09T04:08:41.513" v="257" actId="1076"/>
          <ac:spMkLst>
            <pc:docMk/>
            <pc:sldMk cId="2793263658" sldId="373"/>
            <ac:spMk id="368" creationId="{AB506D11-E398-0D41-B56D-3E8C9421A206}"/>
          </ac:spMkLst>
        </pc:spChg>
        <pc:spChg chg="mod">
          <ac:chgData name="Mochammad Irzan" userId="179137ea-2c9c-4136-bf34-44c697e89af7" providerId="ADAL" clId="{410DAE49-E154-7245-897C-78B66F1851B8}" dt="2023-03-09T04:08:41.513" v="257" actId="1076"/>
          <ac:spMkLst>
            <pc:docMk/>
            <pc:sldMk cId="2793263658" sldId="373"/>
            <ac:spMk id="378" creationId="{5048D717-0121-F14C-BF78-10074141A7E8}"/>
          </ac:spMkLst>
        </pc:spChg>
        <pc:cxnChg chg="add mod">
          <ac:chgData name="Mochammad Irzan" userId="179137ea-2c9c-4136-bf34-44c697e89af7" providerId="ADAL" clId="{410DAE49-E154-7245-897C-78B66F1851B8}" dt="2023-03-09T04:08:41.513" v="257" actId="1076"/>
          <ac:cxnSpMkLst>
            <pc:docMk/>
            <pc:sldMk cId="2793263658" sldId="373"/>
            <ac:cxnSpMk id="6" creationId="{105DC53A-CE88-9E53-4CD3-71C34557ECE8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11" creationId="{4BCAD949-397B-0B49-832E-34C0D104C7DC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12" creationId="{B3EC8EEE-7FD5-A840-9EC2-7728B5CED3AE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15" creationId="{7347749F-B224-0941-9FE2-06DE8737A8C0}"/>
          </ac:cxnSpMkLst>
        </pc:cxnChg>
        <pc:cxnChg chg="add mod">
          <ac:chgData name="Mochammad Irzan" userId="179137ea-2c9c-4136-bf34-44c697e89af7" providerId="ADAL" clId="{410DAE49-E154-7245-897C-78B66F1851B8}" dt="2023-03-09T04:08:41.513" v="257" actId="1076"/>
          <ac:cxnSpMkLst>
            <pc:docMk/>
            <pc:sldMk cId="2793263658" sldId="373"/>
            <ac:cxnSpMk id="16" creationId="{32FF956D-50A1-AC8B-D617-3EFD00760306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18" creationId="{36574B43-4954-8F4A-9525-A198D875074A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21" creationId="{6BD2AB3C-00DC-A948-9D18-628BBF5D3C52}"/>
          </ac:cxnSpMkLst>
        </pc:cxnChg>
        <pc:cxnChg chg="add mod">
          <ac:chgData name="Mochammad Irzan" userId="179137ea-2c9c-4136-bf34-44c697e89af7" providerId="ADAL" clId="{410DAE49-E154-7245-897C-78B66F1851B8}" dt="2023-03-09T04:08:41.513" v="257" actId="1076"/>
          <ac:cxnSpMkLst>
            <pc:docMk/>
            <pc:sldMk cId="2793263658" sldId="373"/>
            <ac:cxnSpMk id="23" creationId="{A05DF0A5-EB32-44FA-EA17-D177A1C836DD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24" creationId="{1901E24D-7256-8B43-B899-9FA744D95378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30" creationId="{11BBE042-B9C8-1110-0905-47F6B38E151A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34" creationId="{C9DF1AD4-6AC8-C414-169A-36A710F7D557}"/>
          </ac:cxnSpMkLst>
        </pc:cxnChg>
        <pc:cxnChg chg="del mod">
          <ac:chgData name="Mochammad Irzan" userId="179137ea-2c9c-4136-bf34-44c697e89af7" providerId="ADAL" clId="{410DAE49-E154-7245-897C-78B66F1851B8}" dt="2023-03-09T04:06:41.374" v="226" actId="478"/>
          <ac:cxnSpMkLst>
            <pc:docMk/>
            <pc:sldMk cId="2793263658" sldId="373"/>
            <ac:cxnSpMk id="36" creationId="{9B7B92D5-ECA0-A747-9F1C-F9B160078F23}"/>
          </ac:cxnSpMkLst>
        </pc:cxnChg>
        <pc:cxnChg chg="mod">
          <ac:chgData name="Mochammad Irzan" userId="179137ea-2c9c-4136-bf34-44c697e89af7" providerId="ADAL" clId="{410DAE49-E154-7245-897C-78B66F1851B8}" dt="2023-03-09T04:08:41.513" v="257" actId="1076"/>
          <ac:cxnSpMkLst>
            <pc:docMk/>
            <pc:sldMk cId="2793263658" sldId="373"/>
            <ac:cxnSpMk id="41" creationId="{3AF1A3A9-8352-694A-B553-39E8DBC38938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46" creationId="{84F94209-492B-3341-8A02-E6839A1189BD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49" creationId="{C9991168-F442-8040-936C-55DFECDA963D}"/>
          </ac:cxnSpMkLst>
        </pc:cxnChg>
        <pc:cxnChg chg="add mod">
          <ac:chgData name="Mochammad Irzan" userId="179137ea-2c9c-4136-bf34-44c697e89af7" providerId="ADAL" clId="{410DAE49-E154-7245-897C-78B66F1851B8}" dt="2023-03-09T04:09:15.185" v="268" actId="1076"/>
          <ac:cxnSpMkLst>
            <pc:docMk/>
            <pc:sldMk cId="2793263658" sldId="373"/>
            <ac:cxnSpMk id="51" creationId="{34DFABD6-557B-B349-81B6-43B6BF2F20DC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54" creationId="{33E6AAE1-D3FC-BE46-983F-4C0121826C56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57" creationId="{6B9A7E24-5B88-D344-87E6-50FB45148D44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59" creationId="{956D6F39-CFCF-8D41-A934-B3B9355223E1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62" creationId="{9E259FED-BBD0-AE4A-A3F5-691BEF90C50E}"/>
          </ac:cxnSpMkLst>
        </pc:cxnChg>
        <pc:cxnChg chg="add mod">
          <ac:chgData name="Mochammad Irzan" userId="179137ea-2c9c-4136-bf34-44c697e89af7" providerId="ADAL" clId="{410DAE49-E154-7245-897C-78B66F1851B8}" dt="2023-03-09T04:09:08.436" v="266" actId="1076"/>
          <ac:cxnSpMkLst>
            <pc:docMk/>
            <pc:sldMk cId="2793263658" sldId="373"/>
            <ac:cxnSpMk id="63" creationId="{01844481-E5FE-1297-1479-B8C9B266A4C4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64" creationId="{F2210302-B83D-8748-AC38-A43DF8E5A120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67" creationId="{C090D354-7DE9-2D48-9DE3-AAD938440921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74" creationId="{BAD7A91A-EE35-4D42-9AC2-831222D8BBDE}"/>
          </ac:cxnSpMkLst>
        </pc:cxnChg>
        <pc:cxnChg chg="add mod">
          <ac:chgData name="Mochammad Irzan" userId="179137ea-2c9c-4136-bf34-44c697e89af7" providerId="ADAL" clId="{410DAE49-E154-7245-897C-78B66F1851B8}" dt="2023-03-09T04:09:35.254" v="276" actId="1076"/>
          <ac:cxnSpMkLst>
            <pc:docMk/>
            <pc:sldMk cId="2793263658" sldId="373"/>
            <ac:cxnSpMk id="77" creationId="{BFF8CD9F-A87A-030A-60D8-38DE514788BD}"/>
          </ac:cxnSpMkLst>
        </pc:cxnChg>
        <pc:cxnChg chg="del mod">
          <ac:chgData name="Mochammad Irzan" userId="179137ea-2c9c-4136-bf34-44c697e89af7" providerId="ADAL" clId="{410DAE49-E154-7245-897C-78B66F1851B8}" dt="2023-03-09T04:09:39.444" v="278" actId="478"/>
          <ac:cxnSpMkLst>
            <pc:docMk/>
            <pc:sldMk cId="2793263658" sldId="373"/>
            <ac:cxnSpMk id="83" creationId="{67F8E1D0-FCFA-C44B-8B6F-08907B334443}"/>
          </ac:cxnSpMkLst>
        </pc:cxnChg>
        <pc:cxnChg chg="del mod">
          <ac:chgData name="Mochammad Irzan" userId="179137ea-2c9c-4136-bf34-44c697e89af7" providerId="ADAL" clId="{410DAE49-E154-7245-897C-78B66F1851B8}" dt="2023-03-09T04:09:37.858" v="277" actId="478"/>
          <ac:cxnSpMkLst>
            <pc:docMk/>
            <pc:sldMk cId="2793263658" sldId="373"/>
            <ac:cxnSpMk id="87" creationId="{DBBC55D1-D7E4-E5F3-68D6-DB098DAFCE71}"/>
          </ac:cxnSpMkLst>
        </pc:cxnChg>
        <pc:cxnChg chg="mod">
          <ac:chgData name="Mochammad Irzan" userId="179137ea-2c9c-4136-bf34-44c697e89af7" providerId="ADAL" clId="{410DAE49-E154-7245-897C-78B66F1851B8}" dt="2023-03-09T04:09:49.128" v="281" actId="1076"/>
          <ac:cxnSpMkLst>
            <pc:docMk/>
            <pc:sldMk cId="2793263658" sldId="373"/>
            <ac:cxnSpMk id="93" creationId="{E1860E6C-1DDF-E1D0-066C-A1A0EE44C9BD}"/>
          </ac:cxnSpMkLst>
        </pc:cxnChg>
        <pc:cxnChg chg="add mod">
          <ac:chgData name="Mochammad Irzan" userId="179137ea-2c9c-4136-bf34-44c697e89af7" providerId="ADAL" clId="{410DAE49-E154-7245-897C-78B66F1851B8}" dt="2023-03-09T04:10:05.044" v="286" actId="14100"/>
          <ac:cxnSpMkLst>
            <pc:docMk/>
            <pc:sldMk cId="2793263658" sldId="373"/>
            <ac:cxnSpMk id="95" creationId="{F990116B-718F-7E03-042D-457B457D90B3}"/>
          </ac:cxnSpMkLst>
        </pc:cxnChg>
        <pc:cxnChg chg="del mod">
          <ac:chgData name="Mochammad Irzan" userId="179137ea-2c9c-4136-bf34-44c697e89af7" providerId="ADAL" clId="{410DAE49-E154-7245-897C-78B66F1851B8}" dt="2023-03-09T04:10:33" v="295" actId="478"/>
          <ac:cxnSpMkLst>
            <pc:docMk/>
            <pc:sldMk cId="2793263658" sldId="373"/>
            <ac:cxnSpMk id="98" creationId="{38B94147-826C-1E41-961A-E601F1F06B39}"/>
          </ac:cxnSpMkLst>
        </pc:cxnChg>
        <pc:cxnChg chg="add mod">
          <ac:chgData name="Mochammad Irzan" userId="179137ea-2c9c-4136-bf34-44c697e89af7" providerId="ADAL" clId="{410DAE49-E154-7245-897C-78B66F1851B8}" dt="2023-03-09T04:10:12.361" v="289" actId="14100"/>
          <ac:cxnSpMkLst>
            <pc:docMk/>
            <pc:sldMk cId="2793263658" sldId="373"/>
            <ac:cxnSpMk id="99" creationId="{A4B41DDF-5026-17E0-1441-4A8B768FAC05}"/>
          </ac:cxnSpMkLst>
        </pc:cxnChg>
        <pc:cxnChg chg="mod">
          <ac:chgData name="Mochammad Irzan" userId="179137ea-2c9c-4136-bf34-44c697e89af7" providerId="ADAL" clId="{410DAE49-E154-7245-897C-78B66F1851B8}" dt="2023-03-09T04:10:30.101" v="294" actId="1076"/>
          <ac:cxnSpMkLst>
            <pc:docMk/>
            <pc:sldMk cId="2793263658" sldId="373"/>
            <ac:cxnSpMk id="106" creationId="{0A090341-FD65-4146-BA43-AFE9C3E141BB}"/>
          </ac:cxnSpMkLst>
        </pc:cxnChg>
        <pc:cxnChg chg="add mod">
          <ac:chgData name="Mochammad Irzan" userId="179137ea-2c9c-4136-bf34-44c697e89af7" providerId="ADAL" clId="{410DAE49-E154-7245-897C-78B66F1851B8}" dt="2023-03-09T04:10:42.450" v="298" actId="14100"/>
          <ac:cxnSpMkLst>
            <pc:docMk/>
            <pc:sldMk cId="2793263658" sldId="373"/>
            <ac:cxnSpMk id="108" creationId="{F40D58E5-ADB8-ED1A-1DEB-39C56745F48B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121" creationId="{FFE4ACEC-1B25-B048-AD29-8622F2F91F1C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124" creationId="{F9087303-683F-C34F-B2D8-E1CB33EA49B6}"/>
          </ac:cxnSpMkLst>
        </pc:cxnChg>
        <pc:cxnChg chg="mod">
          <ac:chgData name="Mochammad Irzan" userId="179137ea-2c9c-4136-bf34-44c697e89af7" providerId="ADAL" clId="{410DAE49-E154-7245-897C-78B66F1851B8}" dt="2023-03-09T04:08:41.513" v="257" actId="1076"/>
          <ac:cxnSpMkLst>
            <pc:docMk/>
            <pc:sldMk cId="2793263658" sldId="373"/>
            <ac:cxnSpMk id="137" creationId="{C6E4E634-5243-2C44-B933-E6A63DAD24C3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216" creationId="{29EB1C6D-EE64-E846-852B-BC2DBBFFCE17}"/>
          </ac:cxnSpMkLst>
        </pc:cxnChg>
        <pc:cxnChg chg="del mod">
          <ac:chgData name="Mochammad Irzan" userId="179137ea-2c9c-4136-bf34-44c697e89af7" providerId="ADAL" clId="{410DAE49-E154-7245-897C-78B66F1851B8}" dt="2023-03-09T04:06:39.819" v="225" actId="478"/>
          <ac:cxnSpMkLst>
            <pc:docMk/>
            <pc:sldMk cId="2793263658" sldId="373"/>
            <ac:cxnSpMk id="225" creationId="{54A95F82-0B7D-4843-94EA-6B466C19DA2A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234" creationId="{CD604B96-3262-1949-87A1-1B4BF997E547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235" creationId="{A9B048DB-F4BB-944A-A043-3D8280EE2B90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264" creationId="{30D3A08B-4982-D94A-994A-F1EE1079AB8E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267" creationId="{6DE05B94-C16E-8949-AF50-A185D93A5056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270" creationId="{54D8C1C7-7E4B-0E4F-902A-741738F384D2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273" creationId="{807F5529-90C5-9A4A-AD5B-81456AD42DA2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344" creationId="{93CB3AEB-415D-6646-A349-BC704B15E7A8}"/>
          </ac:cxnSpMkLst>
        </pc:cxnChg>
        <pc:cxnChg chg="del mod">
          <ac:chgData name="Mochammad Irzan" userId="179137ea-2c9c-4136-bf34-44c697e89af7" providerId="ADAL" clId="{410DAE49-E154-7245-897C-78B66F1851B8}" dt="2023-03-09T04:06:20.887" v="221" actId="478"/>
          <ac:cxnSpMkLst>
            <pc:docMk/>
            <pc:sldMk cId="2793263658" sldId="373"/>
            <ac:cxnSpMk id="347" creationId="{572B638A-85FF-A546-A5EB-7230A852CDB9}"/>
          </ac:cxnSpMkLst>
        </pc:cxnChg>
        <pc:cxnChg chg="mod">
          <ac:chgData name="Mochammad Irzan" userId="179137ea-2c9c-4136-bf34-44c697e89af7" providerId="ADAL" clId="{410DAE49-E154-7245-897C-78B66F1851B8}" dt="2023-03-09T04:08:41.513" v="257" actId="1076"/>
          <ac:cxnSpMkLst>
            <pc:docMk/>
            <pc:sldMk cId="2793263658" sldId="373"/>
            <ac:cxnSpMk id="371" creationId="{90802CA1-2CF5-254F-9AC7-10924F11000E}"/>
          </ac:cxnSpMkLst>
        </pc:cxnChg>
      </pc:sldChg>
      <pc:sldChg chg="add">
        <pc:chgData name="Mochammad Irzan" userId="179137ea-2c9c-4136-bf34-44c697e89af7" providerId="ADAL" clId="{410DAE49-E154-7245-897C-78B66F1851B8}" dt="2023-03-03T03:29:37.140" v="13" actId="2890"/>
        <pc:sldMkLst>
          <pc:docMk/>
          <pc:sldMk cId="2429287889" sldId="374"/>
        </pc:sldMkLst>
      </pc:sldChg>
      <pc:sldChg chg="add">
        <pc:chgData name="Mochammad Irzan" userId="179137ea-2c9c-4136-bf34-44c697e89af7" providerId="ADAL" clId="{410DAE49-E154-7245-897C-78B66F1851B8}" dt="2023-03-09T04:06:13.137" v="220" actId="2890"/>
        <pc:sldMkLst>
          <pc:docMk/>
          <pc:sldMk cId="2424939083" sldId="375"/>
        </pc:sldMkLst>
      </pc:sldChg>
    </pc:docChg>
  </pc:docChgLst>
  <pc:docChgLst>
    <pc:chgData name="Mochammad Irzan" userId="179137ea-2c9c-4136-bf34-44c697e89af7" providerId="ADAL" clId="{15944AEB-8CDD-5047-8309-63E53995BE27}"/>
    <pc:docChg chg="undo custSel addSld modSld">
      <pc:chgData name="Mochammad Irzan" userId="179137ea-2c9c-4136-bf34-44c697e89af7" providerId="ADAL" clId="{15944AEB-8CDD-5047-8309-63E53995BE27}" dt="2023-03-24T06:37:07.044" v="492" actId="20577"/>
      <pc:docMkLst>
        <pc:docMk/>
      </pc:docMkLst>
      <pc:sldChg chg="addSp delSp modSp new mod">
        <pc:chgData name="Mochammad Irzan" userId="179137ea-2c9c-4136-bf34-44c697e89af7" providerId="ADAL" clId="{15944AEB-8CDD-5047-8309-63E53995BE27}" dt="2023-03-20T17:38:40.869" v="307" actId="20577"/>
        <pc:sldMkLst>
          <pc:docMk/>
          <pc:sldMk cId="319560745" sldId="376"/>
        </pc:sldMkLst>
        <pc:spChg chg="mod">
          <ac:chgData name="Mochammad Irzan" userId="179137ea-2c9c-4136-bf34-44c697e89af7" providerId="ADAL" clId="{15944AEB-8CDD-5047-8309-63E53995BE27}" dt="2023-03-20T17:38:40.869" v="307" actId="20577"/>
          <ac:spMkLst>
            <pc:docMk/>
            <pc:sldMk cId="319560745" sldId="376"/>
            <ac:spMk id="2" creationId="{456FADCD-02FC-CA0F-7135-7D8E7447119C}"/>
          </ac:spMkLst>
        </pc:spChg>
        <pc:spChg chg="add mod">
          <ac:chgData name="Mochammad Irzan" userId="179137ea-2c9c-4136-bf34-44c697e89af7" providerId="ADAL" clId="{15944AEB-8CDD-5047-8309-63E53995BE27}" dt="2023-03-20T17:21:58.812" v="167" actId="207"/>
          <ac:spMkLst>
            <pc:docMk/>
            <pc:sldMk cId="319560745" sldId="376"/>
            <ac:spMk id="3" creationId="{894BBA5D-418C-8ADB-9A37-7AC56363CDB6}"/>
          </ac:spMkLst>
        </pc:spChg>
        <pc:spChg chg="add mod">
          <ac:chgData name="Mochammad Irzan" userId="179137ea-2c9c-4136-bf34-44c697e89af7" providerId="ADAL" clId="{15944AEB-8CDD-5047-8309-63E53995BE27}" dt="2023-03-20T17:21:35.126" v="164" actId="1076"/>
          <ac:spMkLst>
            <pc:docMk/>
            <pc:sldMk cId="319560745" sldId="376"/>
            <ac:spMk id="4" creationId="{EFF73E11-132A-0A48-9BDC-B1BFCADA6493}"/>
          </ac:spMkLst>
        </pc:spChg>
        <pc:spChg chg="add mod">
          <ac:chgData name="Mochammad Irzan" userId="179137ea-2c9c-4136-bf34-44c697e89af7" providerId="ADAL" clId="{15944AEB-8CDD-5047-8309-63E53995BE27}" dt="2023-03-20T17:21:58.812" v="167" actId="207"/>
          <ac:spMkLst>
            <pc:docMk/>
            <pc:sldMk cId="319560745" sldId="376"/>
            <ac:spMk id="5" creationId="{2BAA90B9-327D-8187-317D-D88FC7725FC2}"/>
          </ac:spMkLst>
        </pc:spChg>
        <pc:spChg chg="add mod">
          <ac:chgData name="Mochammad Irzan" userId="179137ea-2c9c-4136-bf34-44c697e89af7" providerId="ADAL" clId="{15944AEB-8CDD-5047-8309-63E53995BE27}" dt="2023-03-20T17:21:58.812" v="167" actId="207"/>
          <ac:spMkLst>
            <pc:docMk/>
            <pc:sldMk cId="319560745" sldId="376"/>
            <ac:spMk id="6" creationId="{EBB02D74-2B44-6AAB-6484-254E3442E9D8}"/>
          </ac:spMkLst>
        </pc:spChg>
        <pc:spChg chg="add mod">
          <ac:chgData name="Mochammad Irzan" userId="179137ea-2c9c-4136-bf34-44c697e89af7" providerId="ADAL" clId="{15944AEB-8CDD-5047-8309-63E53995BE27}" dt="2023-03-20T17:21:58.812" v="167" actId="207"/>
          <ac:spMkLst>
            <pc:docMk/>
            <pc:sldMk cId="319560745" sldId="376"/>
            <ac:spMk id="7" creationId="{8CA58696-BAA6-F467-EAD5-2B78389420F3}"/>
          </ac:spMkLst>
        </pc:spChg>
        <pc:spChg chg="add mod">
          <ac:chgData name="Mochammad Irzan" userId="179137ea-2c9c-4136-bf34-44c697e89af7" providerId="ADAL" clId="{15944AEB-8CDD-5047-8309-63E53995BE27}" dt="2023-03-20T17:21:58.812" v="167" actId="207"/>
          <ac:spMkLst>
            <pc:docMk/>
            <pc:sldMk cId="319560745" sldId="376"/>
            <ac:spMk id="8" creationId="{524D2FAB-38E1-AC28-839E-479C68441559}"/>
          </ac:spMkLst>
        </pc:spChg>
        <pc:spChg chg="add del">
          <ac:chgData name="Mochammad Irzan" userId="179137ea-2c9c-4136-bf34-44c697e89af7" providerId="ADAL" clId="{15944AEB-8CDD-5047-8309-63E53995BE27}" dt="2023-03-20T17:21:47.404" v="166" actId="478"/>
          <ac:spMkLst>
            <pc:docMk/>
            <pc:sldMk cId="319560745" sldId="376"/>
            <ac:spMk id="9" creationId="{A876802D-88E6-D10D-6CFC-5DC493723B1F}"/>
          </ac:spMkLst>
        </pc:spChg>
        <pc:spChg chg="add mod">
          <ac:chgData name="Mochammad Irzan" userId="179137ea-2c9c-4136-bf34-44c697e89af7" providerId="ADAL" clId="{15944AEB-8CDD-5047-8309-63E53995BE27}" dt="2023-03-20T17:26:39.764" v="251" actId="166"/>
          <ac:spMkLst>
            <pc:docMk/>
            <pc:sldMk cId="319560745" sldId="376"/>
            <ac:spMk id="10" creationId="{4EF8E32D-BE72-D64B-D3AC-4FAEDEAB5B78}"/>
          </ac:spMkLst>
        </pc:spChg>
        <pc:spChg chg="add del mod">
          <ac:chgData name="Mochammad Irzan" userId="179137ea-2c9c-4136-bf34-44c697e89af7" providerId="ADAL" clId="{15944AEB-8CDD-5047-8309-63E53995BE27}" dt="2023-03-20T17:26:39.764" v="251" actId="166"/>
          <ac:spMkLst>
            <pc:docMk/>
            <pc:sldMk cId="319560745" sldId="376"/>
            <ac:spMk id="29" creationId="{3A60A9C0-766A-4F8B-2D2D-1CE6B8E67469}"/>
          </ac:spMkLst>
        </pc:spChg>
        <pc:spChg chg="add mod">
          <ac:chgData name="Mochammad Irzan" userId="179137ea-2c9c-4136-bf34-44c697e89af7" providerId="ADAL" clId="{15944AEB-8CDD-5047-8309-63E53995BE27}" dt="2023-03-20T17:28:39.659" v="297" actId="20577"/>
          <ac:spMkLst>
            <pc:docMk/>
            <pc:sldMk cId="319560745" sldId="376"/>
            <ac:spMk id="41" creationId="{B9295ED6-054F-9AC7-D660-7B57374607E3}"/>
          </ac:spMkLst>
        </pc:spChg>
        <pc:spChg chg="add mod">
          <ac:chgData name="Mochammad Irzan" userId="179137ea-2c9c-4136-bf34-44c697e89af7" providerId="ADAL" clId="{15944AEB-8CDD-5047-8309-63E53995BE27}" dt="2023-03-20T17:27:01.534" v="261" actId="1076"/>
          <ac:spMkLst>
            <pc:docMk/>
            <pc:sldMk cId="319560745" sldId="376"/>
            <ac:spMk id="52" creationId="{22DF52AB-B010-87EA-326B-ADC42B06ECE2}"/>
          </ac:spMkLst>
        </pc:spChg>
        <pc:spChg chg="add mod">
          <ac:chgData name="Mochammad Irzan" userId="179137ea-2c9c-4136-bf34-44c697e89af7" providerId="ADAL" clId="{15944AEB-8CDD-5047-8309-63E53995BE27}" dt="2023-03-20T17:28:08.881" v="287" actId="1076"/>
          <ac:spMkLst>
            <pc:docMk/>
            <pc:sldMk cId="319560745" sldId="376"/>
            <ac:spMk id="67" creationId="{29E690AC-1248-CA35-DFFA-AD75A7D34F6C}"/>
          </ac:spMkLst>
        </pc:spChg>
        <pc:cxnChg chg="add mod">
          <ac:chgData name="Mochammad Irzan" userId="179137ea-2c9c-4136-bf34-44c697e89af7" providerId="ADAL" clId="{15944AEB-8CDD-5047-8309-63E53995BE27}" dt="2023-03-20T17:23:04.743" v="189" actId="1582"/>
          <ac:cxnSpMkLst>
            <pc:docMk/>
            <pc:sldMk cId="319560745" sldId="376"/>
            <ac:cxnSpMk id="12" creationId="{B241EF4A-5292-FD75-544E-E116E6D50FCC}"/>
          </ac:cxnSpMkLst>
        </pc:cxnChg>
        <pc:cxnChg chg="add mod">
          <ac:chgData name="Mochammad Irzan" userId="179137ea-2c9c-4136-bf34-44c697e89af7" providerId="ADAL" clId="{15944AEB-8CDD-5047-8309-63E53995BE27}" dt="2023-03-20T17:23:12.135" v="192" actId="14100"/>
          <ac:cxnSpMkLst>
            <pc:docMk/>
            <pc:sldMk cId="319560745" sldId="376"/>
            <ac:cxnSpMk id="14" creationId="{773A1523-1E88-5375-D69C-10E8F65C9E89}"/>
          </ac:cxnSpMkLst>
        </pc:cxnChg>
        <pc:cxnChg chg="add mod">
          <ac:chgData name="Mochammad Irzan" userId="179137ea-2c9c-4136-bf34-44c697e89af7" providerId="ADAL" clId="{15944AEB-8CDD-5047-8309-63E53995BE27}" dt="2023-03-20T17:23:21.489" v="195" actId="14100"/>
          <ac:cxnSpMkLst>
            <pc:docMk/>
            <pc:sldMk cId="319560745" sldId="376"/>
            <ac:cxnSpMk id="17" creationId="{7BE07451-EAD1-34D0-E1C9-E9E215EB8490}"/>
          </ac:cxnSpMkLst>
        </pc:cxnChg>
        <pc:cxnChg chg="add mod">
          <ac:chgData name="Mochammad Irzan" userId="179137ea-2c9c-4136-bf34-44c697e89af7" providerId="ADAL" clId="{15944AEB-8CDD-5047-8309-63E53995BE27}" dt="2023-03-20T17:23:29.494" v="198" actId="14100"/>
          <ac:cxnSpMkLst>
            <pc:docMk/>
            <pc:sldMk cId="319560745" sldId="376"/>
            <ac:cxnSpMk id="20" creationId="{A49CF96A-542C-B2A2-37E0-B1A13AEA2659}"/>
          </ac:cxnSpMkLst>
        </pc:cxnChg>
        <pc:cxnChg chg="add mod">
          <ac:chgData name="Mochammad Irzan" userId="179137ea-2c9c-4136-bf34-44c697e89af7" providerId="ADAL" clId="{15944AEB-8CDD-5047-8309-63E53995BE27}" dt="2023-03-20T17:23:47.097" v="202" actId="14100"/>
          <ac:cxnSpMkLst>
            <pc:docMk/>
            <pc:sldMk cId="319560745" sldId="376"/>
            <ac:cxnSpMk id="23" creationId="{94639AEE-7BB3-AC3E-4D1F-6B9FA29C5CD9}"/>
          </ac:cxnSpMkLst>
        </pc:cxnChg>
        <pc:cxnChg chg="add mod">
          <ac:chgData name="Mochammad Irzan" userId="179137ea-2c9c-4136-bf34-44c697e89af7" providerId="ADAL" clId="{15944AEB-8CDD-5047-8309-63E53995BE27}" dt="2023-03-20T17:23:55.361" v="205" actId="14100"/>
          <ac:cxnSpMkLst>
            <pc:docMk/>
            <pc:sldMk cId="319560745" sldId="376"/>
            <ac:cxnSpMk id="26" creationId="{4909B612-3D85-BA32-2796-585C1588CBE3}"/>
          </ac:cxnSpMkLst>
        </pc:cxnChg>
        <pc:cxnChg chg="add del mod">
          <ac:chgData name="Mochammad Irzan" userId="179137ea-2c9c-4136-bf34-44c697e89af7" providerId="ADAL" clId="{15944AEB-8CDD-5047-8309-63E53995BE27}" dt="2023-03-20T17:24:10.819" v="210" actId="478"/>
          <ac:cxnSpMkLst>
            <pc:docMk/>
            <pc:sldMk cId="319560745" sldId="376"/>
            <ac:cxnSpMk id="30" creationId="{5992EB95-B1A5-DEDD-06E0-242772004FB8}"/>
          </ac:cxnSpMkLst>
        </pc:cxnChg>
        <pc:cxnChg chg="add del mod">
          <ac:chgData name="Mochammad Irzan" userId="179137ea-2c9c-4136-bf34-44c697e89af7" providerId="ADAL" clId="{15944AEB-8CDD-5047-8309-63E53995BE27}" dt="2023-03-20T17:25:23.640" v="239" actId="14100"/>
          <ac:cxnSpMkLst>
            <pc:docMk/>
            <pc:sldMk cId="319560745" sldId="376"/>
            <ac:cxnSpMk id="31" creationId="{F6CCFC4C-5E9A-37DC-8362-EC7D8768A647}"/>
          </ac:cxnSpMkLst>
        </pc:cxnChg>
        <pc:cxnChg chg="add del mod">
          <ac:chgData name="Mochammad Irzan" userId="179137ea-2c9c-4136-bf34-44c697e89af7" providerId="ADAL" clId="{15944AEB-8CDD-5047-8309-63E53995BE27}" dt="2023-03-20T17:25:19.420" v="238" actId="14100"/>
          <ac:cxnSpMkLst>
            <pc:docMk/>
            <pc:sldMk cId="319560745" sldId="376"/>
            <ac:cxnSpMk id="32" creationId="{7AC0E6B7-3B1A-F85E-2773-7FE8A139F911}"/>
          </ac:cxnSpMkLst>
        </pc:cxnChg>
        <pc:cxnChg chg="add del mod">
          <ac:chgData name="Mochammad Irzan" userId="179137ea-2c9c-4136-bf34-44c697e89af7" providerId="ADAL" clId="{15944AEB-8CDD-5047-8309-63E53995BE27}" dt="2023-03-20T17:25:14.659" v="237" actId="14100"/>
          <ac:cxnSpMkLst>
            <pc:docMk/>
            <pc:sldMk cId="319560745" sldId="376"/>
            <ac:cxnSpMk id="33" creationId="{13B60A23-ACDF-5651-C08F-C7C79C69AC68}"/>
          </ac:cxnSpMkLst>
        </pc:cxnChg>
        <pc:cxnChg chg="add del mod">
          <ac:chgData name="Mochammad Irzan" userId="179137ea-2c9c-4136-bf34-44c697e89af7" providerId="ADAL" clId="{15944AEB-8CDD-5047-8309-63E53995BE27}" dt="2023-03-20T17:25:11.172" v="236" actId="14100"/>
          <ac:cxnSpMkLst>
            <pc:docMk/>
            <pc:sldMk cId="319560745" sldId="376"/>
            <ac:cxnSpMk id="34" creationId="{B41F442B-BC6A-7D85-852D-F9DB16F2F4EB}"/>
          </ac:cxnSpMkLst>
        </pc:cxnChg>
        <pc:cxnChg chg="add del mod">
          <ac:chgData name="Mochammad Irzan" userId="179137ea-2c9c-4136-bf34-44c697e89af7" providerId="ADAL" clId="{15944AEB-8CDD-5047-8309-63E53995BE27}" dt="2023-03-20T17:25:50.904" v="243" actId="478"/>
          <ac:cxnSpMkLst>
            <pc:docMk/>
            <pc:sldMk cId="319560745" sldId="376"/>
            <ac:cxnSpMk id="35" creationId="{7D5ABAF3-9F52-E18D-C5F1-ACF7688F1B69}"/>
          </ac:cxnSpMkLst>
        </pc:cxnChg>
        <pc:cxnChg chg="add mod">
          <ac:chgData name="Mochammad Irzan" userId="179137ea-2c9c-4136-bf34-44c697e89af7" providerId="ADAL" clId="{15944AEB-8CDD-5047-8309-63E53995BE27}" dt="2023-03-20T17:26:15.375" v="246" actId="14100"/>
          <ac:cxnSpMkLst>
            <pc:docMk/>
            <pc:sldMk cId="319560745" sldId="376"/>
            <ac:cxnSpMk id="42" creationId="{85D7D514-816C-9B1F-737A-7964964CDE51}"/>
          </ac:cxnSpMkLst>
        </pc:cxnChg>
        <pc:cxnChg chg="add mod">
          <ac:chgData name="Mochammad Irzan" userId="179137ea-2c9c-4136-bf34-44c697e89af7" providerId="ADAL" clId="{15944AEB-8CDD-5047-8309-63E53995BE27}" dt="2023-03-20T17:26:19.499" v="247" actId="14100"/>
          <ac:cxnSpMkLst>
            <pc:docMk/>
            <pc:sldMk cId="319560745" sldId="376"/>
            <ac:cxnSpMk id="43" creationId="{7DB1FB3E-CBE3-6D93-CCA0-AFA5A2C20317}"/>
          </ac:cxnSpMkLst>
        </pc:cxnChg>
        <pc:cxnChg chg="add mod">
          <ac:chgData name="Mochammad Irzan" userId="179137ea-2c9c-4136-bf34-44c697e89af7" providerId="ADAL" clId="{15944AEB-8CDD-5047-8309-63E53995BE27}" dt="2023-03-20T17:26:24.322" v="248" actId="14100"/>
          <ac:cxnSpMkLst>
            <pc:docMk/>
            <pc:sldMk cId="319560745" sldId="376"/>
            <ac:cxnSpMk id="44" creationId="{B562A9A3-36A7-6D03-CBED-8634C2950033}"/>
          </ac:cxnSpMkLst>
        </pc:cxnChg>
        <pc:cxnChg chg="add mod">
          <ac:chgData name="Mochammad Irzan" userId="179137ea-2c9c-4136-bf34-44c697e89af7" providerId="ADAL" clId="{15944AEB-8CDD-5047-8309-63E53995BE27}" dt="2023-03-20T17:26:29.180" v="249" actId="14100"/>
          <ac:cxnSpMkLst>
            <pc:docMk/>
            <pc:sldMk cId="319560745" sldId="376"/>
            <ac:cxnSpMk id="45" creationId="{5C306E52-4333-577B-0E37-E47E5DDE214E}"/>
          </ac:cxnSpMkLst>
        </pc:cxnChg>
        <pc:cxnChg chg="add mod">
          <ac:chgData name="Mochammad Irzan" userId="179137ea-2c9c-4136-bf34-44c697e89af7" providerId="ADAL" clId="{15944AEB-8CDD-5047-8309-63E53995BE27}" dt="2023-03-20T17:26:32.834" v="250" actId="14100"/>
          <ac:cxnSpMkLst>
            <pc:docMk/>
            <pc:sldMk cId="319560745" sldId="376"/>
            <ac:cxnSpMk id="46" creationId="{236A44B2-9565-35EF-A9C3-184A4EB2C8EF}"/>
          </ac:cxnSpMkLst>
        </pc:cxnChg>
        <pc:cxnChg chg="add mod">
          <ac:chgData name="Mochammad Irzan" userId="179137ea-2c9c-4136-bf34-44c697e89af7" providerId="ADAL" clId="{15944AEB-8CDD-5047-8309-63E53995BE27}" dt="2023-03-20T17:27:17.980" v="263" actId="1582"/>
          <ac:cxnSpMkLst>
            <pc:docMk/>
            <pc:sldMk cId="319560745" sldId="376"/>
            <ac:cxnSpMk id="54" creationId="{27DFF122-0593-9FC3-F303-730C56D790BC}"/>
          </ac:cxnSpMkLst>
        </pc:cxnChg>
        <pc:cxnChg chg="add mod">
          <ac:chgData name="Mochammad Irzan" userId="179137ea-2c9c-4136-bf34-44c697e89af7" providerId="ADAL" clId="{15944AEB-8CDD-5047-8309-63E53995BE27}" dt="2023-03-20T17:27:45.118" v="272" actId="14100"/>
          <ac:cxnSpMkLst>
            <pc:docMk/>
            <pc:sldMk cId="319560745" sldId="376"/>
            <ac:cxnSpMk id="55" creationId="{90AFAB39-A35A-5E9F-5505-103191C15EFE}"/>
          </ac:cxnSpMkLst>
        </pc:cxnChg>
        <pc:cxnChg chg="add mod">
          <ac:chgData name="Mochammad Irzan" userId="179137ea-2c9c-4136-bf34-44c697e89af7" providerId="ADAL" clId="{15944AEB-8CDD-5047-8309-63E53995BE27}" dt="2023-03-20T17:27:40.871" v="271" actId="14100"/>
          <ac:cxnSpMkLst>
            <pc:docMk/>
            <pc:sldMk cId="319560745" sldId="376"/>
            <ac:cxnSpMk id="60" creationId="{06996685-9AA6-6CBA-6470-1BE4BC0F0C24}"/>
          </ac:cxnSpMkLst>
        </pc:cxnChg>
        <pc:cxnChg chg="add mod">
          <ac:chgData name="Mochammad Irzan" userId="179137ea-2c9c-4136-bf34-44c697e89af7" providerId="ADAL" clId="{15944AEB-8CDD-5047-8309-63E53995BE27}" dt="2023-03-20T17:27:52.348" v="275" actId="14100"/>
          <ac:cxnSpMkLst>
            <pc:docMk/>
            <pc:sldMk cId="319560745" sldId="376"/>
            <ac:cxnSpMk id="64" creationId="{0F1393F5-9CAA-E89F-6C62-23CB0292D4AF}"/>
          </ac:cxnSpMkLst>
        </pc:cxnChg>
        <pc:cxnChg chg="add mod">
          <ac:chgData name="Mochammad Irzan" userId="179137ea-2c9c-4136-bf34-44c697e89af7" providerId="ADAL" clId="{15944AEB-8CDD-5047-8309-63E53995BE27}" dt="2023-03-20T17:28:16.985" v="290" actId="14100"/>
          <ac:cxnSpMkLst>
            <pc:docMk/>
            <pc:sldMk cId="319560745" sldId="376"/>
            <ac:cxnSpMk id="68" creationId="{0A46ED48-D199-1CDC-ACA3-EF4232E3E932}"/>
          </ac:cxnSpMkLst>
        </pc:cxnChg>
      </pc:sldChg>
      <pc:sldChg chg="add">
        <pc:chgData name="Mochammad Irzan" userId="179137ea-2c9c-4136-bf34-44c697e89af7" providerId="ADAL" clId="{15944AEB-8CDD-5047-8309-63E53995BE27}" dt="2023-03-24T06:03:20.238" v="308"/>
        <pc:sldMkLst>
          <pc:docMk/>
          <pc:sldMk cId="834524888" sldId="377"/>
        </pc:sldMkLst>
      </pc:sldChg>
      <pc:sldChg chg="addSp delSp modSp add mod">
        <pc:chgData name="Mochammad Irzan" userId="179137ea-2c9c-4136-bf34-44c697e89af7" providerId="ADAL" clId="{15944AEB-8CDD-5047-8309-63E53995BE27}" dt="2023-03-24T06:37:07.044" v="492" actId="20577"/>
        <pc:sldMkLst>
          <pc:docMk/>
          <pc:sldMk cId="1521721809" sldId="378"/>
        </pc:sldMkLst>
        <pc:spChg chg="add mod">
          <ac:chgData name="Mochammad Irzan" userId="179137ea-2c9c-4136-bf34-44c697e89af7" providerId="ADAL" clId="{15944AEB-8CDD-5047-8309-63E53995BE27}" dt="2023-03-24T06:36:59.648" v="481" actId="20577"/>
          <ac:spMkLst>
            <pc:docMk/>
            <pc:sldMk cId="1521721809" sldId="378"/>
            <ac:spMk id="26" creationId="{C887300D-6319-5572-D14E-A95055330EA8}"/>
          </ac:spMkLst>
        </pc:spChg>
        <pc:spChg chg="add mod">
          <ac:chgData name="Mochammad Irzan" userId="179137ea-2c9c-4136-bf34-44c697e89af7" providerId="ADAL" clId="{15944AEB-8CDD-5047-8309-63E53995BE27}" dt="2023-03-24T06:37:07.044" v="492" actId="20577"/>
          <ac:spMkLst>
            <pc:docMk/>
            <pc:sldMk cId="1521721809" sldId="378"/>
            <ac:spMk id="42" creationId="{08A72DC5-F5A3-33E5-5D9B-3091DBF48C41}"/>
          </ac:spMkLst>
        </pc:spChg>
        <pc:spChg chg="mod">
          <ac:chgData name="Mochammad Irzan" userId="179137ea-2c9c-4136-bf34-44c697e89af7" providerId="ADAL" clId="{15944AEB-8CDD-5047-8309-63E53995BE27}" dt="2023-03-24T06:03:43.376" v="328" actId="14100"/>
          <ac:spMkLst>
            <pc:docMk/>
            <pc:sldMk cId="1521721809" sldId="378"/>
            <ac:spMk id="44" creationId="{A13CF39E-794B-C649-ADE6-B2AE093FEEBA}"/>
          </ac:spMkLst>
        </pc:spChg>
        <pc:spChg chg="mod">
          <ac:chgData name="Mochammad Irzan" userId="179137ea-2c9c-4136-bf34-44c697e89af7" providerId="ADAL" clId="{15944AEB-8CDD-5047-8309-63E53995BE27}" dt="2023-03-24T06:37:01.921" v="484" actId="20577"/>
          <ac:spMkLst>
            <pc:docMk/>
            <pc:sldMk cId="1521721809" sldId="378"/>
            <ac:spMk id="45" creationId="{EE4B8E49-DD32-3842-826D-9C84A78E849A}"/>
          </ac:spMkLst>
        </pc:spChg>
        <pc:spChg chg="add mod">
          <ac:chgData name="Mochammad Irzan" userId="179137ea-2c9c-4136-bf34-44c697e89af7" providerId="ADAL" clId="{15944AEB-8CDD-5047-8309-63E53995BE27}" dt="2023-03-24T06:12:53.304" v="387" actId="20577"/>
          <ac:spMkLst>
            <pc:docMk/>
            <pc:sldMk cId="1521721809" sldId="378"/>
            <ac:spMk id="52" creationId="{C7A5424E-45FB-0F77-2E84-028EA30B790E}"/>
          </ac:spMkLst>
        </pc:spChg>
        <pc:spChg chg="mod">
          <ac:chgData name="Mochammad Irzan" userId="179137ea-2c9c-4136-bf34-44c697e89af7" providerId="ADAL" clId="{15944AEB-8CDD-5047-8309-63E53995BE27}" dt="2023-03-24T06:36:57.320" v="478" actId="20577"/>
          <ac:spMkLst>
            <pc:docMk/>
            <pc:sldMk cId="1521721809" sldId="378"/>
            <ac:spMk id="53" creationId="{2764C276-5613-7146-A0AA-D77BD9171B00}"/>
          </ac:spMkLst>
        </pc:spChg>
        <pc:spChg chg="mod">
          <ac:chgData name="Mochammad Irzan" userId="179137ea-2c9c-4136-bf34-44c697e89af7" providerId="ADAL" clId="{15944AEB-8CDD-5047-8309-63E53995BE27}" dt="2023-03-24T06:05:09.808" v="370" actId="20577"/>
          <ac:spMkLst>
            <pc:docMk/>
            <pc:sldMk cId="1521721809" sldId="378"/>
            <ac:spMk id="58" creationId="{959E1838-5E23-1041-B5BC-C87257F4B851}"/>
          </ac:spMkLst>
        </pc:spChg>
        <pc:spChg chg="mod">
          <ac:chgData name="Mochammad Irzan" userId="179137ea-2c9c-4136-bf34-44c697e89af7" providerId="ADAL" clId="{15944AEB-8CDD-5047-8309-63E53995BE27}" dt="2023-03-24T06:37:04.580" v="487" actId="20577"/>
          <ac:spMkLst>
            <pc:docMk/>
            <pc:sldMk cId="1521721809" sldId="378"/>
            <ac:spMk id="61" creationId="{AAD13F32-D2C1-3D41-9036-D19974608224}"/>
          </ac:spMkLst>
        </pc:spChg>
        <pc:spChg chg="del mod">
          <ac:chgData name="Mochammad Irzan" userId="179137ea-2c9c-4136-bf34-44c697e89af7" providerId="ADAL" clId="{15944AEB-8CDD-5047-8309-63E53995BE27}" dt="2023-03-24T06:04:03.213" v="339" actId="478"/>
          <ac:spMkLst>
            <pc:docMk/>
            <pc:sldMk cId="1521721809" sldId="378"/>
            <ac:spMk id="66" creationId="{5EAE4BFD-8DE5-A747-8640-05A64BAD2AE7}"/>
          </ac:spMkLst>
        </pc:spChg>
        <pc:spChg chg="del">
          <ac:chgData name="Mochammad Irzan" userId="179137ea-2c9c-4136-bf34-44c697e89af7" providerId="ADAL" clId="{15944AEB-8CDD-5047-8309-63E53995BE27}" dt="2023-03-24T06:04:38.832" v="360" actId="478"/>
          <ac:spMkLst>
            <pc:docMk/>
            <pc:sldMk cId="1521721809" sldId="378"/>
            <ac:spMk id="73" creationId="{DEBFD60B-C637-D94D-A523-9E87DBD672C3}"/>
          </ac:spMkLst>
        </pc:spChg>
        <pc:spChg chg="mod">
          <ac:chgData name="Mochammad Irzan" userId="179137ea-2c9c-4136-bf34-44c697e89af7" providerId="ADAL" clId="{15944AEB-8CDD-5047-8309-63E53995BE27}" dt="2023-03-24T06:12:32.720" v="379" actId="1076"/>
          <ac:spMkLst>
            <pc:docMk/>
            <pc:sldMk cId="1521721809" sldId="378"/>
            <ac:spMk id="109" creationId="{48324A9F-E87B-CA46-9DB7-59AF613B3263}"/>
          </ac:spMkLst>
        </pc:spChg>
        <pc:spChg chg="add del">
          <ac:chgData name="Mochammad Irzan" userId="179137ea-2c9c-4136-bf34-44c697e89af7" providerId="ADAL" clId="{15944AEB-8CDD-5047-8309-63E53995BE27}" dt="2023-03-24T06:04:00.836" v="337" actId="478"/>
          <ac:spMkLst>
            <pc:docMk/>
            <pc:sldMk cId="1521721809" sldId="378"/>
            <ac:spMk id="201" creationId="{966430BC-6077-9846-A838-CD223855F088}"/>
          </ac:spMkLst>
        </pc:spChg>
        <pc:cxnChg chg="mod">
          <ac:chgData name="Mochammad Irzan" userId="179137ea-2c9c-4136-bf34-44c697e89af7" providerId="ADAL" clId="{15944AEB-8CDD-5047-8309-63E53995BE27}" dt="2023-03-24T06:03:43.376" v="328" actId="14100"/>
          <ac:cxnSpMkLst>
            <pc:docMk/>
            <pc:sldMk cId="1521721809" sldId="378"/>
            <ac:cxnSpMk id="46" creationId="{84F94209-492B-3341-8A02-E6839A1189BD}"/>
          </ac:cxnSpMkLst>
        </pc:cxnChg>
        <pc:cxnChg chg="mod">
          <ac:chgData name="Mochammad Irzan" userId="179137ea-2c9c-4136-bf34-44c697e89af7" providerId="ADAL" clId="{15944AEB-8CDD-5047-8309-63E53995BE27}" dt="2023-03-24T06:04:33.907" v="352" actId="1076"/>
          <ac:cxnSpMkLst>
            <pc:docMk/>
            <pc:sldMk cId="1521721809" sldId="378"/>
            <ac:cxnSpMk id="49" creationId="{C9991168-F442-8040-936C-55DFECDA963D}"/>
          </ac:cxnSpMkLst>
        </pc:cxnChg>
        <pc:cxnChg chg="mod">
          <ac:chgData name="Mochammad Irzan" userId="179137ea-2c9c-4136-bf34-44c697e89af7" providerId="ADAL" clId="{15944AEB-8CDD-5047-8309-63E53995BE27}" dt="2023-03-24T06:03:58.327" v="335" actId="14100"/>
          <ac:cxnSpMkLst>
            <pc:docMk/>
            <pc:sldMk cId="1521721809" sldId="378"/>
            <ac:cxnSpMk id="54" creationId="{33E6AAE1-D3FC-BE46-983F-4C0121826C56}"/>
          </ac:cxnSpMkLst>
        </pc:cxnChg>
        <pc:cxnChg chg="add mod">
          <ac:chgData name="Mochammad Irzan" userId="179137ea-2c9c-4136-bf34-44c697e89af7" providerId="ADAL" clId="{15944AEB-8CDD-5047-8309-63E53995BE27}" dt="2023-03-24T06:12:46.432" v="384" actId="14100"/>
          <ac:cxnSpMkLst>
            <pc:docMk/>
            <pc:sldMk cId="1521721809" sldId="378"/>
            <ac:cxnSpMk id="55" creationId="{F076C473-0046-2B3A-62CF-2D26CBB2D799}"/>
          </ac:cxnSpMkLst>
        </pc:cxnChg>
        <pc:cxnChg chg="add mod">
          <ac:chgData name="Mochammad Irzan" userId="179137ea-2c9c-4136-bf34-44c697e89af7" providerId="ADAL" clId="{15944AEB-8CDD-5047-8309-63E53995BE27}" dt="2023-03-24T06:12:50.839" v="385" actId="14100"/>
          <ac:cxnSpMkLst>
            <pc:docMk/>
            <pc:sldMk cId="1521721809" sldId="378"/>
            <ac:cxnSpMk id="56" creationId="{1C476C4F-FA87-2713-2BD8-87C7D562549F}"/>
          </ac:cxnSpMkLst>
        </pc:cxnChg>
        <pc:cxnChg chg="mod">
          <ac:chgData name="Mochammad Irzan" userId="179137ea-2c9c-4136-bf34-44c697e89af7" providerId="ADAL" clId="{15944AEB-8CDD-5047-8309-63E53995BE27}" dt="2023-03-24T06:03:58.327" v="335" actId="14100"/>
          <ac:cxnSpMkLst>
            <pc:docMk/>
            <pc:sldMk cId="1521721809" sldId="378"/>
            <ac:cxnSpMk id="57" creationId="{6B9A7E24-5B88-D344-87E6-50FB45148D44}"/>
          </ac:cxnSpMkLst>
        </pc:cxnChg>
        <pc:cxnChg chg="mod">
          <ac:chgData name="Mochammad Irzan" userId="179137ea-2c9c-4136-bf34-44c697e89af7" providerId="ADAL" clId="{15944AEB-8CDD-5047-8309-63E53995BE27}" dt="2023-03-24T06:04:49.097" v="362" actId="1076"/>
          <ac:cxnSpMkLst>
            <pc:docMk/>
            <pc:sldMk cId="1521721809" sldId="378"/>
            <ac:cxnSpMk id="62" creationId="{9E259FED-BBD0-AE4A-A3F5-691BEF90C50E}"/>
          </ac:cxnSpMkLst>
        </pc:cxnChg>
        <pc:cxnChg chg="mod">
          <ac:chgData name="Mochammad Irzan" userId="179137ea-2c9c-4136-bf34-44c697e89af7" providerId="ADAL" clId="{15944AEB-8CDD-5047-8309-63E53995BE27}" dt="2023-03-24T06:04:21.971" v="345" actId="14100"/>
          <ac:cxnSpMkLst>
            <pc:docMk/>
            <pc:sldMk cId="1521721809" sldId="378"/>
            <ac:cxnSpMk id="67" creationId="{C090D354-7DE9-2D48-9DE3-AAD938440921}"/>
          </ac:cxnSpMkLst>
        </pc:cxnChg>
        <pc:cxnChg chg="mod">
          <ac:chgData name="Mochammad Irzan" userId="179137ea-2c9c-4136-bf34-44c697e89af7" providerId="ADAL" clId="{15944AEB-8CDD-5047-8309-63E53995BE27}" dt="2023-03-24T06:05:04.944" v="366" actId="14100"/>
          <ac:cxnSpMkLst>
            <pc:docMk/>
            <pc:sldMk cId="1521721809" sldId="378"/>
            <ac:cxnSpMk id="74" creationId="{BAD7A91A-EE35-4D42-9AC2-831222D8BBDE}"/>
          </ac:cxnSpMkLst>
        </pc:cxnChg>
        <pc:cxnChg chg="mod">
          <ac:chgData name="Mochammad Irzan" userId="179137ea-2c9c-4136-bf34-44c697e89af7" providerId="ADAL" clId="{15944AEB-8CDD-5047-8309-63E53995BE27}" dt="2023-03-24T06:12:32.720" v="379" actId="1076"/>
          <ac:cxnSpMkLst>
            <pc:docMk/>
            <pc:sldMk cId="1521721809" sldId="378"/>
            <ac:cxnSpMk id="93" creationId="{E1860E6C-1DDF-E1D0-066C-A1A0EE44C9BD}"/>
          </ac:cxnSpMkLst>
        </pc:cxnChg>
        <pc:cxnChg chg="mod">
          <ac:chgData name="Mochammad Irzan" userId="179137ea-2c9c-4136-bf34-44c697e89af7" providerId="ADAL" clId="{15944AEB-8CDD-5047-8309-63E53995BE27}" dt="2023-03-24T06:12:32.720" v="379" actId="1076"/>
          <ac:cxnSpMkLst>
            <pc:docMk/>
            <pc:sldMk cId="1521721809" sldId="378"/>
            <ac:cxnSpMk id="121" creationId="{FFE4ACEC-1B25-B048-AD29-8622F2F91F1C}"/>
          </ac:cxnSpMkLst>
        </pc:cxnChg>
        <pc:cxnChg chg="mod">
          <ac:chgData name="Mochammad Irzan" userId="179137ea-2c9c-4136-bf34-44c697e89af7" providerId="ADAL" clId="{15944AEB-8CDD-5047-8309-63E53995BE27}" dt="2023-03-24T06:12:32.720" v="379" actId="1076"/>
          <ac:cxnSpMkLst>
            <pc:docMk/>
            <pc:sldMk cId="1521721809" sldId="378"/>
            <ac:cxnSpMk id="124" creationId="{F9087303-683F-C34F-B2D8-E1CB33EA49B6}"/>
          </ac:cxnSpMkLst>
        </pc:cxnChg>
        <pc:cxnChg chg="mod">
          <ac:chgData name="Mochammad Irzan" userId="179137ea-2c9c-4136-bf34-44c697e89af7" providerId="ADAL" clId="{15944AEB-8CDD-5047-8309-63E53995BE27}" dt="2023-03-24T06:04:17.518" v="344" actId="14100"/>
          <ac:cxnSpMkLst>
            <pc:docMk/>
            <pc:sldMk cId="1521721809" sldId="378"/>
            <ac:cxnSpMk id="216" creationId="{29EB1C6D-EE64-E846-852B-BC2DBBFFCE17}"/>
          </ac:cxnSpMkLst>
        </pc:cxnChg>
        <pc:cxnChg chg="mod">
          <ac:chgData name="Mochammad Irzan" userId="179137ea-2c9c-4136-bf34-44c697e89af7" providerId="ADAL" clId="{15944AEB-8CDD-5047-8309-63E53995BE27}" dt="2023-03-24T06:03:43.376" v="328" actId="14100"/>
          <ac:cxnSpMkLst>
            <pc:docMk/>
            <pc:sldMk cId="1521721809" sldId="378"/>
            <ac:cxnSpMk id="264" creationId="{30D3A08B-4982-D94A-994A-F1EE1079AB8E}"/>
          </ac:cxnSpMkLst>
        </pc:cxnChg>
        <pc:cxnChg chg="mod">
          <ac:chgData name="Mochammad Irzan" userId="179137ea-2c9c-4136-bf34-44c697e89af7" providerId="ADAL" clId="{15944AEB-8CDD-5047-8309-63E53995BE27}" dt="2023-03-24T06:04:33.907" v="352" actId="1076"/>
          <ac:cxnSpMkLst>
            <pc:docMk/>
            <pc:sldMk cId="1521721809" sldId="378"/>
            <ac:cxnSpMk id="267" creationId="{6DE05B94-C16E-8949-AF50-A185D93A5056}"/>
          </ac:cxnSpMkLst>
        </pc:cxnChg>
        <pc:cxnChg chg="mod">
          <ac:chgData name="Mochammad Irzan" userId="179137ea-2c9c-4136-bf34-44c697e89af7" providerId="ADAL" clId="{15944AEB-8CDD-5047-8309-63E53995BE27}" dt="2023-03-24T06:04:49.097" v="362" actId="1076"/>
          <ac:cxnSpMkLst>
            <pc:docMk/>
            <pc:sldMk cId="1521721809" sldId="378"/>
            <ac:cxnSpMk id="270" creationId="{54D8C1C7-7E4B-0E4F-902A-741738F384D2}"/>
          </ac:cxnSpMkLst>
        </pc:cxnChg>
        <pc:cxnChg chg="mod">
          <ac:chgData name="Mochammad Irzan" userId="179137ea-2c9c-4136-bf34-44c697e89af7" providerId="ADAL" clId="{15944AEB-8CDD-5047-8309-63E53995BE27}" dt="2023-03-24T06:05:01.459" v="365" actId="14100"/>
          <ac:cxnSpMkLst>
            <pc:docMk/>
            <pc:sldMk cId="1521721809" sldId="378"/>
            <ac:cxnSpMk id="273" creationId="{807F5529-90C5-9A4A-AD5B-81456AD42DA2}"/>
          </ac:cxnSpMkLst>
        </pc:cxnChg>
      </pc:sldChg>
      <pc:sldChg chg="modSp add mod">
        <pc:chgData name="Mochammad Irzan" userId="179137ea-2c9c-4136-bf34-44c697e89af7" providerId="ADAL" clId="{15944AEB-8CDD-5047-8309-63E53995BE27}" dt="2023-03-24T06:13:00.726" v="391" actId="20577"/>
        <pc:sldMkLst>
          <pc:docMk/>
          <pc:sldMk cId="115118905" sldId="379"/>
        </pc:sldMkLst>
        <pc:spChg chg="mod">
          <ac:chgData name="Mochammad Irzan" userId="179137ea-2c9c-4136-bf34-44c697e89af7" providerId="ADAL" clId="{15944AEB-8CDD-5047-8309-63E53995BE27}" dt="2023-03-24T06:12:58.731" v="389" actId="20577"/>
          <ac:spMkLst>
            <pc:docMk/>
            <pc:sldMk cId="115118905" sldId="379"/>
            <ac:spMk id="87" creationId="{6AEE680A-FDF8-364C-A6D4-7C76ABD2E002}"/>
          </ac:spMkLst>
        </pc:spChg>
        <pc:spChg chg="mod">
          <ac:chgData name="Mochammad Irzan" userId="179137ea-2c9c-4136-bf34-44c697e89af7" providerId="ADAL" clId="{15944AEB-8CDD-5047-8309-63E53995BE27}" dt="2023-03-24T06:13:00.726" v="391" actId="20577"/>
          <ac:spMkLst>
            <pc:docMk/>
            <pc:sldMk cId="115118905" sldId="379"/>
            <ac:spMk id="90" creationId="{620A20F6-53C6-1945-9EBF-04726038C09C}"/>
          </ac:spMkLst>
        </pc:spChg>
        <pc:spChg chg="mod">
          <ac:chgData name="Mochammad Irzan" userId="179137ea-2c9c-4136-bf34-44c697e89af7" providerId="ADAL" clId="{15944AEB-8CDD-5047-8309-63E53995BE27}" dt="2023-03-24T06:12:23.442" v="378" actId="20577"/>
          <ac:spMkLst>
            <pc:docMk/>
            <pc:sldMk cId="115118905" sldId="379"/>
            <ac:spMk id="93" creationId="{16A93C6A-D2AB-594E-AF9E-F8623AE8EE69}"/>
          </ac:spMkLst>
        </pc:spChg>
        <pc:spChg chg="mod">
          <ac:chgData name="Mochammad Irzan" userId="179137ea-2c9c-4136-bf34-44c697e89af7" providerId="ADAL" clId="{15944AEB-8CDD-5047-8309-63E53995BE27}" dt="2023-03-24T06:12:21.134" v="376" actId="20577"/>
          <ac:spMkLst>
            <pc:docMk/>
            <pc:sldMk cId="115118905" sldId="379"/>
            <ac:spMk id="207" creationId="{6004680F-E9E3-4641-AFCC-1452EFBEF17C}"/>
          </ac:spMkLst>
        </pc:spChg>
      </pc:sldChg>
      <pc:sldChg chg="addSp delSp modSp add mod">
        <pc:chgData name="Mochammad Irzan" userId="179137ea-2c9c-4136-bf34-44c697e89af7" providerId="ADAL" clId="{15944AEB-8CDD-5047-8309-63E53995BE27}" dt="2023-03-24T06:31:25.045" v="475" actId="1076"/>
        <pc:sldMkLst>
          <pc:docMk/>
          <pc:sldMk cId="1441604143" sldId="380"/>
        </pc:sldMkLst>
        <pc:spChg chg="add mod">
          <ac:chgData name="Mochammad Irzan" userId="179137ea-2c9c-4136-bf34-44c697e89af7" providerId="ADAL" clId="{15944AEB-8CDD-5047-8309-63E53995BE27}" dt="2023-03-24T06:15:45.946" v="432" actId="20577"/>
          <ac:spMkLst>
            <pc:docMk/>
            <pc:sldMk cId="1441604143" sldId="380"/>
            <ac:spMk id="6" creationId="{642B870E-7952-44D1-0A13-32E07E60BA66}"/>
          </ac:spMkLst>
        </pc:spChg>
        <pc:spChg chg="add mod">
          <ac:chgData name="Mochammad Irzan" userId="179137ea-2c9c-4136-bf34-44c697e89af7" providerId="ADAL" clId="{15944AEB-8CDD-5047-8309-63E53995BE27}" dt="2023-03-24T06:15:47.928" v="434" actId="20577"/>
          <ac:spMkLst>
            <pc:docMk/>
            <pc:sldMk cId="1441604143" sldId="380"/>
            <ac:spMk id="31" creationId="{3C87BAA2-9154-462D-70C0-03709185C361}"/>
          </ac:spMkLst>
        </pc:spChg>
        <pc:spChg chg="mod">
          <ac:chgData name="Mochammad Irzan" userId="179137ea-2c9c-4136-bf34-44c697e89af7" providerId="ADAL" clId="{15944AEB-8CDD-5047-8309-63E53995BE27}" dt="2023-03-24T06:31:25.045" v="475" actId="1076"/>
          <ac:spMkLst>
            <pc:docMk/>
            <pc:sldMk cId="1441604143" sldId="380"/>
            <ac:spMk id="36" creationId="{1F4F5D5C-4B22-35F8-3DA2-69842EEA6D3E}"/>
          </ac:spMkLst>
        </pc:spChg>
        <pc:spChg chg="mod">
          <ac:chgData name="Mochammad Irzan" userId="179137ea-2c9c-4136-bf34-44c697e89af7" providerId="ADAL" clId="{15944AEB-8CDD-5047-8309-63E53995BE27}" dt="2023-03-24T06:15:16.782" v="424" actId="1076"/>
          <ac:spMkLst>
            <pc:docMk/>
            <pc:sldMk cId="1441604143" sldId="380"/>
            <ac:spMk id="44" creationId="{A13CF39E-794B-C649-ADE6-B2AE093FEEBA}"/>
          </ac:spMkLst>
        </pc:spChg>
        <pc:spChg chg="add mod">
          <ac:chgData name="Mochammad Irzan" userId="179137ea-2c9c-4136-bf34-44c697e89af7" providerId="ADAL" clId="{15944AEB-8CDD-5047-8309-63E53995BE27}" dt="2023-03-24T06:28:13.063" v="443" actId="20577"/>
          <ac:spMkLst>
            <pc:docMk/>
            <pc:sldMk cId="1441604143" sldId="380"/>
            <ac:spMk id="47" creationId="{B6A631B3-E942-AAF3-3EA6-0379FE4646D6}"/>
          </ac:spMkLst>
        </pc:spChg>
        <pc:spChg chg="add mod">
          <ac:chgData name="Mochammad Irzan" userId="179137ea-2c9c-4136-bf34-44c697e89af7" providerId="ADAL" clId="{15944AEB-8CDD-5047-8309-63E53995BE27}" dt="2023-03-24T06:29:14.326" v="474" actId="1076"/>
          <ac:spMkLst>
            <pc:docMk/>
            <pc:sldMk cId="1441604143" sldId="380"/>
            <ac:spMk id="50" creationId="{78E4FB73-F087-5D86-BAC8-A93886F47ED5}"/>
          </ac:spMkLst>
        </pc:spChg>
        <pc:spChg chg="mod">
          <ac:chgData name="Mochammad Irzan" userId="179137ea-2c9c-4136-bf34-44c697e89af7" providerId="ADAL" clId="{15944AEB-8CDD-5047-8309-63E53995BE27}" dt="2023-03-24T06:15:19.995" v="425" actId="1076"/>
          <ac:spMkLst>
            <pc:docMk/>
            <pc:sldMk cId="1441604143" sldId="380"/>
            <ac:spMk id="53" creationId="{2764C276-5613-7146-A0AA-D77BD9171B00}"/>
          </ac:spMkLst>
        </pc:spChg>
        <pc:spChg chg="add mod">
          <ac:chgData name="Mochammad Irzan" userId="179137ea-2c9c-4136-bf34-44c697e89af7" providerId="ADAL" clId="{15944AEB-8CDD-5047-8309-63E53995BE27}" dt="2023-03-24T06:29:02.180" v="465" actId="14100"/>
          <ac:spMkLst>
            <pc:docMk/>
            <pc:sldMk cId="1441604143" sldId="380"/>
            <ac:spMk id="55" creationId="{D0900B7B-3EBF-E3BC-20B9-DE74F787228C}"/>
          </ac:spMkLst>
        </pc:spChg>
        <pc:spChg chg="del">
          <ac:chgData name="Mochammad Irzan" userId="179137ea-2c9c-4136-bf34-44c697e89af7" providerId="ADAL" clId="{15944AEB-8CDD-5047-8309-63E53995BE27}" dt="2023-03-24T06:14:40.358" v="417" actId="478"/>
          <ac:spMkLst>
            <pc:docMk/>
            <pc:sldMk cId="1441604143" sldId="380"/>
            <ac:spMk id="66" creationId="{5EAE4BFD-8DE5-A747-8640-05A64BAD2AE7}"/>
          </ac:spMkLst>
        </pc:spChg>
        <pc:spChg chg="del">
          <ac:chgData name="Mochammad Irzan" userId="179137ea-2c9c-4136-bf34-44c697e89af7" providerId="ADAL" clId="{15944AEB-8CDD-5047-8309-63E53995BE27}" dt="2023-03-24T06:14:42.479" v="418" actId="478"/>
          <ac:spMkLst>
            <pc:docMk/>
            <pc:sldMk cId="1441604143" sldId="380"/>
            <ac:spMk id="73" creationId="{DEBFD60B-C637-D94D-A523-9E87DBD672C3}"/>
          </ac:spMkLst>
        </pc:spChg>
        <pc:cxnChg chg="add mod">
          <ac:chgData name="Mochammad Irzan" userId="179137ea-2c9c-4136-bf34-44c697e89af7" providerId="ADAL" clId="{15944AEB-8CDD-5047-8309-63E53995BE27}" dt="2023-03-24T06:15:39.423" v="429" actId="14100"/>
          <ac:cxnSpMkLst>
            <pc:docMk/>
            <pc:sldMk cId="1441604143" sldId="380"/>
            <ac:cxnSpMk id="26" creationId="{05F4D938-129D-89AE-3293-4F03973D781C}"/>
          </ac:cxnSpMkLst>
        </pc:cxnChg>
        <pc:cxnChg chg="add mod">
          <ac:chgData name="Mochammad Irzan" userId="179137ea-2c9c-4136-bf34-44c697e89af7" providerId="ADAL" clId="{15944AEB-8CDD-5047-8309-63E53995BE27}" dt="2023-03-24T06:15:43.556" v="430" actId="14100"/>
          <ac:cxnSpMkLst>
            <pc:docMk/>
            <pc:sldMk cId="1441604143" sldId="380"/>
            <ac:cxnSpMk id="29" creationId="{74E509BD-D8ED-F681-7550-2C7F3F4E8AB6}"/>
          </ac:cxnSpMkLst>
        </pc:cxnChg>
        <pc:cxnChg chg="mod">
          <ac:chgData name="Mochammad Irzan" userId="179137ea-2c9c-4136-bf34-44c697e89af7" providerId="ADAL" clId="{15944AEB-8CDD-5047-8309-63E53995BE27}" dt="2023-03-24T06:31:25.045" v="475" actId="1076"/>
          <ac:cxnSpMkLst>
            <pc:docMk/>
            <pc:sldMk cId="1441604143" sldId="380"/>
            <ac:cxnSpMk id="37" creationId="{52377444-4B26-7278-EFB8-6D0C89B07E39}"/>
          </ac:cxnSpMkLst>
        </pc:cxnChg>
        <pc:cxnChg chg="mod">
          <ac:chgData name="Mochammad Irzan" userId="179137ea-2c9c-4136-bf34-44c697e89af7" providerId="ADAL" clId="{15944AEB-8CDD-5047-8309-63E53995BE27}" dt="2023-03-24T06:31:25.045" v="475" actId="1076"/>
          <ac:cxnSpMkLst>
            <pc:docMk/>
            <pc:sldMk cId="1441604143" sldId="380"/>
            <ac:cxnSpMk id="38" creationId="{2ADBD3B7-EF99-15F4-1D03-900C03439321}"/>
          </ac:cxnSpMkLst>
        </pc:cxnChg>
        <pc:cxnChg chg="mod">
          <ac:chgData name="Mochammad Irzan" userId="179137ea-2c9c-4136-bf34-44c697e89af7" providerId="ADAL" clId="{15944AEB-8CDD-5047-8309-63E53995BE27}" dt="2023-03-24T06:31:25.045" v="475" actId="1076"/>
          <ac:cxnSpMkLst>
            <pc:docMk/>
            <pc:sldMk cId="1441604143" sldId="380"/>
            <ac:cxnSpMk id="40" creationId="{DD3134C8-FA6D-1DFC-9CB8-0455DC124B66}"/>
          </ac:cxnSpMkLst>
        </pc:cxnChg>
        <pc:cxnChg chg="add mod">
          <ac:chgData name="Mochammad Irzan" userId="179137ea-2c9c-4136-bf34-44c697e89af7" providerId="ADAL" clId="{15944AEB-8CDD-5047-8309-63E53995BE27}" dt="2023-03-24T06:28:20.544" v="445" actId="14100"/>
          <ac:cxnSpMkLst>
            <pc:docMk/>
            <pc:sldMk cId="1441604143" sldId="380"/>
            <ac:cxnSpMk id="43" creationId="{C8C88FD4-6C0C-1586-237F-3A8DC4467D58}"/>
          </ac:cxnSpMkLst>
        </pc:cxnChg>
        <pc:cxnChg chg="add mod">
          <ac:chgData name="Mochammad Irzan" userId="179137ea-2c9c-4136-bf34-44c697e89af7" providerId="ADAL" clId="{15944AEB-8CDD-5047-8309-63E53995BE27}" dt="2023-03-24T06:28:17.506" v="444" actId="14100"/>
          <ac:cxnSpMkLst>
            <pc:docMk/>
            <pc:sldMk cId="1441604143" sldId="380"/>
            <ac:cxnSpMk id="45" creationId="{99097D23-7F68-30F7-7C41-1E459BF9241C}"/>
          </ac:cxnSpMkLst>
        </pc:cxnChg>
        <pc:cxnChg chg="mod">
          <ac:chgData name="Mochammad Irzan" userId="179137ea-2c9c-4136-bf34-44c697e89af7" providerId="ADAL" clId="{15944AEB-8CDD-5047-8309-63E53995BE27}" dt="2023-03-24T06:15:16.782" v="424" actId="1076"/>
          <ac:cxnSpMkLst>
            <pc:docMk/>
            <pc:sldMk cId="1441604143" sldId="380"/>
            <ac:cxnSpMk id="46" creationId="{84F94209-492B-3341-8A02-E6839A1189BD}"/>
          </ac:cxnSpMkLst>
        </pc:cxnChg>
        <pc:cxnChg chg="mod">
          <ac:chgData name="Mochammad Irzan" userId="179137ea-2c9c-4136-bf34-44c697e89af7" providerId="ADAL" clId="{15944AEB-8CDD-5047-8309-63E53995BE27}" dt="2023-03-24T06:15:19.995" v="425" actId="1076"/>
          <ac:cxnSpMkLst>
            <pc:docMk/>
            <pc:sldMk cId="1441604143" sldId="380"/>
            <ac:cxnSpMk id="54" creationId="{33E6AAE1-D3FC-BE46-983F-4C0121826C56}"/>
          </ac:cxnSpMkLst>
        </pc:cxnChg>
        <pc:cxnChg chg="add mod">
          <ac:chgData name="Mochammad Irzan" userId="179137ea-2c9c-4136-bf34-44c697e89af7" providerId="ADAL" clId="{15944AEB-8CDD-5047-8309-63E53995BE27}" dt="2023-03-24T06:29:02.180" v="465" actId="14100"/>
          <ac:cxnSpMkLst>
            <pc:docMk/>
            <pc:sldMk cId="1441604143" sldId="380"/>
            <ac:cxnSpMk id="56" creationId="{4E942743-BD4F-7A6D-BFF4-30917908B3C3}"/>
          </ac:cxnSpMkLst>
        </pc:cxnChg>
        <pc:cxnChg chg="mod">
          <ac:chgData name="Mochammad Irzan" userId="179137ea-2c9c-4136-bf34-44c697e89af7" providerId="ADAL" clId="{15944AEB-8CDD-5047-8309-63E53995BE27}" dt="2023-03-24T06:15:19.995" v="425" actId="1076"/>
          <ac:cxnSpMkLst>
            <pc:docMk/>
            <pc:sldMk cId="1441604143" sldId="380"/>
            <ac:cxnSpMk id="57" creationId="{6B9A7E24-5B88-D344-87E6-50FB45148D44}"/>
          </ac:cxnSpMkLst>
        </pc:cxnChg>
        <pc:cxnChg chg="add mod">
          <ac:chgData name="Mochammad Irzan" userId="179137ea-2c9c-4136-bf34-44c697e89af7" providerId="ADAL" clId="{15944AEB-8CDD-5047-8309-63E53995BE27}" dt="2023-03-24T06:29:02.180" v="465" actId="14100"/>
          <ac:cxnSpMkLst>
            <pc:docMk/>
            <pc:sldMk cId="1441604143" sldId="380"/>
            <ac:cxnSpMk id="58" creationId="{E5C98E2B-C889-4C3C-5183-F1D32D2EA563}"/>
          </ac:cxnSpMkLst>
        </pc:cxnChg>
        <pc:cxnChg chg="mod">
          <ac:chgData name="Mochammad Irzan" userId="179137ea-2c9c-4136-bf34-44c697e89af7" providerId="ADAL" clId="{15944AEB-8CDD-5047-8309-63E53995BE27}" dt="2023-03-24T06:15:23.344" v="426" actId="1076"/>
          <ac:cxnSpMkLst>
            <pc:docMk/>
            <pc:sldMk cId="1441604143" sldId="380"/>
            <ac:cxnSpMk id="67" creationId="{C090D354-7DE9-2D48-9DE3-AAD938440921}"/>
          </ac:cxnSpMkLst>
        </pc:cxnChg>
        <pc:cxnChg chg="mod">
          <ac:chgData name="Mochammad Irzan" userId="179137ea-2c9c-4136-bf34-44c697e89af7" providerId="ADAL" clId="{15944AEB-8CDD-5047-8309-63E53995BE27}" dt="2023-03-24T06:29:14.326" v="474" actId="1076"/>
          <ac:cxnSpMkLst>
            <pc:docMk/>
            <pc:sldMk cId="1441604143" sldId="380"/>
            <ac:cxnSpMk id="74" creationId="{BAD7A91A-EE35-4D42-9AC2-831222D8BBDE}"/>
          </ac:cxnSpMkLst>
        </pc:cxnChg>
        <pc:cxnChg chg="mod">
          <ac:chgData name="Mochammad Irzan" userId="179137ea-2c9c-4136-bf34-44c697e89af7" providerId="ADAL" clId="{15944AEB-8CDD-5047-8309-63E53995BE27}" dt="2023-03-24T06:15:23.344" v="426" actId="1076"/>
          <ac:cxnSpMkLst>
            <pc:docMk/>
            <pc:sldMk cId="1441604143" sldId="380"/>
            <ac:cxnSpMk id="216" creationId="{29EB1C6D-EE64-E846-852B-BC2DBBFFCE17}"/>
          </ac:cxnSpMkLst>
        </pc:cxnChg>
        <pc:cxnChg chg="mod">
          <ac:chgData name="Mochammad Irzan" userId="179137ea-2c9c-4136-bf34-44c697e89af7" providerId="ADAL" clId="{15944AEB-8CDD-5047-8309-63E53995BE27}" dt="2023-03-24T06:15:16.782" v="424" actId="1076"/>
          <ac:cxnSpMkLst>
            <pc:docMk/>
            <pc:sldMk cId="1441604143" sldId="380"/>
            <ac:cxnSpMk id="264" creationId="{30D3A08B-4982-D94A-994A-F1EE1079AB8E}"/>
          </ac:cxnSpMkLst>
        </pc:cxnChg>
        <pc:cxnChg chg="mod">
          <ac:chgData name="Mochammad Irzan" userId="179137ea-2c9c-4136-bf34-44c697e89af7" providerId="ADAL" clId="{15944AEB-8CDD-5047-8309-63E53995BE27}" dt="2023-03-24T06:29:14.326" v="474" actId="1076"/>
          <ac:cxnSpMkLst>
            <pc:docMk/>
            <pc:sldMk cId="1441604143" sldId="380"/>
            <ac:cxnSpMk id="273" creationId="{807F5529-90C5-9A4A-AD5B-81456AD42DA2}"/>
          </ac:cxnSpMkLst>
        </pc:cxnChg>
      </pc:sldChg>
    </pc:docChg>
  </pc:docChgLst>
  <pc:docChgLst>
    <pc:chgData name="Mochammad Irzan" userId="179137ea-2c9c-4136-bf34-44c697e89af7" providerId="ADAL" clId="{8FCC2653-1D34-DD45-B40D-1AFBA2116ECE}"/>
    <pc:docChg chg="undo custSel addSld modSld">
      <pc:chgData name="Mochammad Irzan" userId="179137ea-2c9c-4136-bf34-44c697e89af7" providerId="ADAL" clId="{8FCC2653-1D34-DD45-B40D-1AFBA2116ECE}" dt="2023-12-18T15:41:20.189" v="320" actId="20577"/>
      <pc:docMkLst>
        <pc:docMk/>
      </pc:docMkLst>
      <pc:sldChg chg="addSp delSp modSp new mod setBg">
        <pc:chgData name="Mochammad Irzan" userId="179137ea-2c9c-4136-bf34-44c697e89af7" providerId="ADAL" clId="{8FCC2653-1D34-DD45-B40D-1AFBA2116ECE}" dt="2023-12-18T15:41:20.189" v="320" actId="20577"/>
        <pc:sldMkLst>
          <pc:docMk/>
          <pc:sldMk cId="4162710437" sldId="393"/>
        </pc:sldMkLst>
        <pc:spChg chg="mod">
          <ac:chgData name="Mochammad Irzan" userId="179137ea-2c9c-4136-bf34-44c697e89af7" providerId="ADAL" clId="{8FCC2653-1D34-DD45-B40D-1AFBA2116ECE}" dt="2023-12-18T15:32:55.512" v="21" actId="26606"/>
          <ac:spMkLst>
            <pc:docMk/>
            <pc:sldMk cId="4162710437" sldId="393"/>
            <ac:spMk id="2" creationId="{519E3993-163E-FA97-4487-F3584C5BEC15}"/>
          </ac:spMkLst>
        </pc:spChg>
        <pc:spChg chg="add mod">
          <ac:chgData name="Mochammad Irzan" userId="179137ea-2c9c-4136-bf34-44c697e89af7" providerId="ADAL" clId="{8FCC2653-1D34-DD45-B40D-1AFBA2116ECE}" dt="2023-12-18T15:34:56.766" v="68" actId="1076"/>
          <ac:spMkLst>
            <pc:docMk/>
            <pc:sldMk cId="4162710437" sldId="393"/>
            <ac:spMk id="4" creationId="{5BC149EC-40D6-1DDA-4BE0-6CEBDA6E3C1A}"/>
          </ac:spMkLst>
        </pc:spChg>
        <pc:spChg chg="add del mod">
          <ac:chgData name="Mochammad Irzan" userId="179137ea-2c9c-4136-bf34-44c697e89af7" providerId="ADAL" clId="{8FCC2653-1D34-DD45-B40D-1AFBA2116ECE}" dt="2023-12-18T15:33:25.740" v="31" actId="478"/>
          <ac:spMkLst>
            <pc:docMk/>
            <pc:sldMk cId="4162710437" sldId="393"/>
            <ac:spMk id="5" creationId="{C209077E-FD4F-44A9-80BF-381C55067118}"/>
          </ac:spMkLst>
        </pc:spChg>
        <pc:spChg chg="add mod">
          <ac:chgData name="Mochammad Irzan" userId="179137ea-2c9c-4136-bf34-44c697e89af7" providerId="ADAL" clId="{8FCC2653-1D34-DD45-B40D-1AFBA2116ECE}" dt="2023-12-18T15:34:56.766" v="68" actId="1076"/>
          <ac:spMkLst>
            <pc:docMk/>
            <pc:sldMk cId="4162710437" sldId="393"/>
            <ac:spMk id="6" creationId="{278E53CF-6D2C-52F3-7396-ED4885468FA5}"/>
          </ac:spMkLst>
        </pc:spChg>
        <pc:spChg chg="add">
          <ac:chgData name="Mochammad Irzan" userId="179137ea-2c9c-4136-bf34-44c697e89af7" providerId="ADAL" clId="{8FCC2653-1D34-DD45-B40D-1AFBA2116ECE}" dt="2023-12-18T15:32:55.512" v="21" actId="26606"/>
          <ac:spMkLst>
            <pc:docMk/>
            <pc:sldMk cId="4162710437" sldId="393"/>
            <ac:spMk id="8" creationId="{53F29798-D584-4792-9B62-3F5F5C36D619}"/>
          </ac:spMkLst>
        </pc:spChg>
        <pc:spChg chg="add mod">
          <ac:chgData name="Mochammad Irzan" userId="179137ea-2c9c-4136-bf34-44c697e89af7" providerId="ADAL" clId="{8FCC2653-1D34-DD45-B40D-1AFBA2116ECE}" dt="2023-12-18T15:35:54.886" v="96" actId="1076"/>
          <ac:spMkLst>
            <pc:docMk/>
            <pc:sldMk cId="4162710437" sldId="393"/>
            <ac:spMk id="13" creationId="{009930AB-37DA-EC73-C5BF-C5AA6D8FC4CE}"/>
          </ac:spMkLst>
        </pc:spChg>
        <pc:spChg chg="add mod">
          <ac:chgData name="Mochammad Irzan" userId="179137ea-2c9c-4136-bf34-44c697e89af7" providerId="ADAL" clId="{8FCC2653-1D34-DD45-B40D-1AFBA2116ECE}" dt="2023-12-18T15:35:54.886" v="96" actId="1076"/>
          <ac:spMkLst>
            <pc:docMk/>
            <pc:sldMk cId="4162710437" sldId="393"/>
            <ac:spMk id="14" creationId="{D9AB7C5A-D353-21CD-93AC-C0264D2AAE76}"/>
          </ac:spMkLst>
        </pc:spChg>
        <pc:spChg chg="add mod">
          <ac:chgData name="Mochammad Irzan" userId="179137ea-2c9c-4136-bf34-44c697e89af7" providerId="ADAL" clId="{8FCC2653-1D34-DD45-B40D-1AFBA2116ECE}" dt="2023-12-18T15:35:54.886" v="96" actId="1076"/>
          <ac:spMkLst>
            <pc:docMk/>
            <pc:sldMk cId="4162710437" sldId="393"/>
            <ac:spMk id="15" creationId="{B910CB9C-AC9F-874D-84BD-B90248984311}"/>
          </ac:spMkLst>
        </pc:spChg>
        <pc:spChg chg="add mod">
          <ac:chgData name="Mochammad Irzan" userId="179137ea-2c9c-4136-bf34-44c697e89af7" providerId="ADAL" clId="{8FCC2653-1D34-DD45-B40D-1AFBA2116ECE}" dt="2023-12-18T15:36:00.196" v="97" actId="1076"/>
          <ac:spMkLst>
            <pc:docMk/>
            <pc:sldMk cId="4162710437" sldId="393"/>
            <ac:spMk id="27" creationId="{F1E44BB1-F68D-1122-CC9D-6BA35977A9E1}"/>
          </ac:spMkLst>
        </pc:spChg>
        <pc:spChg chg="add mod">
          <ac:chgData name="Mochammad Irzan" userId="179137ea-2c9c-4136-bf34-44c697e89af7" providerId="ADAL" clId="{8FCC2653-1D34-DD45-B40D-1AFBA2116ECE}" dt="2023-12-18T15:37:20.651" v="108" actId="255"/>
          <ac:spMkLst>
            <pc:docMk/>
            <pc:sldMk cId="4162710437" sldId="393"/>
            <ac:spMk id="31" creationId="{7C2DFE0A-0747-7C41-1AC4-8159B50F2AE5}"/>
          </ac:spMkLst>
        </pc:spChg>
        <pc:spChg chg="add mod">
          <ac:chgData name="Mochammad Irzan" userId="179137ea-2c9c-4136-bf34-44c697e89af7" providerId="ADAL" clId="{8FCC2653-1D34-DD45-B40D-1AFBA2116ECE}" dt="2023-12-18T15:37:33.495" v="116" actId="20577"/>
          <ac:spMkLst>
            <pc:docMk/>
            <pc:sldMk cId="4162710437" sldId="393"/>
            <ac:spMk id="33" creationId="{651F5C3B-8245-6DCF-4A4F-7AA9E0AA65D8}"/>
          </ac:spMkLst>
        </pc:spChg>
        <pc:spChg chg="add mod">
          <ac:chgData name="Mochammad Irzan" userId="179137ea-2c9c-4136-bf34-44c697e89af7" providerId="ADAL" clId="{8FCC2653-1D34-DD45-B40D-1AFBA2116ECE}" dt="2023-12-18T15:37:46.102" v="134" actId="20577"/>
          <ac:spMkLst>
            <pc:docMk/>
            <pc:sldMk cId="4162710437" sldId="393"/>
            <ac:spMk id="34" creationId="{AF48DB87-2187-B090-67F7-D83568788F6A}"/>
          </ac:spMkLst>
        </pc:spChg>
        <pc:spChg chg="add mod">
          <ac:chgData name="Mochammad Irzan" userId="179137ea-2c9c-4136-bf34-44c697e89af7" providerId="ADAL" clId="{8FCC2653-1D34-DD45-B40D-1AFBA2116ECE}" dt="2023-12-18T15:37:55.403" v="142" actId="20577"/>
          <ac:spMkLst>
            <pc:docMk/>
            <pc:sldMk cId="4162710437" sldId="393"/>
            <ac:spMk id="35" creationId="{50DEC73B-CBFD-63B8-C9EB-A9DE3B0448AA}"/>
          </ac:spMkLst>
        </pc:spChg>
        <pc:spChg chg="add mod">
          <ac:chgData name="Mochammad Irzan" userId="179137ea-2c9c-4136-bf34-44c697e89af7" providerId="ADAL" clId="{8FCC2653-1D34-DD45-B40D-1AFBA2116ECE}" dt="2023-12-18T15:38:08.147" v="152" actId="20577"/>
          <ac:spMkLst>
            <pc:docMk/>
            <pc:sldMk cId="4162710437" sldId="393"/>
            <ac:spMk id="36" creationId="{E14C2829-D329-6D1D-BD2E-C0AC500F1866}"/>
          </ac:spMkLst>
        </pc:spChg>
        <pc:spChg chg="add mod">
          <ac:chgData name="Mochammad Irzan" userId="179137ea-2c9c-4136-bf34-44c697e89af7" providerId="ADAL" clId="{8FCC2653-1D34-DD45-B40D-1AFBA2116ECE}" dt="2023-12-18T15:38:20.139" v="165" actId="20577"/>
          <ac:spMkLst>
            <pc:docMk/>
            <pc:sldMk cId="4162710437" sldId="393"/>
            <ac:spMk id="37" creationId="{F8C8F10E-3633-E7F7-C23B-16A824214BC1}"/>
          </ac:spMkLst>
        </pc:spChg>
        <pc:spChg chg="add mod">
          <ac:chgData name="Mochammad Irzan" userId="179137ea-2c9c-4136-bf34-44c697e89af7" providerId="ADAL" clId="{8FCC2653-1D34-DD45-B40D-1AFBA2116ECE}" dt="2023-12-18T15:38:27.739" v="169" actId="20577"/>
          <ac:spMkLst>
            <pc:docMk/>
            <pc:sldMk cId="4162710437" sldId="393"/>
            <ac:spMk id="38" creationId="{4CFE938E-4D3E-534C-A585-D931F085CF9C}"/>
          </ac:spMkLst>
        </pc:spChg>
        <pc:spChg chg="add mod">
          <ac:chgData name="Mochammad Irzan" userId="179137ea-2c9c-4136-bf34-44c697e89af7" providerId="ADAL" clId="{8FCC2653-1D34-DD45-B40D-1AFBA2116ECE}" dt="2023-12-18T15:38:42.654" v="178" actId="20577"/>
          <ac:spMkLst>
            <pc:docMk/>
            <pc:sldMk cId="4162710437" sldId="393"/>
            <ac:spMk id="39" creationId="{F99B6B7C-C749-4061-0906-74FB703D8497}"/>
          </ac:spMkLst>
        </pc:spChg>
        <pc:spChg chg="add mod">
          <ac:chgData name="Mochammad Irzan" userId="179137ea-2c9c-4136-bf34-44c697e89af7" providerId="ADAL" clId="{8FCC2653-1D34-DD45-B40D-1AFBA2116ECE}" dt="2023-12-18T15:38:55.424" v="186" actId="20577"/>
          <ac:spMkLst>
            <pc:docMk/>
            <pc:sldMk cId="4162710437" sldId="393"/>
            <ac:spMk id="40" creationId="{6B003A38-C3A5-D662-4655-6F34D4B9AB8D}"/>
          </ac:spMkLst>
        </pc:spChg>
        <pc:spChg chg="add mod">
          <ac:chgData name="Mochammad Irzan" userId="179137ea-2c9c-4136-bf34-44c697e89af7" providerId="ADAL" clId="{8FCC2653-1D34-DD45-B40D-1AFBA2116ECE}" dt="2023-12-18T15:39:06.312" v="197" actId="20577"/>
          <ac:spMkLst>
            <pc:docMk/>
            <pc:sldMk cId="4162710437" sldId="393"/>
            <ac:spMk id="41" creationId="{453636C2-F6BA-9033-6733-DF7E7C5C5150}"/>
          </ac:spMkLst>
        </pc:spChg>
        <pc:spChg chg="add mod">
          <ac:chgData name="Mochammad Irzan" userId="179137ea-2c9c-4136-bf34-44c697e89af7" providerId="ADAL" clId="{8FCC2653-1D34-DD45-B40D-1AFBA2116ECE}" dt="2023-12-18T15:39:14.890" v="208" actId="20577"/>
          <ac:spMkLst>
            <pc:docMk/>
            <pc:sldMk cId="4162710437" sldId="393"/>
            <ac:spMk id="42" creationId="{C3D8E62D-4BE0-5A0F-A074-40DE593AB9E3}"/>
          </ac:spMkLst>
        </pc:spChg>
        <pc:spChg chg="add mod">
          <ac:chgData name="Mochammad Irzan" userId="179137ea-2c9c-4136-bf34-44c697e89af7" providerId="ADAL" clId="{8FCC2653-1D34-DD45-B40D-1AFBA2116ECE}" dt="2023-12-18T15:39:44.797" v="235" actId="20577"/>
          <ac:spMkLst>
            <pc:docMk/>
            <pc:sldMk cId="4162710437" sldId="393"/>
            <ac:spMk id="43" creationId="{5CBAC690-EB2E-905E-C812-8346623EEB39}"/>
          </ac:spMkLst>
        </pc:spChg>
        <pc:spChg chg="add mod">
          <ac:chgData name="Mochammad Irzan" userId="179137ea-2c9c-4136-bf34-44c697e89af7" providerId="ADAL" clId="{8FCC2653-1D34-DD45-B40D-1AFBA2116ECE}" dt="2023-12-18T15:39:56.368" v="249" actId="20577"/>
          <ac:spMkLst>
            <pc:docMk/>
            <pc:sldMk cId="4162710437" sldId="393"/>
            <ac:spMk id="44" creationId="{07EC1581-653A-916E-881F-F86777B9FA9D}"/>
          </ac:spMkLst>
        </pc:spChg>
        <pc:spChg chg="add mod">
          <ac:chgData name="Mochammad Irzan" userId="179137ea-2c9c-4136-bf34-44c697e89af7" providerId="ADAL" clId="{8FCC2653-1D34-DD45-B40D-1AFBA2116ECE}" dt="2023-12-18T15:40:05.819" v="261" actId="20577"/>
          <ac:spMkLst>
            <pc:docMk/>
            <pc:sldMk cId="4162710437" sldId="393"/>
            <ac:spMk id="45" creationId="{C2559819-7092-9CC2-6A47-14469989A5DF}"/>
          </ac:spMkLst>
        </pc:spChg>
        <pc:spChg chg="add mod">
          <ac:chgData name="Mochammad Irzan" userId="179137ea-2c9c-4136-bf34-44c697e89af7" providerId="ADAL" clId="{8FCC2653-1D34-DD45-B40D-1AFBA2116ECE}" dt="2023-12-18T15:40:16.303" v="268" actId="20577"/>
          <ac:spMkLst>
            <pc:docMk/>
            <pc:sldMk cId="4162710437" sldId="393"/>
            <ac:spMk id="46" creationId="{4363CFC4-A46F-AA1B-05C3-797B7AD36035}"/>
          </ac:spMkLst>
        </pc:spChg>
        <pc:spChg chg="add mod">
          <ac:chgData name="Mochammad Irzan" userId="179137ea-2c9c-4136-bf34-44c697e89af7" providerId="ADAL" clId="{8FCC2653-1D34-DD45-B40D-1AFBA2116ECE}" dt="2023-12-18T15:40:24.228" v="274" actId="20577"/>
          <ac:spMkLst>
            <pc:docMk/>
            <pc:sldMk cId="4162710437" sldId="393"/>
            <ac:spMk id="47" creationId="{30CE8644-70E0-1ECF-D898-DEE5476EBA5F}"/>
          </ac:spMkLst>
        </pc:spChg>
        <pc:spChg chg="add mod">
          <ac:chgData name="Mochammad Irzan" userId="179137ea-2c9c-4136-bf34-44c697e89af7" providerId="ADAL" clId="{8FCC2653-1D34-DD45-B40D-1AFBA2116ECE}" dt="2023-12-18T15:40:30.409" v="280" actId="20577"/>
          <ac:spMkLst>
            <pc:docMk/>
            <pc:sldMk cId="4162710437" sldId="393"/>
            <ac:spMk id="48" creationId="{B8C44439-23CE-B84B-05C7-98DFF3B1BF28}"/>
          </ac:spMkLst>
        </pc:spChg>
        <pc:spChg chg="add mod">
          <ac:chgData name="Mochammad Irzan" userId="179137ea-2c9c-4136-bf34-44c697e89af7" providerId="ADAL" clId="{8FCC2653-1D34-DD45-B40D-1AFBA2116ECE}" dt="2023-12-18T15:40:43.491" v="288" actId="20577"/>
          <ac:spMkLst>
            <pc:docMk/>
            <pc:sldMk cId="4162710437" sldId="393"/>
            <ac:spMk id="49" creationId="{5EC22BF9-C53D-B9CD-E335-70D4DBD818B7}"/>
          </ac:spMkLst>
        </pc:spChg>
        <pc:spChg chg="add mod">
          <ac:chgData name="Mochammad Irzan" userId="179137ea-2c9c-4136-bf34-44c697e89af7" providerId="ADAL" clId="{8FCC2653-1D34-DD45-B40D-1AFBA2116ECE}" dt="2023-12-18T15:40:53.507" v="298" actId="20577"/>
          <ac:spMkLst>
            <pc:docMk/>
            <pc:sldMk cId="4162710437" sldId="393"/>
            <ac:spMk id="50" creationId="{82832B68-B6A2-2F68-2C6A-B12177D6C47D}"/>
          </ac:spMkLst>
        </pc:spChg>
        <pc:spChg chg="add mod">
          <ac:chgData name="Mochammad Irzan" userId="179137ea-2c9c-4136-bf34-44c697e89af7" providerId="ADAL" clId="{8FCC2653-1D34-DD45-B40D-1AFBA2116ECE}" dt="2023-12-18T15:41:07.418" v="306" actId="1076"/>
          <ac:spMkLst>
            <pc:docMk/>
            <pc:sldMk cId="4162710437" sldId="393"/>
            <ac:spMk id="51" creationId="{4387EE90-C734-1EF2-66EC-4D9FC8714891}"/>
          </ac:spMkLst>
        </pc:spChg>
        <pc:spChg chg="add del mod">
          <ac:chgData name="Mochammad Irzan" userId="179137ea-2c9c-4136-bf34-44c697e89af7" providerId="ADAL" clId="{8FCC2653-1D34-DD45-B40D-1AFBA2116ECE}" dt="2023-12-18T15:41:09.559" v="308" actId="478"/>
          <ac:spMkLst>
            <pc:docMk/>
            <pc:sldMk cId="4162710437" sldId="393"/>
            <ac:spMk id="52" creationId="{296578AF-CC9D-8B2B-B884-7F0DA282F170}"/>
          </ac:spMkLst>
        </pc:spChg>
        <pc:spChg chg="add mod">
          <ac:chgData name="Mochammad Irzan" userId="179137ea-2c9c-4136-bf34-44c697e89af7" providerId="ADAL" clId="{8FCC2653-1D34-DD45-B40D-1AFBA2116ECE}" dt="2023-12-18T15:41:20.189" v="320" actId="20577"/>
          <ac:spMkLst>
            <pc:docMk/>
            <pc:sldMk cId="4162710437" sldId="393"/>
            <ac:spMk id="53" creationId="{E6188802-76D2-94C8-1420-0CADC6F7B849}"/>
          </ac:spMkLst>
        </pc:spChg>
        <pc:picChg chg="add mod">
          <ac:chgData name="Mochammad Irzan" userId="179137ea-2c9c-4136-bf34-44c697e89af7" providerId="ADAL" clId="{8FCC2653-1D34-DD45-B40D-1AFBA2116ECE}" dt="2023-12-18T15:34:56.766" v="68" actId="1076"/>
          <ac:picMkLst>
            <pc:docMk/>
            <pc:sldMk cId="4162710437" sldId="393"/>
            <ac:picMk id="3" creationId="{497C4A5D-32F6-EB92-F97A-3FC30D50E27D}"/>
          </ac:picMkLst>
        </pc:picChg>
        <pc:picChg chg="add del mod">
          <ac:chgData name="Mochammad Irzan" userId="179137ea-2c9c-4136-bf34-44c697e89af7" providerId="ADAL" clId="{8FCC2653-1D34-DD45-B40D-1AFBA2116ECE}" dt="2023-12-18T15:37:13.768" v="103" actId="478"/>
          <ac:picMkLst>
            <pc:docMk/>
            <pc:sldMk cId="4162710437" sldId="393"/>
            <ac:picMk id="32" creationId="{907C8CDF-587F-62B1-20B4-FF6CC8C1AF74}"/>
          </ac:picMkLst>
        </pc:picChg>
        <pc:cxnChg chg="add mod">
          <ac:chgData name="Mochammad Irzan" userId="179137ea-2c9c-4136-bf34-44c697e89af7" providerId="ADAL" clId="{8FCC2653-1D34-DD45-B40D-1AFBA2116ECE}" dt="2023-12-18T15:34:56.766" v="68" actId="1076"/>
          <ac:cxnSpMkLst>
            <pc:docMk/>
            <pc:sldMk cId="4162710437" sldId="393"/>
            <ac:cxnSpMk id="9" creationId="{CEDFF9D9-A793-9DB2-1944-998E61613568}"/>
          </ac:cxnSpMkLst>
        </pc:cxnChg>
        <pc:cxnChg chg="add mod">
          <ac:chgData name="Mochammad Irzan" userId="179137ea-2c9c-4136-bf34-44c697e89af7" providerId="ADAL" clId="{8FCC2653-1D34-DD45-B40D-1AFBA2116ECE}" dt="2023-12-18T15:34:56.766" v="68" actId="1076"/>
          <ac:cxnSpMkLst>
            <pc:docMk/>
            <pc:sldMk cId="4162710437" sldId="393"/>
            <ac:cxnSpMk id="10" creationId="{302EF78B-334F-8834-00DD-C86BA80E43A7}"/>
          </ac:cxnSpMkLst>
        </pc:cxnChg>
        <pc:cxnChg chg="add mod">
          <ac:chgData name="Mochammad Irzan" userId="179137ea-2c9c-4136-bf34-44c697e89af7" providerId="ADAL" clId="{8FCC2653-1D34-DD45-B40D-1AFBA2116ECE}" dt="2023-12-18T15:35:54.886" v="96" actId="1076"/>
          <ac:cxnSpMkLst>
            <pc:docMk/>
            <pc:sldMk cId="4162710437" sldId="393"/>
            <ac:cxnSpMk id="17" creationId="{084DA1E8-486F-AF2E-B047-1C79B321F4EE}"/>
          </ac:cxnSpMkLst>
        </pc:cxnChg>
        <pc:cxnChg chg="add mod">
          <ac:chgData name="Mochammad Irzan" userId="179137ea-2c9c-4136-bf34-44c697e89af7" providerId="ADAL" clId="{8FCC2653-1D34-DD45-B40D-1AFBA2116ECE}" dt="2023-12-18T15:35:54.886" v="96" actId="1076"/>
          <ac:cxnSpMkLst>
            <pc:docMk/>
            <pc:sldMk cId="4162710437" sldId="393"/>
            <ac:cxnSpMk id="18" creationId="{CD520759-1051-B747-EC77-AD1A91479B80}"/>
          </ac:cxnSpMkLst>
        </pc:cxnChg>
        <pc:cxnChg chg="add mod">
          <ac:chgData name="Mochammad Irzan" userId="179137ea-2c9c-4136-bf34-44c697e89af7" providerId="ADAL" clId="{8FCC2653-1D34-DD45-B40D-1AFBA2116ECE}" dt="2023-12-18T15:35:54.886" v="96" actId="1076"/>
          <ac:cxnSpMkLst>
            <pc:docMk/>
            <pc:sldMk cId="4162710437" sldId="393"/>
            <ac:cxnSpMk id="21" creationId="{A4577FED-566B-ED39-7A5B-4C53EE162203}"/>
          </ac:cxnSpMkLst>
        </pc:cxnChg>
      </pc:sldChg>
    </pc:docChg>
  </pc:docChgLst>
  <pc:docChgLst>
    <pc:chgData name="Mochammad Irzan" userId="179137ea-2c9c-4136-bf34-44c697e89af7" providerId="ADAL" clId="{95643D01-06A6-0540-8DA9-338CACDC7AED}"/>
    <pc:docChg chg="custSel addSld modSld">
      <pc:chgData name="Mochammad Irzan" userId="179137ea-2c9c-4136-bf34-44c697e89af7" providerId="ADAL" clId="{95643D01-06A6-0540-8DA9-338CACDC7AED}" dt="2022-02-17T06:28:06.497" v="238" actId="1076"/>
      <pc:docMkLst>
        <pc:docMk/>
      </pc:docMkLst>
      <pc:sldChg chg="addSp modSp mod">
        <pc:chgData name="Mochammad Irzan" userId="179137ea-2c9c-4136-bf34-44c697e89af7" providerId="ADAL" clId="{95643D01-06A6-0540-8DA9-338CACDC7AED}" dt="2022-02-17T06:23:26.411" v="227" actId="14100"/>
        <pc:sldMkLst>
          <pc:docMk/>
          <pc:sldMk cId="1807171476" sldId="275"/>
        </pc:sldMkLst>
        <pc:spChg chg="mod">
          <ac:chgData name="Mochammad Irzan" userId="179137ea-2c9c-4136-bf34-44c697e89af7" providerId="ADAL" clId="{95643D01-06A6-0540-8DA9-338CACDC7AED}" dt="2022-02-16T04:42:55.640" v="20" actId="20577"/>
          <ac:spMkLst>
            <pc:docMk/>
            <pc:sldMk cId="1807171476" sldId="275"/>
            <ac:spMk id="2" creationId="{ED7E6498-4E70-534F-A339-3C68E61A2AA6}"/>
          </ac:spMkLst>
        </pc:spChg>
        <pc:spChg chg="add mod">
          <ac:chgData name="Mochammad Irzan" userId="179137ea-2c9c-4136-bf34-44c697e89af7" providerId="ADAL" clId="{95643D01-06A6-0540-8DA9-338CACDC7AED}" dt="2022-02-16T05:37:51.676" v="169" actId="166"/>
          <ac:spMkLst>
            <pc:docMk/>
            <pc:sldMk cId="1807171476" sldId="275"/>
            <ac:spMk id="5" creationId="{DEE939D1-6C43-414E-8B36-04E34007D697}"/>
          </ac:spMkLst>
        </pc:spChg>
        <pc:spChg chg="add mod">
          <ac:chgData name="Mochammad Irzan" userId="179137ea-2c9c-4136-bf34-44c697e89af7" providerId="ADAL" clId="{95643D01-06A6-0540-8DA9-338CACDC7AED}" dt="2022-02-16T05:08:39.086" v="67" actId="207"/>
          <ac:spMkLst>
            <pc:docMk/>
            <pc:sldMk cId="1807171476" sldId="275"/>
            <ac:spMk id="6" creationId="{F89A5CFA-DC36-6D48-9F2A-E37A087FB1FC}"/>
          </ac:spMkLst>
        </pc:spChg>
        <pc:spChg chg="add mod">
          <ac:chgData name="Mochammad Irzan" userId="179137ea-2c9c-4136-bf34-44c697e89af7" providerId="ADAL" clId="{95643D01-06A6-0540-8DA9-338CACDC7AED}" dt="2022-02-17T04:32:33.058" v="226" actId="20577"/>
          <ac:spMkLst>
            <pc:docMk/>
            <pc:sldMk cId="1807171476" sldId="275"/>
            <ac:spMk id="7" creationId="{427A1001-09BC-4F4F-A8F3-F97216597231}"/>
          </ac:spMkLst>
        </pc:spChg>
        <pc:spChg chg="add mod">
          <ac:chgData name="Mochammad Irzan" userId="179137ea-2c9c-4136-bf34-44c697e89af7" providerId="ADAL" clId="{95643D01-06A6-0540-8DA9-338CACDC7AED}" dt="2022-02-17T04:32:06.587" v="179" actId="20577"/>
          <ac:spMkLst>
            <pc:docMk/>
            <pc:sldMk cId="1807171476" sldId="275"/>
            <ac:spMk id="17" creationId="{C8C2CDB4-8090-EC42-AC61-E52BB4ECDD89}"/>
          </ac:spMkLst>
        </pc:spChg>
        <pc:spChg chg="add mod">
          <ac:chgData name="Mochammad Irzan" userId="179137ea-2c9c-4136-bf34-44c697e89af7" providerId="ADAL" clId="{95643D01-06A6-0540-8DA9-338CACDC7AED}" dt="2022-02-17T04:32:08.512" v="181" actId="20577"/>
          <ac:spMkLst>
            <pc:docMk/>
            <pc:sldMk cId="1807171476" sldId="275"/>
            <ac:spMk id="24" creationId="{C62DD6A8-205B-C645-B93E-17262096E64E}"/>
          </ac:spMkLst>
        </pc:spChg>
        <pc:spChg chg="add mod">
          <ac:chgData name="Mochammad Irzan" userId="179137ea-2c9c-4136-bf34-44c697e89af7" providerId="ADAL" clId="{95643D01-06A6-0540-8DA9-338CACDC7AED}" dt="2022-02-16T05:14:51.196" v="110" actId="1076"/>
          <ac:spMkLst>
            <pc:docMk/>
            <pc:sldMk cId="1807171476" sldId="275"/>
            <ac:spMk id="31" creationId="{590F1DC4-0D88-F843-B25B-4B13F00348EA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5" creationId="{D0109541-A047-8843-8F30-0FF12EBEFC69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6" creationId="{50255959-BBE6-3C49-AEF9-D03192C2DCAE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7" creationId="{70E69C57-0560-394A-B26E-49A65D331659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8" creationId="{9077DF44-9D18-3A48-9F6E-F04BE6F63C28}"/>
          </ac:spMkLst>
        </pc:spChg>
        <pc:spChg chg="add mod">
          <ac:chgData name="Mochammad Irzan" userId="179137ea-2c9c-4136-bf34-44c697e89af7" providerId="ADAL" clId="{95643D01-06A6-0540-8DA9-338CACDC7AED}" dt="2022-02-17T04:32:10.154" v="183" actId="20577"/>
          <ac:spMkLst>
            <pc:docMk/>
            <pc:sldMk cId="1807171476" sldId="275"/>
            <ac:spMk id="68" creationId="{BF0D12FA-2487-744D-90EA-3281158C6440}"/>
          </ac:spMkLst>
        </pc:spChg>
        <pc:spChg chg="add mod">
          <ac:chgData name="Mochammad Irzan" userId="179137ea-2c9c-4136-bf34-44c697e89af7" providerId="ADAL" clId="{95643D01-06A6-0540-8DA9-338CACDC7AED}" dt="2022-02-16T05:21:14.617" v="163" actId="20577"/>
          <ac:spMkLst>
            <pc:docMk/>
            <pc:sldMk cId="1807171476" sldId="275"/>
            <ac:spMk id="75" creationId="{39BA9E35-711B-8A4A-BC24-8A6607639A17}"/>
          </ac:spMkLst>
        </pc:spChg>
        <pc:spChg chg="add mod">
          <ac:chgData name="Mochammad Irzan" userId="179137ea-2c9c-4136-bf34-44c697e89af7" providerId="ADAL" clId="{95643D01-06A6-0540-8DA9-338CACDC7AED}" dt="2022-02-16T05:21:16.806" v="165" actId="20577"/>
          <ac:spMkLst>
            <pc:docMk/>
            <pc:sldMk cId="1807171476" sldId="275"/>
            <ac:spMk id="76" creationId="{A716DDD7-2B35-0347-A9FD-789E702A38AE}"/>
          </ac:spMkLst>
        </pc:spChg>
        <pc:spChg chg="add mod">
          <ac:chgData name="Mochammad Irzan" userId="179137ea-2c9c-4136-bf34-44c697e89af7" providerId="ADAL" clId="{95643D01-06A6-0540-8DA9-338CACDC7AED}" dt="2022-02-17T04:32:27.606" v="214" actId="1076"/>
          <ac:spMkLst>
            <pc:docMk/>
            <pc:sldMk cId="1807171476" sldId="275"/>
            <ac:spMk id="93" creationId="{03C8422B-7003-074F-9EBF-EB2039A990BD}"/>
          </ac:spMkLst>
        </pc:spChg>
        <pc:picChg chg="add mod">
          <ac:chgData name="Mochammad Irzan" userId="179137ea-2c9c-4136-bf34-44c697e89af7" providerId="ADAL" clId="{95643D01-06A6-0540-8DA9-338CACDC7AED}" dt="2022-02-16T05:15:01.915" v="112" actId="166"/>
          <ac:picMkLst>
            <pc:docMk/>
            <pc:sldMk cId="1807171476" sldId="275"/>
            <ac:picMk id="4" creationId="{6AE79C45-8D74-9441-8E2F-4F19AB919BDD}"/>
          </ac:picMkLst>
        </pc:picChg>
        <pc:picChg chg="add mod">
          <ac:chgData name="Mochammad Irzan" userId="179137ea-2c9c-4136-bf34-44c697e89af7" providerId="ADAL" clId="{95643D01-06A6-0540-8DA9-338CACDC7AED}" dt="2022-02-16T05:16:09.106" v="128" actId="1076"/>
          <ac:picMkLst>
            <pc:docMk/>
            <pc:sldMk cId="1807171476" sldId="275"/>
            <ac:picMk id="13" creationId="{88758E45-C996-8948-91B3-62A2AD0FB979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36" creationId="{AE3D9E69-59FE-FF4D-9819-50AC59C2FCF8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40" creationId="{F2BDD4A3-0200-FC48-BF20-09E658C44C96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6" creationId="{8B9E3BA3-21B4-0B44-90CA-288E45D65C8B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8" creationId="{DD69DF84-A0FC-574D-98BA-C61C4F1C2440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1" creationId="{5EE96CDF-372C-D248-BCE6-CBF9DF8962CC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3" creationId="{CCDAA6C2-5866-984D-B4AA-1560101224B4}"/>
          </ac:picMkLst>
        </pc:pic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9" creationId="{0F21FE9C-1549-C941-9FB2-DB2D2A0EE57A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0" creationId="{6805767E-025D-1046-8536-2E9D05142722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4" creationId="{C068870D-CD07-6243-9300-6AAA33779B93}"/>
          </ac:cxnSpMkLst>
        </pc:cxnChg>
        <pc:cxnChg chg="add mod">
          <ac:chgData name="Mochammad Irzan" userId="179137ea-2c9c-4136-bf34-44c697e89af7" providerId="ADAL" clId="{95643D01-06A6-0540-8DA9-338CACDC7AED}" dt="2022-02-16T05:23:36.304" v="166" actId="14100"/>
          <ac:cxnSpMkLst>
            <pc:docMk/>
            <pc:sldMk cId="1807171476" sldId="275"/>
            <ac:cxnSpMk id="18" creationId="{07ACB4C8-FD2B-354C-BA0E-5B4481233AF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21" creationId="{C3867B5B-5F42-0947-8C0D-BC430B163277}"/>
          </ac:cxnSpMkLst>
        </pc:cxnChg>
        <pc:cxnChg chg="add mod">
          <ac:chgData name="Mochammad Irzan" userId="179137ea-2c9c-4136-bf34-44c697e89af7" providerId="ADAL" clId="{95643D01-06A6-0540-8DA9-338CACDC7AED}" dt="2022-02-17T06:23:26.411" v="227" actId="14100"/>
          <ac:cxnSpMkLst>
            <pc:docMk/>
            <pc:sldMk cId="1807171476" sldId="275"/>
            <ac:cxnSpMk id="25" creationId="{8922C6B3-9406-B944-A800-9108BBEC233A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28" creationId="{48C62713-56F4-CB41-B325-CCAA8B873F6B}"/>
          </ac:cxnSpMkLst>
        </pc:cxnChg>
        <pc:cxnChg chg="add mod">
          <ac:chgData name="Mochammad Irzan" userId="179137ea-2c9c-4136-bf34-44c697e89af7" providerId="ADAL" clId="{95643D01-06A6-0540-8DA9-338CACDC7AED}" dt="2022-02-16T05:37:44.914" v="168" actId="14100"/>
          <ac:cxnSpMkLst>
            <pc:docMk/>
            <pc:sldMk cId="1807171476" sldId="275"/>
            <ac:cxnSpMk id="32" creationId="{8147E0EE-4438-B44A-917D-B429D887E0D8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37" creationId="{A7F31ABE-AA5F-6D47-A831-9AD49421C1E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41" creationId="{522FA2A1-C05C-D244-8904-9E2F9369E473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7" creationId="{C40B362C-DAEE-E141-A61F-A492AEDE298D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9" creationId="{18DE7577-8574-3F41-AD50-A5608126E8AC}"/>
          </ac:cxnSpMkLst>
        </pc:cxnChg>
        <pc:cxnChg chg="add mod">
          <ac:chgData name="Mochammad Irzan" userId="179137ea-2c9c-4136-bf34-44c697e89af7" providerId="ADAL" clId="{95643D01-06A6-0540-8DA9-338CACDC7AED}" dt="2022-02-16T05:23:39.763" v="167" actId="14100"/>
          <ac:cxnSpMkLst>
            <pc:docMk/>
            <pc:sldMk cId="1807171476" sldId="275"/>
            <ac:cxnSpMk id="69" creationId="{A3C9699A-6F7B-7847-93A6-1857CFD8BF33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0" creationId="{3E35F89F-DFB0-5643-9CBF-8BD0C58C23DF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2" creationId="{DD60ED8E-EFC8-D443-AD25-DAC950882D47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4" creationId="{46E150AF-1C96-DA41-AB0D-0E04110BFBD3}"/>
          </ac:cxnSpMkLst>
        </pc:cxnChg>
      </pc:sldChg>
      <pc:sldChg chg="delSp modSp add mod">
        <pc:chgData name="Mochammad Irzan" userId="179137ea-2c9c-4136-bf34-44c697e89af7" providerId="ADAL" clId="{95643D01-06A6-0540-8DA9-338CACDC7AED}" dt="2022-02-17T06:28:06.497" v="238" actId="1076"/>
        <pc:sldMkLst>
          <pc:docMk/>
          <pc:sldMk cId="375876603" sldId="345"/>
        </pc:sldMkLst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" creationId="{DEE939D1-6C43-414E-8B36-04E34007D697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6" creationId="{F89A5CFA-DC36-6D48-9F2A-E37A087FB1FC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7" creationId="{427A1001-09BC-4F4F-A8F3-F97216597231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17" creationId="{C8C2CDB4-8090-EC42-AC61-E52BB4ECDD8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24" creationId="{C62DD6A8-205B-C645-B93E-17262096E64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31" creationId="{590F1DC4-0D88-F843-B25B-4B13F00348EA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5" creationId="{D0109541-A047-8843-8F30-0FF12EBEFC6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6" creationId="{50255959-BBE6-3C49-AEF9-D03192C2DC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7" creationId="{70E69C57-0560-394A-B26E-49A65D33165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8" creationId="{9077DF44-9D18-3A48-9F6E-F04BE6F63C28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68" creationId="{BF0D12FA-2487-744D-90EA-3281158C6440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5" creationId="{39BA9E35-711B-8A4A-BC24-8A6607639A17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6" creationId="{A716DDD7-2B35-0347-A9FD-789E702A38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93" creationId="{03C8422B-7003-074F-9EBF-EB2039A990BD}"/>
          </ac:spMkLst>
        </pc:sp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" creationId="{6AE79C45-8D74-9441-8E2F-4F19AB919BDD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13" creationId="{88758E45-C996-8948-91B3-62A2AD0FB979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36" creationId="{AE3D9E69-59FE-FF4D-9819-50AC59C2FCF8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0" creationId="{F2BDD4A3-0200-FC48-BF20-09E658C44C96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6" creationId="{8B9E3BA3-21B4-0B44-90CA-288E45D65C8B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8" creationId="{DD69DF84-A0FC-574D-98BA-C61C4F1C2440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1" creationId="{5EE96CDF-372C-D248-BCE6-CBF9DF8962CC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3" creationId="{CCDAA6C2-5866-984D-B4AA-1560101224B4}"/>
          </ac:picMkLst>
        </pc:pic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9" creationId="{0F21FE9C-1549-C941-9FB2-DB2D2A0EE57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0" creationId="{6805767E-025D-1046-8536-2E9D05142722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4" creationId="{C068870D-CD07-6243-9300-6AAA33779B9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8" creationId="{07ACB4C8-FD2B-354C-BA0E-5B4481233AF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1" creationId="{C3867B5B-5F42-0947-8C0D-BC430B163277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5" creationId="{8922C6B3-9406-B944-A800-9108BBEC233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8" creationId="{48C62713-56F4-CB41-B325-CCAA8B873F6B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2" creationId="{8147E0EE-4438-B44A-917D-B429D887E0D8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7" creationId="{A7F31ABE-AA5F-6D47-A831-9AD49421C1E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1" creationId="{522FA2A1-C05C-D244-8904-9E2F9369E47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7" creationId="{C40B362C-DAEE-E141-A61F-A492AEDE298D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9" creationId="{18DE7577-8574-3F41-AD50-A5608126E8AC}"/>
          </ac:cxnSpMkLst>
        </pc:cxnChg>
        <pc:cxnChg chg="del mod">
          <ac:chgData name="Mochammad Irzan" userId="179137ea-2c9c-4136-bf34-44c697e89af7" providerId="ADAL" clId="{95643D01-06A6-0540-8DA9-338CACDC7AED}" dt="2022-02-17T06:24:20.200" v="230" actId="478"/>
          <ac:cxnSpMkLst>
            <pc:docMk/>
            <pc:sldMk cId="375876603" sldId="345"/>
            <ac:cxnSpMk id="69" creationId="{A3C9699A-6F7B-7847-93A6-1857CFD8BF33}"/>
          </ac:cxnSpMkLst>
        </pc:cxnChg>
        <pc:cxnChg chg="del mod">
          <ac:chgData name="Mochammad Irzan" userId="179137ea-2c9c-4136-bf34-44c697e89af7" providerId="ADAL" clId="{95643D01-06A6-0540-8DA9-338CACDC7AED}" dt="2022-02-17T06:24:22.640" v="231" actId="478"/>
          <ac:cxnSpMkLst>
            <pc:docMk/>
            <pc:sldMk cId="375876603" sldId="345"/>
            <ac:cxnSpMk id="70" creationId="{3E35F89F-DFB0-5643-9CBF-8BD0C58C23DF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2" creationId="{DD60ED8E-EFC8-D443-AD25-DAC950882D47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4" creationId="{46E150AF-1C96-DA41-AB0D-0E04110BFBD3}"/>
          </ac:cxnSpMkLst>
        </pc:cxnChg>
      </pc:sldChg>
    </pc:docChg>
  </pc:docChgLst>
  <pc:docChgLst>
    <pc:chgData name="Mochammad Irzan" userId="179137ea-2c9c-4136-bf34-44c697e89af7" providerId="ADAL" clId="{3CAC1391-D77B-3A4F-A135-95A9ECCE815B}"/>
    <pc:docChg chg="modSld">
      <pc:chgData name="Mochammad Irzan" userId="179137ea-2c9c-4136-bf34-44c697e89af7" providerId="ADAL" clId="{3CAC1391-D77B-3A4F-A135-95A9ECCE815B}" dt="2024-05-17T07:12:01.070" v="19" actId="1076"/>
      <pc:docMkLst>
        <pc:docMk/>
      </pc:docMkLst>
      <pc:sldChg chg="addSp modSp mod">
        <pc:chgData name="Mochammad Irzan" userId="179137ea-2c9c-4136-bf34-44c697e89af7" providerId="ADAL" clId="{3CAC1391-D77B-3A4F-A135-95A9ECCE815B}" dt="2024-05-17T07:12:01.070" v="19" actId="1076"/>
        <pc:sldMkLst>
          <pc:docMk/>
          <pc:sldMk cId="1926518770" sldId="397"/>
        </pc:sldMkLst>
        <pc:spChg chg="add mod">
          <ac:chgData name="Mochammad Irzan" userId="179137ea-2c9c-4136-bf34-44c697e89af7" providerId="ADAL" clId="{3CAC1391-D77B-3A4F-A135-95A9ECCE815B}" dt="2024-05-17T07:11:53.203" v="14" actId="1076"/>
          <ac:spMkLst>
            <pc:docMk/>
            <pc:sldMk cId="1926518770" sldId="397"/>
            <ac:spMk id="3" creationId="{826400CD-65B8-379E-33EF-BD4CC10CDEF7}"/>
          </ac:spMkLst>
        </pc:spChg>
        <pc:spChg chg="add mod">
          <ac:chgData name="Mochammad Irzan" userId="179137ea-2c9c-4136-bf34-44c697e89af7" providerId="ADAL" clId="{3CAC1391-D77B-3A4F-A135-95A9ECCE815B}" dt="2024-05-17T07:11:57.371" v="17" actId="1076"/>
          <ac:spMkLst>
            <pc:docMk/>
            <pc:sldMk cId="1926518770" sldId="397"/>
            <ac:spMk id="12" creationId="{D5C3750C-8F56-89C9-3596-A66E78B31FB7}"/>
          </ac:spMkLst>
        </pc:spChg>
        <pc:spChg chg="add mod">
          <ac:chgData name="Mochammad Irzan" userId="179137ea-2c9c-4136-bf34-44c697e89af7" providerId="ADAL" clId="{3CAC1391-D77B-3A4F-A135-95A9ECCE815B}" dt="2024-05-17T07:12:01.070" v="19" actId="1076"/>
          <ac:spMkLst>
            <pc:docMk/>
            <pc:sldMk cId="1926518770" sldId="397"/>
            <ac:spMk id="29" creationId="{F37D5C86-161E-3584-83D3-A98AB6602210}"/>
          </ac:spMkLst>
        </pc:spChg>
        <pc:spChg chg="mod">
          <ac:chgData name="Mochammad Irzan" userId="179137ea-2c9c-4136-bf34-44c697e89af7" providerId="ADAL" clId="{3CAC1391-D77B-3A4F-A135-95A9ECCE815B}" dt="2024-05-17T07:11:37.181" v="8" actId="20577"/>
          <ac:spMkLst>
            <pc:docMk/>
            <pc:sldMk cId="1926518770" sldId="397"/>
            <ac:spMk id="200" creationId="{8B091DC0-4B3E-0995-F08B-DFC8C8DB5BAA}"/>
          </ac:spMkLst>
        </pc:spChg>
        <pc:spChg chg="mod">
          <ac:chgData name="Mochammad Irzan" userId="179137ea-2c9c-4136-bf34-44c697e89af7" providerId="ADAL" clId="{3CAC1391-D77B-3A4F-A135-95A9ECCE815B}" dt="2024-05-17T07:11:46.904" v="13" actId="20577"/>
          <ac:spMkLst>
            <pc:docMk/>
            <pc:sldMk cId="1926518770" sldId="397"/>
            <ac:spMk id="296" creationId="{52182C75-42F3-3A4B-A3A7-41F4C0DBE902}"/>
          </ac:spMkLst>
        </pc:spChg>
        <pc:spChg chg="mod">
          <ac:chgData name="Mochammad Irzan" userId="179137ea-2c9c-4136-bf34-44c697e89af7" providerId="ADAL" clId="{3CAC1391-D77B-3A4F-A135-95A9ECCE815B}" dt="2024-05-17T07:11:44.598" v="11" actId="1076"/>
          <ac:spMkLst>
            <pc:docMk/>
            <pc:sldMk cId="1926518770" sldId="397"/>
            <ac:spMk id="303" creationId="{CCE871AE-BB71-3DB1-424A-52E17EA03ED8}"/>
          </ac:spMkLst>
        </pc:spChg>
        <pc:cxnChg chg="add mod">
          <ac:chgData name="Mochammad Irzan" userId="179137ea-2c9c-4136-bf34-44c697e89af7" providerId="ADAL" clId="{3CAC1391-D77B-3A4F-A135-95A9ECCE815B}" dt="2024-05-17T07:11:53.203" v="14" actId="1076"/>
          <ac:cxnSpMkLst>
            <pc:docMk/>
            <pc:sldMk cId="1926518770" sldId="397"/>
            <ac:cxnSpMk id="2" creationId="{DDCB77C7-FEE6-1772-6997-475CD9926E3F}"/>
          </ac:cxnSpMkLst>
        </pc:cxnChg>
        <pc:cxnChg chg="add mod">
          <ac:chgData name="Mochammad Irzan" userId="179137ea-2c9c-4136-bf34-44c697e89af7" providerId="ADAL" clId="{3CAC1391-D77B-3A4F-A135-95A9ECCE815B}" dt="2024-05-17T07:11:53.203" v="14" actId="1076"/>
          <ac:cxnSpMkLst>
            <pc:docMk/>
            <pc:sldMk cId="1926518770" sldId="397"/>
            <ac:cxnSpMk id="17" creationId="{419F88A5-B78B-89FC-3543-73B0AFFB5EEA}"/>
          </ac:cxnSpMkLst>
        </pc:cxnChg>
      </pc:sldChg>
    </pc:docChg>
  </pc:docChgLst>
  <pc:docChgLst>
    <pc:chgData name="Mochammad Irzan" userId="179137ea-2c9c-4136-bf34-44c697e89af7" providerId="ADAL" clId="{109C702C-8358-EF44-A1B5-19F15AFD74B9}"/>
    <pc:docChg chg="undo custSel addSld modSld">
      <pc:chgData name="Mochammad Irzan" userId="179137ea-2c9c-4136-bf34-44c697e89af7" providerId="ADAL" clId="{109C702C-8358-EF44-A1B5-19F15AFD74B9}" dt="2023-08-23T09:00:59.452" v="168" actId="14100"/>
      <pc:docMkLst>
        <pc:docMk/>
      </pc:docMkLst>
      <pc:sldChg chg="addSp delSp modSp mod">
        <pc:chgData name="Mochammad Irzan" userId="179137ea-2c9c-4136-bf34-44c697e89af7" providerId="ADAL" clId="{109C702C-8358-EF44-A1B5-19F15AFD74B9}" dt="2023-08-23T08:34:40.020" v="157" actId="1076"/>
        <pc:sldMkLst>
          <pc:docMk/>
          <pc:sldMk cId="163707665" sldId="384"/>
        </pc:sldMkLst>
        <pc:spChg chg="mod">
          <ac:chgData name="Mochammad Irzan" userId="179137ea-2c9c-4136-bf34-44c697e89af7" providerId="ADAL" clId="{109C702C-8358-EF44-A1B5-19F15AFD74B9}" dt="2023-08-16T14:36:51.349" v="85" actId="14100"/>
          <ac:spMkLst>
            <pc:docMk/>
            <pc:sldMk cId="163707665" sldId="384"/>
            <ac:spMk id="4" creationId="{0043E06B-CD16-D05E-C384-2453B491A0F6}"/>
          </ac:spMkLst>
        </pc:spChg>
        <pc:spChg chg="mod">
          <ac:chgData name="Mochammad Irzan" userId="179137ea-2c9c-4136-bf34-44c697e89af7" providerId="ADAL" clId="{109C702C-8358-EF44-A1B5-19F15AFD74B9}" dt="2023-08-16T14:33:59.450" v="49" actId="1076"/>
          <ac:spMkLst>
            <pc:docMk/>
            <pc:sldMk cId="163707665" sldId="384"/>
            <ac:spMk id="5" creationId="{E0C933A4-E0AD-DCBB-E3B6-776834BBB92A}"/>
          </ac:spMkLst>
        </pc:spChg>
        <pc:spChg chg="mod">
          <ac:chgData name="Mochammad Irzan" userId="179137ea-2c9c-4136-bf34-44c697e89af7" providerId="ADAL" clId="{109C702C-8358-EF44-A1B5-19F15AFD74B9}" dt="2023-08-23T08:34:40.020" v="157" actId="1076"/>
          <ac:spMkLst>
            <pc:docMk/>
            <pc:sldMk cId="163707665" sldId="384"/>
            <ac:spMk id="6" creationId="{BAEB0402-D20E-5676-683C-D376385EBA27}"/>
          </ac:spMkLst>
        </pc:spChg>
        <pc:spChg chg="mod">
          <ac:chgData name="Mochammad Irzan" userId="179137ea-2c9c-4136-bf34-44c697e89af7" providerId="ADAL" clId="{109C702C-8358-EF44-A1B5-19F15AFD74B9}" dt="2023-08-16T14:34:09.066" v="50" actId="14100"/>
          <ac:spMkLst>
            <pc:docMk/>
            <pc:sldMk cId="163707665" sldId="384"/>
            <ac:spMk id="7" creationId="{8F5ADAF7-6295-9CCA-3573-E8EA4B83864F}"/>
          </ac:spMkLst>
        </pc:spChg>
        <pc:spChg chg="add mod">
          <ac:chgData name="Mochammad Irzan" userId="179137ea-2c9c-4136-bf34-44c697e89af7" providerId="ADAL" clId="{109C702C-8358-EF44-A1B5-19F15AFD74B9}" dt="2023-08-16T14:37:07.255" v="87" actId="1076"/>
          <ac:spMkLst>
            <pc:docMk/>
            <pc:sldMk cId="163707665" sldId="384"/>
            <ac:spMk id="8" creationId="{2F049649-BD1A-83BF-E29E-CB5BC8639534}"/>
          </ac:spMkLst>
        </pc:spChg>
        <pc:spChg chg="add mod">
          <ac:chgData name="Mochammad Irzan" userId="179137ea-2c9c-4136-bf34-44c697e89af7" providerId="ADAL" clId="{109C702C-8358-EF44-A1B5-19F15AFD74B9}" dt="2023-08-16T14:36:15.205" v="72" actId="1076"/>
          <ac:spMkLst>
            <pc:docMk/>
            <pc:sldMk cId="163707665" sldId="384"/>
            <ac:spMk id="11" creationId="{B8EFEF57-1373-09F2-E434-977389C1749A}"/>
          </ac:spMkLst>
        </pc:spChg>
        <pc:spChg chg="add mod">
          <ac:chgData name="Mochammad Irzan" userId="179137ea-2c9c-4136-bf34-44c697e89af7" providerId="ADAL" clId="{109C702C-8358-EF44-A1B5-19F15AFD74B9}" dt="2023-08-16T14:35:40.168" v="65" actId="20577"/>
          <ac:spMkLst>
            <pc:docMk/>
            <pc:sldMk cId="163707665" sldId="384"/>
            <ac:spMk id="12" creationId="{58E51AAB-1C11-137F-3D0C-8C6918D85583}"/>
          </ac:spMkLst>
        </pc:spChg>
        <pc:spChg chg="mod">
          <ac:chgData name="Mochammad Irzan" userId="179137ea-2c9c-4136-bf34-44c697e89af7" providerId="ADAL" clId="{109C702C-8358-EF44-A1B5-19F15AFD74B9}" dt="2023-08-16T14:35:58.921" v="69" actId="1076"/>
          <ac:spMkLst>
            <pc:docMk/>
            <pc:sldMk cId="163707665" sldId="384"/>
            <ac:spMk id="13" creationId="{52465FF3-0584-3320-F1F8-56D069AD1B0D}"/>
          </ac:spMkLst>
        </pc:spChg>
        <pc:spChg chg="mod">
          <ac:chgData name="Mochammad Irzan" userId="179137ea-2c9c-4136-bf34-44c697e89af7" providerId="ADAL" clId="{109C702C-8358-EF44-A1B5-19F15AFD74B9}" dt="2023-08-16T14:35:58.921" v="69" actId="1076"/>
          <ac:spMkLst>
            <pc:docMk/>
            <pc:sldMk cId="163707665" sldId="384"/>
            <ac:spMk id="14" creationId="{36542E7D-7D0B-9697-06A7-8F7BEAD7892E}"/>
          </ac:spMkLst>
        </pc:spChg>
        <pc:spChg chg="mod">
          <ac:chgData name="Mochammad Irzan" userId="179137ea-2c9c-4136-bf34-44c697e89af7" providerId="ADAL" clId="{109C702C-8358-EF44-A1B5-19F15AFD74B9}" dt="2023-08-16T14:35:58.921" v="69" actId="1076"/>
          <ac:spMkLst>
            <pc:docMk/>
            <pc:sldMk cId="163707665" sldId="384"/>
            <ac:spMk id="15" creationId="{0300DD7F-6A59-7B7D-D38E-739EB24BC1ED}"/>
          </ac:spMkLst>
        </pc:spChg>
        <pc:spChg chg="add mod">
          <ac:chgData name="Mochammad Irzan" userId="179137ea-2c9c-4136-bf34-44c697e89af7" providerId="ADAL" clId="{109C702C-8358-EF44-A1B5-19F15AFD74B9}" dt="2023-08-16T14:35:47.689" v="68" actId="1076"/>
          <ac:spMkLst>
            <pc:docMk/>
            <pc:sldMk cId="163707665" sldId="384"/>
            <ac:spMk id="17" creationId="{3CF38F41-58B2-C78F-B2CD-BED47A09276A}"/>
          </ac:spMkLst>
        </pc:spChg>
        <pc:spChg chg="add mod">
          <ac:chgData name="Mochammad Irzan" userId="179137ea-2c9c-4136-bf34-44c697e89af7" providerId="ADAL" clId="{109C702C-8358-EF44-A1B5-19F15AFD74B9}" dt="2023-08-16T14:36:58.216" v="86" actId="1076"/>
          <ac:spMkLst>
            <pc:docMk/>
            <pc:sldMk cId="163707665" sldId="384"/>
            <ac:spMk id="18" creationId="{1912ABD6-B9CF-10F6-E951-0C038CF19E49}"/>
          </ac:spMkLst>
        </pc:spChg>
        <pc:spChg chg="add mod">
          <ac:chgData name="Mochammad Irzan" userId="179137ea-2c9c-4136-bf34-44c697e89af7" providerId="ADAL" clId="{109C702C-8358-EF44-A1B5-19F15AFD74B9}" dt="2023-08-16T14:36:36.691" v="79" actId="20577"/>
          <ac:spMkLst>
            <pc:docMk/>
            <pc:sldMk cId="163707665" sldId="384"/>
            <ac:spMk id="20" creationId="{F95B8594-7EEE-ABF3-37B8-664F72C3A3BC}"/>
          </ac:spMkLst>
        </pc:spChg>
        <pc:spChg chg="add mod">
          <ac:chgData name="Mochammad Irzan" userId="179137ea-2c9c-4136-bf34-44c697e89af7" providerId="ADAL" clId="{109C702C-8358-EF44-A1B5-19F15AFD74B9}" dt="2023-08-16T14:36:39.123" v="81" actId="20577"/>
          <ac:spMkLst>
            <pc:docMk/>
            <pc:sldMk cId="163707665" sldId="384"/>
            <ac:spMk id="21" creationId="{B35CC13D-DB0D-6C24-D0F5-B160231654EE}"/>
          </ac:spMkLst>
        </pc:spChg>
        <pc:spChg chg="add mod">
          <ac:chgData name="Mochammad Irzan" userId="179137ea-2c9c-4136-bf34-44c697e89af7" providerId="ADAL" clId="{109C702C-8358-EF44-A1B5-19F15AFD74B9}" dt="2023-08-16T14:36:46.188" v="84" actId="1076"/>
          <ac:spMkLst>
            <pc:docMk/>
            <pc:sldMk cId="163707665" sldId="384"/>
            <ac:spMk id="22" creationId="{CCB8533A-B57C-1851-03A2-E169454D36F9}"/>
          </ac:spMkLst>
        </pc:spChg>
        <pc:spChg chg="add del mod">
          <ac:chgData name="Mochammad Irzan" userId="179137ea-2c9c-4136-bf34-44c697e89af7" providerId="ADAL" clId="{109C702C-8358-EF44-A1B5-19F15AFD74B9}" dt="2023-08-16T14:35:32.956" v="61"/>
          <ac:spMkLst>
            <pc:docMk/>
            <pc:sldMk cId="163707665" sldId="384"/>
            <ac:spMk id="49" creationId="{319F82D0-6858-FA99-46AA-08BB1E4E2B22}"/>
          </ac:spMkLst>
        </pc:spChg>
        <pc:spChg chg="add del mod">
          <ac:chgData name="Mochammad Irzan" userId="179137ea-2c9c-4136-bf34-44c697e89af7" providerId="ADAL" clId="{109C702C-8358-EF44-A1B5-19F15AFD74B9}" dt="2023-08-16T14:35:32.956" v="61"/>
          <ac:spMkLst>
            <pc:docMk/>
            <pc:sldMk cId="163707665" sldId="384"/>
            <ac:spMk id="52" creationId="{7C90C037-A0AD-6B40-2C07-1726D4FA278E}"/>
          </ac:spMkLst>
        </pc:spChg>
        <pc:spChg chg="add del mod">
          <ac:chgData name="Mochammad Irzan" userId="179137ea-2c9c-4136-bf34-44c697e89af7" providerId="ADAL" clId="{109C702C-8358-EF44-A1B5-19F15AFD74B9}" dt="2023-08-16T14:35:32.956" v="61"/>
          <ac:spMkLst>
            <pc:docMk/>
            <pc:sldMk cId="163707665" sldId="384"/>
            <ac:spMk id="53" creationId="{D9B017AC-14BE-7A81-44D2-B2D072782F8B}"/>
          </ac:spMkLst>
        </pc:spChg>
        <pc:spChg chg="add del mod">
          <ac:chgData name="Mochammad Irzan" userId="179137ea-2c9c-4136-bf34-44c697e89af7" providerId="ADAL" clId="{109C702C-8358-EF44-A1B5-19F15AFD74B9}" dt="2023-08-16T14:35:32.956" v="61"/>
          <ac:spMkLst>
            <pc:docMk/>
            <pc:sldMk cId="163707665" sldId="384"/>
            <ac:spMk id="54" creationId="{EC0B18FC-4709-F0A5-F0AC-EA8069FF221F}"/>
          </ac:spMkLst>
        </pc:spChg>
        <pc:spChg chg="add mod">
          <ac:chgData name="Mochammad Irzan" userId="179137ea-2c9c-4136-bf34-44c697e89af7" providerId="ADAL" clId="{109C702C-8358-EF44-A1B5-19F15AFD74B9}" dt="2023-08-16T14:37:34.496" v="92" actId="20577"/>
          <ac:spMkLst>
            <pc:docMk/>
            <pc:sldMk cId="163707665" sldId="384"/>
            <ac:spMk id="75" creationId="{7AFA7021-F7F9-8B4B-243A-E4507CD72412}"/>
          </ac:spMkLst>
        </pc:spChg>
        <pc:spChg chg="add mod">
          <ac:chgData name="Mochammad Irzan" userId="179137ea-2c9c-4136-bf34-44c697e89af7" providerId="ADAL" clId="{109C702C-8358-EF44-A1B5-19F15AFD74B9}" dt="2023-08-16T14:37:43.641" v="96" actId="20577"/>
          <ac:spMkLst>
            <pc:docMk/>
            <pc:sldMk cId="163707665" sldId="384"/>
            <ac:spMk id="76" creationId="{39B8CFA2-E1D8-3CBA-B671-2FC44584BE33}"/>
          </ac:spMkLst>
        </pc:spChg>
        <pc:spChg chg="add mod">
          <ac:chgData name="Mochammad Irzan" userId="179137ea-2c9c-4136-bf34-44c697e89af7" providerId="ADAL" clId="{109C702C-8358-EF44-A1B5-19F15AFD74B9}" dt="2023-08-16T14:37:52.284" v="98" actId="1076"/>
          <ac:spMkLst>
            <pc:docMk/>
            <pc:sldMk cId="163707665" sldId="384"/>
            <ac:spMk id="79" creationId="{0F23786C-BEE2-3545-3CD0-BF3BF874B92B}"/>
          </ac:spMkLst>
        </pc:spChg>
        <pc:spChg chg="add mod">
          <ac:chgData name="Mochammad Irzan" userId="179137ea-2c9c-4136-bf34-44c697e89af7" providerId="ADAL" clId="{109C702C-8358-EF44-A1B5-19F15AFD74B9}" dt="2023-08-16T14:37:52.284" v="98" actId="1076"/>
          <ac:spMkLst>
            <pc:docMk/>
            <pc:sldMk cId="163707665" sldId="384"/>
            <ac:spMk id="80" creationId="{83C18C4F-955F-A170-22E9-FA90A1A8114E}"/>
          </ac:spMkLst>
        </pc:spChg>
        <pc:spChg chg="add mod">
          <ac:chgData name="Mochammad Irzan" userId="179137ea-2c9c-4136-bf34-44c697e89af7" providerId="ADAL" clId="{109C702C-8358-EF44-A1B5-19F15AFD74B9}" dt="2023-08-16T14:38:11.925" v="104" actId="1076"/>
          <ac:spMkLst>
            <pc:docMk/>
            <pc:sldMk cId="163707665" sldId="384"/>
            <ac:spMk id="82" creationId="{1733A8ED-5E73-2EE9-85D0-5562A938CAAF}"/>
          </ac:spMkLst>
        </pc:spChg>
        <pc:spChg chg="add mod">
          <ac:chgData name="Mochammad Irzan" userId="179137ea-2c9c-4136-bf34-44c697e89af7" providerId="ADAL" clId="{109C702C-8358-EF44-A1B5-19F15AFD74B9}" dt="2023-08-16T14:38:06.497" v="103" actId="1076"/>
          <ac:spMkLst>
            <pc:docMk/>
            <pc:sldMk cId="163707665" sldId="384"/>
            <ac:spMk id="83" creationId="{4B034AB9-278E-AA7C-8628-818CDB10685A}"/>
          </ac:spMkLst>
        </pc:spChg>
        <pc:spChg chg="add mod">
          <ac:chgData name="Mochammad Irzan" userId="179137ea-2c9c-4136-bf34-44c697e89af7" providerId="ADAL" clId="{109C702C-8358-EF44-A1B5-19F15AFD74B9}" dt="2023-08-16T14:38:22.338" v="107" actId="1076"/>
          <ac:spMkLst>
            <pc:docMk/>
            <pc:sldMk cId="163707665" sldId="384"/>
            <ac:spMk id="84" creationId="{047A06D9-412F-85C5-B8C4-6CD24D0DFC58}"/>
          </ac:spMkLst>
        </pc:spChg>
        <pc:spChg chg="add mod">
          <ac:chgData name="Mochammad Irzan" userId="179137ea-2c9c-4136-bf34-44c697e89af7" providerId="ADAL" clId="{109C702C-8358-EF44-A1B5-19F15AFD74B9}" dt="2023-08-16T14:38:18.139" v="106" actId="1076"/>
          <ac:spMkLst>
            <pc:docMk/>
            <pc:sldMk cId="163707665" sldId="384"/>
            <ac:spMk id="85" creationId="{68EAEE4E-9F5F-6B31-48D9-F7271764E26B}"/>
          </ac:spMkLst>
        </pc:spChg>
        <pc:spChg chg="mod">
          <ac:chgData name="Mochammad Irzan" userId="179137ea-2c9c-4136-bf34-44c697e89af7" providerId="ADAL" clId="{109C702C-8358-EF44-A1B5-19F15AFD74B9}" dt="2023-08-23T08:34:40.020" v="157" actId="1076"/>
          <ac:spMkLst>
            <pc:docMk/>
            <pc:sldMk cId="163707665" sldId="384"/>
            <ac:spMk id="86" creationId="{BE710B4C-7EC0-DDE3-C2C3-8C36C17614F6}"/>
          </ac:spMkLst>
        </pc:spChg>
        <pc:spChg chg="mod">
          <ac:chgData name="Mochammad Irzan" userId="179137ea-2c9c-4136-bf34-44c697e89af7" providerId="ADAL" clId="{109C702C-8358-EF44-A1B5-19F15AFD74B9}" dt="2023-08-23T08:34:40.020" v="157" actId="1076"/>
          <ac:spMkLst>
            <pc:docMk/>
            <pc:sldMk cId="163707665" sldId="384"/>
            <ac:spMk id="87" creationId="{793CF92F-C1A0-13FB-3666-79D1C28EB98C}"/>
          </ac:spMkLst>
        </pc:spChg>
        <pc:spChg chg="add mod">
          <ac:chgData name="Mochammad Irzan" userId="179137ea-2c9c-4136-bf34-44c697e89af7" providerId="ADAL" clId="{109C702C-8358-EF44-A1B5-19F15AFD74B9}" dt="2023-08-16T14:38:36.312" v="110" actId="1076"/>
          <ac:spMkLst>
            <pc:docMk/>
            <pc:sldMk cId="163707665" sldId="384"/>
            <ac:spMk id="88" creationId="{AECFCC91-7124-35C3-F432-6A69BDB4BBE4}"/>
          </ac:spMkLst>
        </pc:spChg>
        <pc:spChg chg="add mod">
          <ac:chgData name="Mochammad Irzan" userId="179137ea-2c9c-4136-bf34-44c697e89af7" providerId="ADAL" clId="{109C702C-8358-EF44-A1B5-19F15AFD74B9}" dt="2023-08-16T14:38:32.309" v="109" actId="1076"/>
          <ac:spMkLst>
            <pc:docMk/>
            <pc:sldMk cId="163707665" sldId="384"/>
            <ac:spMk id="89" creationId="{35AE8945-91E7-EEA4-5D7C-A86C203C4E65}"/>
          </ac:spMkLst>
        </pc:spChg>
        <pc:spChg chg="mod">
          <ac:chgData name="Mochammad Irzan" userId="179137ea-2c9c-4136-bf34-44c697e89af7" providerId="ADAL" clId="{109C702C-8358-EF44-A1B5-19F15AFD74B9}" dt="2023-08-16T14:35:58.921" v="69" actId="1076"/>
          <ac:spMkLst>
            <pc:docMk/>
            <pc:sldMk cId="163707665" sldId="384"/>
            <ac:spMk id="90" creationId="{6B2DBEFE-E47B-0FF2-DA22-B102034BA791}"/>
          </ac:spMkLst>
        </pc:spChg>
        <pc:spChg chg="mod">
          <ac:chgData name="Mochammad Irzan" userId="179137ea-2c9c-4136-bf34-44c697e89af7" providerId="ADAL" clId="{109C702C-8358-EF44-A1B5-19F15AFD74B9}" dt="2023-08-16T14:35:58.921" v="69" actId="1076"/>
          <ac:spMkLst>
            <pc:docMk/>
            <pc:sldMk cId="163707665" sldId="384"/>
            <ac:spMk id="91" creationId="{761B6F8D-998A-D464-0F5E-569965A33158}"/>
          </ac:spMkLst>
        </pc:spChg>
        <pc:spChg chg="mod">
          <ac:chgData name="Mochammad Irzan" userId="179137ea-2c9c-4136-bf34-44c697e89af7" providerId="ADAL" clId="{109C702C-8358-EF44-A1B5-19F15AFD74B9}" dt="2023-08-16T14:36:07.698" v="71" actId="1076"/>
          <ac:spMkLst>
            <pc:docMk/>
            <pc:sldMk cId="163707665" sldId="384"/>
            <ac:spMk id="92" creationId="{4FD3BD91-583D-1F69-D61C-C2CC57C79203}"/>
          </ac:spMkLst>
        </pc:spChg>
        <pc:spChg chg="mod">
          <ac:chgData name="Mochammad Irzan" userId="179137ea-2c9c-4136-bf34-44c697e89af7" providerId="ADAL" clId="{109C702C-8358-EF44-A1B5-19F15AFD74B9}" dt="2023-08-16T14:40:39.319" v="137" actId="1076"/>
          <ac:spMkLst>
            <pc:docMk/>
            <pc:sldMk cId="163707665" sldId="384"/>
            <ac:spMk id="93" creationId="{061A9B30-6220-E405-9510-3442C86F828D}"/>
          </ac:spMkLst>
        </pc:spChg>
        <pc:spChg chg="mod">
          <ac:chgData name="Mochammad Irzan" userId="179137ea-2c9c-4136-bf34-44c697e89af7" providerId="ADAL" clId="{109C702C-8358-EF44-A1B5-19F15AFD74B9}" dt="2023-08-16T14:40:39.319" v="137" actId="1076"/>
          <ac:spMkLst>
            <pc:docMk/>
            <pc:sldMk cId="163707665" sldId="384"/>
            <ac:spMk id="94" creationId="{1A1F1DF0-65F7-DB26-984D-D958F4DADB90}"/>
          </ac:spMkLst>
        </pc:spChg>
        <pc:spChg chg="mod">
          <ac:chgData name="Mochammad Irzan" userId="179137ea-2c9c-4136-bf34-44c697e89af7" providerId="ADAL" clId="{109C702C-8358-EF44-A1B5-19F15AFD74B9}" dt="2023-08-16T14:35:58.921" v="69" actId="1076"/>
          <ac:spMkLst>
            <pc:docMk/>
            <pc:sldMk cId="163707665" sldId="384"/>
            <ac:spMk id="95" creationId="{63C125D1-35E3-7DBC-E73B-B2C6B8D56BBF}"/>
          </ac:spMkLst>
        </pc:spChg>
        <pc:spChg chg="mod">
          <ac:chgData name="Mochammad Irzan" userId="179137ea-2c9c-4136-bf34-44c697e89af7" providerId="ADAL" clId="{109C702C-8358-EF44-A1B5-19F15AFD74B9}" dt="2023-08-16T14:35:58.921" v="69" actId="1076"/>
          <ac:spMkLst>
            <pc:docMk/>
            <pc:sldMk cId="163707665" sldId="384"/>
            <ac:spMk id="96" creationId="{8235109A-8062-4E01-7C07-4784518F802A}"/>
          </ac:spMkLst>
        </pc:spChg>
        <pc:spChg chg="add mod">
          <ac:chgData name="Mochammad Irzan" userId="179137ea-2c9c-4136-bf34-44c697e89af7" providerId="ADAL" clId="{109C702C-8358-EF44-A1B5-19F15AFD74B9}" dt="2023-08-16T14:40:17.928" v="132" actId="1076"/>
          <ac:spMkLst>
            <pc:docMk/>
            <pc:sldMk cId="163707665" sldId="384"/>
            <ac:spMk id="98" creationId="{888BD6C2-836C-8E58-F3A2-4582B6EF0A5E}"/>
          </ac:spMkLst>
        </pc:spChg>
        <pc:spChg chg="add mod">
          <ac:chgData name="Mochammad Irzan" userId="179137ea-2c9c-4136-bf34-44c697e89af7" providerId="ADAL" clId="{109C702C-8358-EF44-A1B5-19F15AFD74B9}" dt="2023-08-16T14:40:07.938" v="130" actId="1076"/>
          <ac:spMkLst>
            <pc:docMk/>
            <pc:sldMk cId="163707665" sldId="384"/>
            <ac:spMk id="99" creationId="{0DBB09A0-0C20-82C4-FB1C-B4E313EF9B74}"/>
          </ac:spMkLst>
        </pc:spChg>
        <pc:spChg chg="add mod">
          <ac:chgData name="Mochammad Irzan" userId="179137ea-2c9c-4136-bf34-44c697e89af7" providerId="ADAL" clId="{109C702C-8358-EF44-A1B5-19F15AFD74B9}" dt="2023-08-16T14:40:13.504" v="131" actId="1076"/>
          <ac:spMkLst>
            <pc:docMk/>
            <pc:sldMk cId="163707665" sldId="384"/>
            <ac:spMk id="100" creationId="{24205106-FF94-FC68-3364-84ACF7D64558}"/>
          </ac:spMkLst>
        </pc:spChg>
        <pc:spChg chg="add mod">
          <ac:chgData name="Mochammad Irzan" userId="179137ea-2c9c-4136-bf34-44c697e89af7" providerId="ADAL" clId="{109C702C-8358-EF44-A1B5-19F15AFD74B9}" dt="2023-08-16T14:39:25.295" v="122" actId="20577"/>
          <ac:spMkLst>
            <pc:docMk/>
            <pc:sldMk cId="163707665" sldId="384"/>
            <ac:spMk id="101" creationId="{CF827186-328C-47EE-9699-649100D1661F}"/>
          </ac:spMkLst>
        </pc:spChg>
        <pc:spChg chg="mod">
          <ac:chgData name="Mochammad Irzan" userId="179137ea-2c9c-4136-bf34-44c697e89af7" providerId="ADAL" clId="{109C702C-8358-EF44-A1B5-19F15AFD74B9}" dt="2023-08-16T14:33:59.450" v="49" actId="1076"/>
          <ac:spMkLst>
            <pc:docMk/>
            <pc:sldMk cId="163707665" sldId="384"/>
            <ac:spMk id="102" creationId="{F6A2DF17-407B-9450-3683-76506F67B6DC}"/>
          </ac:spMkLst>
        </pc:spChg>
        <pc:spChg chg="mod">
          <ac:chgData name="Mochammad Irzan" userId="179137ea-2c9c-4136-bf34-44c697e89af7" providerId="ADAL" clId="{109C702C-8358-EF44-A1B5-19F15AFD74B9}" dt="2023-08-16T14:36:17.850" v="73" actId="1076"/>
          <ac:spMkLst>
            <pc:docMk/>
            <pc:sldMk cId="163707665" sldId="384"/>
            <ac:spMk id="103" creationId="{312C35C8-DD6D-F3DA-9E99-DDB4C49611AB}"/>
          </ac:spMkLst>
        </pc:spChg>
        <pc:spChg chg="mod">
          <ac:chgData name="Mochammad Irzan" userId="179137ea-2c9c-4136-bf34-44c697e89af7" providerId="ADAL" clId="{109C702C-8358-EF44-A1B5-19F15AFD74B9}" dt="2023-08-16T14:36:23.081" v="75" actId="1076"/>
          <ac:spMkLst>
            <pc:docMk/>
            <pc:sldMk cId="163707665" sldId="384"/>
            <ac:spMk id="104" creationId="{7E74A7C8-A0DC-5F75-AB42-2FEF096DB2AC}"/>
          </ac:spMkLst>
        </pc:spChg>
        <pc:spChg chg="mod">
          <ac:chgData name="Mochammad Irzan" userId="179137ea-2c9c-4136-bf34-44c697e89af7" providerId="ADAL" clId="{109C702C-8358-EF44-A1B5-19F15AFD74B9}" dt="2023-08-16T14:36:20.545" v="74" actId="1076"/>
          <ac:spMkLst>
            <pc:docMk/>
            <pc:sldMk cId="163707665" sldId="384"/>
            <ac:spMk id="105" creationId="{C23EE167-9BF1-947C-95C9-90AFF110AD22}"/>
          </ac:spMkLst>
        </pc:spChg>
        <pc:spChg chg="add mod">
          <ac:chgData name="Mochammad Irzan" userId="179137ea-2c9c-4136-bf34-44c697e89af7" providerId="ADAL" clId="{109C702C-8358-EF44-A1B5-19F15AFD74B9}" dt="2023-08-16T14:40:00.996" v="129" actId="1076"/>
          <ac:spMkLst>
            <pc:docMk/>
            <pc:sldMk cId="163707665" sldId="384"/>
            <ac:spMk id="106" creationId="{029A62DD-1DE1-B3A4-50B2-C90D95F685E0}"/>
          </ac:spMkLst>
        </pc:spChg>
        <pc:spChg chg="add mod">
          <ac:chgData name="Mochammad Irzan" userId="179137ea-2c9c-4136-bf34-44c697e89af7" providerId="ADAL" clId="{109C702C-8358-EF44-A1B5-19F15AFD74B9}" dt="2023-08-16T14:40:31.358" v="135" actId="1076"/>
          <ac:spMkLst>
            <pc:docMk/>
            <pc:sldMk cId="163707665" sldId="384"/>
            <ac:spMk id="107" creationId="{FEDA9F4C-7A6F-2C52-6992-8EFCC845FCAA}"/>
          </ac:spMkLst>
        </pc:spChg>
        <pc:spChg chg="add mod">
          <ac:chgData name="Mochammad Irzan" userId="179137ea-2c9c-4136-bf34-44c697e89af7" providerId="ADAL" clId="{109C702C-8358-EF44-A1B5-19F15AFD74B9}" dt="2023-08-16T14:40:23.122" v="134" actId="1076"/>
          <ac:spMkLst>
            <pc:docMk/>
            <pc:sldMk cId="163707665" sldId="384"/>
            <ac:spMk id="108" creationId="{0CD29EA0-BE17-8991-CCF7-1AA710F6B060}"/>
          </ac:spMkLst>
        </pc:spChg>
        <pc:spChg chg="add del mod">
          <ac:chgData name="Mochammad Irzan" userId="179137ea-2c9c-4136-bf34-44c697e89af7" providerId="ADAL" clId="{109C702C-8358-EF44-A1B5-19F15AFD74B9}" dt="2023-08-16T14:40:32.657" v="136" actId="478"/>
          <ac:spMkLst>
            <pc:docMk/>
            <pc:sldMk cId="163707665" sldId="384"/>
            <ac:spMk id="109" creationId="{CC0FD618-6DC8-02DC-6411-63B07B6502F8}"/>
          </ac:spMkLst>
        </pc:spChg>
        <pc:spChg chg="add mod">
          <ac:chgData name="Mochammad Irzan" userId="179137ea-2c9c-4136-bf34-44c697e89af7" providerId="ADAL" clId="{109C702C-8358-EF44-A1B5-19F15AFD74B9}" dt="2023-08-23T08:34:40.020" v="157" actId="1076"/>
          <ac:spMkLst>
            <pc:docMk/>
            <pc:sldMk cId="163707665" sldId="384"/>
            <ac:spMk id="110" creationId="{B4716105-E36A-80A8-C1F5-F5CCF1FA7609}"/>
          </ac:spMkLst>
        </pc:spChg>
        <pc:spChg chg="add mod">
          <ac:chgData name="Mochammad Irzan" userId="179137ea-2c9c-4136-bf34-44c697e89af7" providerId="ADAL" clId="{109C702C-8358-EF44-A1B5-19F15AFD74B9}" dt="2023-08-23T08:34:40.020" v="157" actId="1076"/>
          <ac:spMkLst>
            <pc:docMk/>
            <pc:sldMk cId="163707665" sldId="384"/>
            <ac:spMk id="111" creationId="{041E1EF6-E990-066A-6335-8972D03CBBD9}"/>
          </ac:spMkLst>
        </pc:spChg>
        <pc:spChg chg="add mod">
          <ac:chgData name="Mochammad Irzan" userId="179137ea-2c9c-4136-bf34-44c697e89af7" providerId="ADAL" clId="{109C702C-8358-EF44-A1B5-19F15AFD74B9}" dt="2023-08-23T08:34:40.020" v="157" actId="1076"/>
          <ac:spMkLst>
            <pc:docMk/>
            <pc:sldMk cId="163707665" sldId="384"/>
            <ac:spMk id="112" creationId="{9B8B2EBA-F85F-AE80-F126-574DEBB6C78C}"/>
          </ac:spMkLst>
        </pc:spChg>
        <pc:spChg chg="add mod">
          <ac:chgData name="Mochammad Irzan" userId="179137ea-2c9c-4136-bf34-44c697e89af7" providerId="ADAL" clId="{109C702C-8358-EF44-A1B5-19F15AFD74B9}" dt="2023-08-23T08:34:40.020" v="157" actId="1076"/>
          <ac:spMkLst>
            <pc:docMk/>
            <pc:sldMk cId="163707665" sldId="384"/>
            <ac:spMk id="113" creationId="{D7B8DBB2-E733-10FD-6BE5-D00593650D08}"/>
          </ac:spMkLst>
        </pc:spChg>
        <pc:spChg chg="add mod">
          <ac:chgData name="Mochammad Irzan" userId="179137ea-2c9c-4136-bf34-44c697e89af7" providerId="ADAL" clId="{109C702C-8358-EF44-A1B5-19F15AFD74B9}" dt="2023-08-16T14:42:47.354" v="155" actId="1076"/>
          <ac:spMkLst>
            <pc:docMk/>
            <pc:sldMk cId="163707665" sldId="384"/>
            <ac:spMk id="114" creationId="{4CB7E146-3B39-C1F5-303C-6A4FE0F4D311}"/>
          </ac:spMkLst>
        </pc:spChg>
        <pc:spChg chg="add mod">
          <ac:chgData name="Mochammad Irzan" userId="179137ea-2c9c-4136-bf34-44c697e89af7" providerId="ADAL" clId="{109C702C-8358-EF44-A1B5-19F15AFD74B9}" dt="2023-08-16T14:42:52.143" v="156" actId="1076"/>
          <ac:spMkLst>
            <pc:docMk/>
            <pc:sldMk cId="163707665" sldId="384"/>
            <ac:spMk id="115" creationId="{03E7E835-7563-81E5-AA9B-4BD0B17D12CA}"/>
          </ac:spMkLst>
        </pc:spChg>
        <pc:picChg chg="mod">
          <ac:chgData name="Mochammad Irzan" userId="179137ea-2c9c-4136-bf34-44c697e89af7" providerId="ADAL" clId="{109C702C-8358-EF44-A1B5-19F15AFD74B9}" dt="2023-08-23T08:34:40.020" v="157" actId="1076"/>
          <ac:picMkLst>
            <pc:docMk/>
            <pc:sldMk cId="163707665" sldId="384"/>
            <ac:picMk id="40" creationId="{65188703-43D2-42B6-6C13-5959E2436DF5}"/>
          </ac:picMkLst>
        </pc:picChg>
        <pc:picChg chg="mod">
          <ac:chgData name="Mochammad Irzan" userId="179137ea-2c9c-4136-bf34-44c697e89af7" providerId="ADAL" clId="{109C702C-8358-EF44-A1B5-19F15AFD74B9}" dt="2023-08-23T08:34:40.020" v="157" actId="1076"/>
          <ac:picMkLst>
            <pc:docMk/>
            <pc:sldMk cId="163707665" sldId="384"/>
            <ac:picMk id="45" creationId="{7954FA5E-0CD3-6279-B996-6BFE9680265D}"/>
          </ac:picMkLst>
        </pc:picChg>
        <pc:picChg chg="mod">
          <ac:chgData name="Mochammad Irzan" userId="179137ea-2c9c-4136-bf34-44c697e89af7" providerId="ADAL" clId="{109C702C-8358-EF44-A1B5-19F15AFD74B9}" dt="2023-08-16T14:35:58.921" v="69" actId="1076"/>
          <ac:picMkLst>
            <pc:docMk/>
            <pc:sldMk cId="163707665" sldId="384"/>
            <ac:picMk id="50" creationId="{7756C961-3CD7-5232-E834-F38A10E0DB94}"/>
          </ac:picMkLst>
        </pc:picChg>
        <pc:picChg chg="mod">
          <ac:chgData name="Mochammad Irzan" userId="179137ea-2c9c-4136-bf34-44c697e89af7" providerId="ADAL" clId="{109C702C-8358-EF44-A1B5-19F15AFD74B9}" dt="2023-08-16T14:35:58.921" v="69" actId="1076"/>
          <ac:picMkLst>
            <pc:docMk/>
            <pc:sldMk cId="163707665" sldId="384"/>
            <ac:picMk id="55" creationId="{4070E521-AB64-EFAB-2FAB-85EC5B26F992}"/>
          </ac:picMkLst>
        </pc:picChg>
        <pc:picChg chg="mod">
          <ac:chgData name="Mochammad Irzan" userId="179137ea-2c9c-4136-bf34-44c697e89af7" providerId="ADAL" clId="{109C702C-8358-EF44-A1B5-19F15AFD74B9}" dt="2023-08-16T14:35:58.921" v="69" actId="1076"/>
          <ac:picMkLst>
            <pc:docMk/>
            <pc:sldMk cId="163707665" sldId="384"/>
            <ac:picMk id="59" creationId="{7C21D0E0-9F13-CCCA-974C-D5D509B69216}"/>
          </ac:picMkLst>
        </pc:picChg>
        <pc:picChg chg="mod">
          <ac:chgData name="Mochammad Irzan" userId="179137ea-2c9c-4136-bf34-44c697e89af7" providerId="ADAL" clId="{109C702C-8358-EF44-A1B5-19F15AFD74B9}" dt="2023-08-16T14:35:58.921" v="69" actId="1076"/>
          <ac:picMkLst>
            <pc:docMk/>
            <pc:sldMk cId="163707665" sldId="384"/>
            <ac:picMk id="61" creationId="{E1D4F094-E068-6FD7-CCAF-3E14003B408F}"/>
          </ac:picMkLst>
        </pc:picChg>
        <pc:picChg chg="mod">
          <ac:chgData name="Mochammad Irzan" userId="179137ea-2c9c-4136-bf34-44c697e89af7" providerId="ADAL" clId="{109C702C-8358-EF44-A1B5-19F15AFD74B9}" dt="2023-08-16T14:35:58.921" v="69" actId="1076"/>
          <ac:picMkLst>
            <pc:docMk/>
            <pc:sldMk cId="163707665" sldId="384"/>
            <ac:picMk id="69" creationId="{665A9243-368F-F33A-12F2-4B64FFC03EEB}"/>
          </ac:picMkLst>
        </pc:picChg>
        <pc:picChg chg="mod">
          <ac:chgData name="Mochammad Irzan" userId="179137ea-2c9c-4136-bf34-44c697e89af7" providerId="ADAL" clId="{109C702C-8358-EF44-A1B5-19F15AFD74B9}" dt="2023-08-16T14:35:58.921" v="69" actId="1076"/>
          <ac:picMkLst>
            <pc:docMk/>
            <pc:sldMk cId="163707665" sldId="384"/>
            <ac:picMk id="71" creationId="{5818B74A-DD08-F3DB-9270-5372E2715722}"/>
          </ac:picMkLst>
        </pc:picChg>
        <pc:picChg chg="mod">
          <ac:chgData name="Mochammad Irzan" userId="179137ea-2c9c-4136-bf34-44c697e89af7" providerId="ADAL" clId="{109C702C-8358-EF44-A1B5-19F15AFD74B9}" dt="2023-08-16T14:36:03.185" v="70" actId="1076"/>
          <ac:picMkLst>
            <pc:docMk/>
            <pc:sldMk cId="163707665" sldId="384"/>
            <ac:picMk id="77" creationId="{1AD84D8A-D246-0522-DE69-3C00E225DA2B}"/>
          </ac:picMkLst>
        </pc:picChg>
        <pc:cxnChg chg="mod">
          <ac:chgData name="Mochammad Irzan" userId="179137ea-2c9c-4136-bf34-44c697e89af7" providerId="ADAL" clId="{109C702C-8358-EF44-A1B5-19F15AFD74B9}" dt="2023-08-23T08:34:40.020" v="157" actId="1076"/>
          <ac:cxnSpMkLst>
            <pc:docMk/>
            <pc:sldMk cId="163707665" sldId="384"/>
            <ac:cxnSpMk id="9" creationId="{09ABE4F6-7FC8-DF58-6C63-6D60EB923A64}"/>
          </ac:cxnSpMkLst>
        </pc:cxnChg>
        <pc:cxnChg chg="mod">
          <ac:chgData name="Mochammad Irzan" userId="179137ea-2c9c-4136-bf34-44c697e89af7" providerId="ADAL" clId="{109C702C-8358-EF44-A1B5-19F15AFD74B9}" dt="2023-08-23T08:34:40.020" v="157" actId="1076"/>
          <ac:cxnSpMkLst>
            <pc:docMk/>
            <pc:sldMk cId="163707665" sldId="384"/>
            <ac:cxnSpMk id="10" creationId="{EC655429-3E80-76DF-DB71-8CC9D1F42B82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16" creationId="{44029CC8-33BF-5401-ED21-82A586E2C60C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19" creationId="{F0C1C298-4712-3E00-BDC3-D79AF06BF232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28" creationId="{7C17777B-640D-FDA0-5FEB-B1497242CD4C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31" creationId="{19CDEC18-C4E7-C0A4-9815-4EC4C84151AB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34" creationId="{EE399AF2-3168-D9D4-7C27-2853E6930B7A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37" creationId="{959E1567-BB79-B23F-8AF8-C4BE1D5C2686}"/>
          </ac:cxnSpMkLst>
        </pc:cxnChg>
        <pc:cxnChg chg="mod">
          <ac:chgData name="Mochammad Irzan" userId="179137ea-2c9c-4136-bf34-44c697e89af7" providerId="ADAL" clId="{109C702C-8358-EF44-A1B5-19F15AFD74B9}" dt="2023-08-23T08:34:40.020" v="157" actId="1076"/>
          <ac:cxnSpMkLst>
            <pc:docMk/>
            <pc:sldMk cId="163707665" sldId="384"/>
            <ac:cxnSpMk id="41" creationId="{2A6E2767-41F6-79C9-3AFD-B46391075EB1}"/>
          </ac:cxnSpMkLst>
        </pc:cxnChg>
        <pc:cxnChg chg="mod">
          <ac:chgData name="Mochammad Irzan" userId="179137ea-2c9c-4136-bf34-44c697e89af7" providerId="ADAL" clId="{109C702C-8358-EF44-A1B5-19F15AFD74B9}" dt="2023-08-23T08:34:40.020" v="157" actId="1076"/>
          <ac:cxnSpMkLst>
            <pc:docMk/>
            <pc:sldMk cId="163707665" sldId="384"/>
            <ac:cxnSpMk id="46" creationId="{AA624056-FF17-6290-B24B-186B6DEB65FE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51" creationId="{E81CBCF3-4A45-8739-885C-23B423E6C8BD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56" creationId="{A58B983C-7FD3-4C92-3E8C-6D5090F2081A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60" creationId="{A462781F-105D-D096-3024-4CB65162B19C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62" creationId="{803492BF-03F2-AB9D-ED4F-7E082CC608A9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70" creationId="{184EEC6A-DF62-A70F-E74B-C9DF15B2E0FB}"/>
          </ac:cxnSpMkLst>
        </pc:cxnChg>
        <pc:cxnChg chg="mod">
          <ac:chgData name="Mochammad Irzan" userId="179137ea-2c9c-4136-bf34-44c697e89af7" providerId="ADAL" clId="{109C702C-8358-EF44-A1B5-19F15AFD74B9}" dt="2023-08-16T14:35:58.921" v="69" actId="1076"/>
          <ac:cxnSpMkLst>
            <pc:docMk/>
            <pc:sldMk cId="163707665" sldId="384"/>
            <ac:cxnSpMk id="72" creationId="{8E7B6C65-ABA8-3D17-3AE1-DFFC94AE05BA}"/>
          </ac:cxnSpMkLst>
        </pc:cxnChg>
        <pc:cxnChg chg="mod">
          <ac:chgData name="Mochammad Irzan" userId="179137ea-2c9c-4136-bf34-44c697e89af7" providerId="ADAL" clId="{109C702C-8358-EF44-A1B5-19F15AFD74B9}" dt="2023-08-16T14:36:03.185" v="70" actId="1076"/>
          <ac:cxnSpMkLst>
            <pc:docMk/>
            <pc:sldMk cId="163707665" sldId="384"/>
            <ac:cxnSpMk id="78" creationId="{6E549826-5CA5-9A32-D6C3-AA1CC584A79A}"/>
          </ac:cxnSpMkLst>
        </pc:cxnChg>
        <pc:cxnChg chg="mod">
          <ac:chgData name="Mochammad Irzan" userId="179137ea-2c9c-4136-bf34-44c697e89af7" providerId="ADAL" clId="{109C702C-8358-EF44-A1B5-19F15AFD74B9}" dt="2023-08-16T14:36:03.185" v="70" actId="1076"/>
          <ac:cxnSpMkLst>
            <pc:docMk/>
            <pc:sldMk cId="163707665" sldId="384"/>
            <ac:cxnSpMk id="81" creationId="{4582E31D-2498-49A1-EB22-A7528D4B93E1}"/>
          </ac:cxnSpMkLst>
        </pc:cxnChg>
      </pc:sldChg>
      <pc:sldChg chg="addSp modSp add mod">
        <pc:chgData name="Mochammad Irzan" userId="179137ea-2c9c-4136-bf34-44c697e89af7" providerId="ADAL" clId="{109C702C-8358-EF44-A1B5-19F15AFD74B9}" dt="2023-08-23T09:00:59.452" v="168" actId="14100"/>
        <pc:sldMkLst>
          <pc:docMk/>
          <pc:sldMk cId="572352170" sldId="387"/>
        </pc:sldMkLst>
        <pc:spChg chg="add mod">
          <ac:chgData name="Mochammad Irzan" userId="179137ea-2c9c-4136-bf34-44c697e89af7" providerId="ADAL" clId="{109C702C-8358-EF44-A1B5-19F15AFD74B9}" dt="2023-08-23T09:00:51.714" v="165" actId="14100"/>
          <ac:spMkLst>
            <pc:docMk/>
            <pc:sldMk cId="572352170" sldId="387"/>
            <ac:spMk id="23" creationId="{F981BA20-0997-8284-6F40-E4A3E36FFDC4}"/>
          </ac:spMkLst>
        </pc:spChg>
        <pc:spChg chg="add mod">
          <ac:chgData name="Mochammad Irzan" userId="179137ea-2c9c-4136-bf34-44c697e89af7" providerId="ADAL" clId="{109C702C-8358-EF44-A1B5-19F15AFD74B9}" dt="2023-08-23T09:00:59.452" v="168" actId="14100"/>
          <ac:spMkLst>
            <pc:docMk/>
            <pc:sldMk cId="572352170" sldId="387"/>
            <ac:spMk id="24" creationId="{ADE42334-90E4-BC5B-DC68-7C826F0BC121}"/>
          </ac:spMkLst>
        </pc:spChg>
      </pc:sldChg>
    </pc:docChg>
  </pc:docChgLst>
  <pc:docChgLst>
    <pc:chgData name="Mochammad Irzan" userId="179137ea-2c9c-4136-bf34-44c697e89af7" providerId="ADAL" clId="{93D4BB3E-9236-B146-BB0E-3CB7CDC060D1}"/>
    <pc:docChg chg="undo custSel addSld modSld">
      <pc:chgData name="Mochammad Irzan" userId="179137ea-2c9c-4136-bf34-44c697e89af7" providerId="ADAL" clId="{93D4BB3E-9236-B146-BB0E-3CB7CDC060D1}" dt="2021-11-22T01:46:23.527" v="610" actId="478"/>
      <pc:docMkLst>
        <pc:docMk/>
      </pc:docMkLst>
      <pc:sldChg chg="addSp delSp modSp">
        <pc:chgData name="Mochammad Irzan" userId="179137ea-2c9c-4136-bf34-44c697e89af7" providerId="ADAL" clId="{93D4BB3E-9236-B146-BB0E-3CB7CDC060D1}" dt="2021-10-26T16:30:18.396" v="5"/>
        <pc:sldMkLst>
          <pc:docMk/>
          <pc:sldMk cId="2588882527" sldId="256"/>
        </pc:sldMkLst>
        <pc:spChg chg="add del mod">
          <ac:chgData name="Mochammad Irzan" userId="179137ea-2c9c-4136-bf34-44c697e89af7" providerId="ADAL" clId="{93D4BB3E-9236-B146-BB0E-3CB7CDC060D1}" dt="2021-10-26T16:30:10.981" v="3"/>
          <ac:spMkLst>
            <pc:docMk/>
            <pc:sldMk cId="2588882527" sldId="256"/>
            <ac:spMk id="2" creationId="{0E9EADD2-7C2B-2448-8C7D-0B62AC8945D0}"/>
          </ac:spMkLst>
        </pc:spChg>
        <pc:spChg chg="add del mod">
          <ac:chgData name="Mochammad Irzan" userId="179137ea-2c9c-4136-bf34-44c697e89af7" providerId="ADAL" clId="{93D4BB3E-9236-B146-BB0E-3CB7CDC060D1}" dt="2021-10-26T16:30:10.374" v="2"/>
          <ac:spMkLst>
            <pc:docMk/>
            <pc:sldMk cId="2588882527" sldId="256"/>
            <ac:spMk id="3" creationId="{AEE05F19-4BD5-2645-8E22-8EF8980FBDEE}"/>
          </ac:spMkLst>
        </pc:spChg>
        <pc:spChg chg="add del mod">
          <ac:chgData name="Mochammad Irzan" userId="179137ea-2c9c-4136-bf34-44c697e89af7" providerId="ADAL" clId="{93D4BB3E-9236-B146-BB0E-3CB7CDC060D1}" dt="2021-10-26T16:30:18.396" v="5"/>
          <ac:spMkLst>
            <pc:docMk/>
            <pc:sldMk cId="2588882527" sldId="256"/>
            <ac:spMk id="11" creationId="{C9AAEF94-1544-144A-9E66-CA17844BD5A8}"/>
          </ac:spMkLst>
        </pc:spChg>
      </pc:sldChg>
      <pc:sldChg chg="addSp modSp add mod">
        <pc:chgData name="Mochammad Irzan" userId="179137ea-2c9c-4136-bf34-44c697e89af7" providerId="ADAL" clId="{93D4BB3E-9236-B146-BB0E-3CB7CDC060D1}" dt="2021-10-26T22:29:33.354" v="90" actId="1076"/>
        <pc:sldMkLst>
          <pc:docMk/>
          <pc:sldMk cId="48858522" sldId="339"/>
        </pc:sldMkLst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" creationId="{2378D4BD-CA18-FC4E-9939-63F8FEEA9D6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2" creationId="{484CEB73-9810-DA4A-A8EB-B16A718990CA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3" creationId="{46F908EE-1FD1-8945-BE14-D5673984C1B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4" creationId="{64E8CD3E-CC0F-544B-B31B-B22B56F26BE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5" creationId="{25C94B77-02D3-994F-A98E-59B0A766F458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6" creationId="{0D6221D8-54D1-1D47-A410-2308F42C195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2" creationId="{610AE1C7-A117-3241-A8BA-7131B00105B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9" creationId="{53BB83F6-F0FD-1D47-A637-851A316B9336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0" creationId="{F48613DA-5861-B844-AB91-7FB9274E91E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2" creationId="{2FF905F9-EB7E-7E4A-823C-F6EB6A5D650B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0" creationId="{F0229CB0-8AF2-1F41-B128-8AB0AA740448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4" creationId="{BEB9838D-F7B4-CD49-9391-BC490B9DB531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2" creationId="{BA5DBEAB-6236-834C-A19C-3D348C5471B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2" creationId="{C3F464DF-C0C0-F649-84D6-0B59DFA2067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4" creationId="{7DB96C6E-6B28-0442-882A-821A598EAAA7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5" creationId="{37A37850-2CB1-D54B-B388-5C815BBAC968}"/>
          </ac:spMkLst>
        </pc:sp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43" creationId="{FC467B8F-6665-A44D-B0CA-E3616816261E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2" creationId="{203386E7-2C5B-8A43-B80E-A52EB30C22FA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3" creationId="{CE6020B5-7F0D-A545-A563-79F87B0157D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5" creationId="{FF98908D-138C-0142-BDF9-3DB481DEDE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6" creationId="{B3299BDF-7F04-E84A-AD9D-0B8B76C4E47B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7" creationId="{E24942F1-7E93-4A48-BC7E-9847DCAACCD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1" creationId="{32DCF308-9876-5245-8BF8-2A1E1DF743E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4" creationId="{F8B8569A-4F9B-274E-BE42-75D9F74656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5" creationId="{F7DA87D4-D9F5-474D-A98B-1D92F30C85B3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9" creationId="{26408D72-A036-3B46-BF27-7E0AFA77919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0" creationId="{63721420-2242-BF48-91FD-7661258E2C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1" creationId="{FA74C83E-72F2-D94E-96C2-AC0E6F51CD23}"/>
          </ac:cxnSpMkLst>
        </pc:cxnChg>
      </pc:sldChg>
      <pc:sldChg chg="addSp modSp add mod">
        <pc:chgData name="Mochammad Irzan" userId="179137ea-2c9c-4136-bf34-44c697e89af7" providerId="ADAL" clId="{93D4BB3E-9236-B146-BB0E-3CB7CDC060D1}" dt="2021-11-09T03:57:05.327" v="223" actId="1076"/>
        <pc:sldMkLst>
          <pc:docMk/>
          <pc:sldMk cId="3160931884" sldId="340"/>
        </pc:sldMkLst>
        <pc:spChg chg="mod">
          <ac:chgData name="Mochammad Irzan" userId="179137ea-2c9c-4136-bf34-44c697e89af7" providerId="ADAL" clId="{93D4BB3E-9236-B146-BB0E-3CB7CDC060D1}" dt="2021-11-09T03:54:00.836" v="159" actId="166"/>
          <ac:spMkLst>
            <pc:docMk/>
            <pc:sldMk cId="3160931884" sldId="340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1-09T03:52:48.221" v="143" actId="1076"/>
          <ac:spMkLst>
            <pc:docMk/>
            <pc:sldMk cId="3160931884" sldId="340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1-09T03:52:52.804" v="144" actId="1076"/>
          <ac:spMkLst>
            <pc:docMk/>
            <pc:sldMk cId="3160931884" sldId="340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1-09T03:51:33.590" v="101" actId="1076"/>
          <ac:spMkLst>
            <pc:docMk/>
            <pc:sldMk cId="3160931884" sldId="340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1-09T03:53:49.045" v="157" actId="1076"/>
          <ac:spMkLst>
            <pc:docMk/>
            <pc:sldMk cId="3160931884" sldId="340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1-09T03:53:53.025" v="158" actId="1076"/>
          <ac:spMkLst>
            <pc:docMk/>
            <pc:sldMk cId="3160931884" sldId="340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29" creationId="{53BB83F6-F0FD-1D47-A637-851A316B9336}"/>
          </ac:spMkLst>
        </pc:spChg>
        <pc:spChg chg="add mod">
          <ac:chgData name="Mochammad Irzan" userId="179137ea-2c9c-4136-bf34-44c697e89af7" providerId="ADAL" clId="{93D4BB3E-9236-B146-BB0E-3CB7CDC060D1}" dt="2021-11-09T03:55:24.713" v="189" actId="207"/>
          <ac:spMkLst>
            <pc:docMk/>
            <pc:sldMk cId="3160931884" sldId="340"/>
            <ac:spMk id="58" creationId="{BC3D4FCE-FBE7-5F45-AD31-E050FDBE6920}"/>
          </ac:spMkLst>
        </pc:spChg>
        <pc:spChg chg="add 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59" creationId="{2FA59C33-BB66-4E4E-92AB-935821FB85F6}"/>
          </ac:spMkLst>
        </pc:spChg>
        <pc:spChg chg="mod">
          <ac:chgData name="Mochammad Irzan" userId="179137ea-2c9c-4136-bf34-44c697e89af7" providerId="ADAL" clId="{93D4BB3E-9236-B146-BB0E-3CB7CDC060D1}" dt="2021-11-09T03:53:14.882" v="149" actId="1076"/>
          <ac:spMkLst>
            <pc:docMk/>
            <pc:sldMk cId="3160931884" sldId="340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1-09T03:51:12.266" v="95" actId="1076"/>
          <ac:spMkLst>
            <pc:docMk/>
            <pc:sldMk cId="3160931884" sldId="340"/>
            <ac:spMk id="74" creationId="{7DB96C6E-6B28-0442-882A-821A598EAAA7}"/>
          </ac:spMkLst>
        </pc:spChg>
        <pc:spChg chg="add mod">
          <ac:chgData name="Mochammad Irzan" userId="179137ea-2c9c-4136-bf34-44c697e89af7" providerId="ADAL" clId="{93D4BB3E-9236-B146-BB0E-3CB7CDC060D1}" dt="2021-11-09T03:54:54.831" v="182" actId="2085"/>
          <ac:spMkLst>
            <pc:docMk/>
            <pc:sldMk cId="3160931884" sldId="340"/>
            <ac:spMk id="105" creationId="{E85B4D3E-EA07-2A41-A1DF-F833B5FE062B}"/>
          </ac:spMkLst>
        </pc:spChg>
        <pc:spChg chg="add mod">
          <ac:chgData name="Mochammad Irzan" userId="179137ea-2c9c-4136-bf34-44c697e89af7" providerId="ADAL" clId="{93D4BB3E-9236-B146-BB0E-3CB7CDC060D1}" dt="2021-11-09T03:56:10.848" v="198" actId="1076"/>
          <ac:spMkLst>
            <pc:docMk/>
            <pc:sldMk cId="3160931884" sldId="340"/>
            <ac:spMk id="111" creationId="{D530338D-5150-4648-A35B-D71EBBB2EAEA}"/>
          </ac:spMkLst>
        </pc:spChg>
        <pc:spChg chg="add mod">
          <ac:chgData name="Mochammad Irzan" userId="179137ea-2c9c-4136-bf34-44c697e89af7" providerId="ADAL" clId="{93D4BB3E-9236-B146-BB0E-3CB7CDC060D1}" dt="2021-11-09T03:56:18.109" v="202" actId="20577"/>
          <ac:spMkLst>
            <pc:docMk/>
            <pc:sldMk cId="3160931884" sldId="340"/>
            <ac:spMk id="112" creationId="{3D3803B9-B795-F14D-A759-714C1F6FB688}"/>
          </ac:spMkLst>
        </pc:spChg>
        <pc:spChg chg="add mod">
          <ac:chgData name="Mochammad Irzan" userId="179137ea-2c9c-4136-bf34-44c697e89af7" providerId="ADAL" clId="{93D4BB3E-9236-B146-BB0E-3CB7CDC060D1}" dt="2021-11-09T03:56:50.412" v="219" actId="1076"/>
          <ac:spMkLst>
            <pc:docMk/>
            <pc:sldMk cId="3160931884" sldId="340"/>
            <ac:spMk id="113" creationId="{7B4E96D5-B948-F243-AC47-F3FFCFFF7493}"/>
          </ac:spMkLst>
        </pc:spChg>
        <pc:spChg chg="add mod">
          <ac:chgData name="Mochammad Irzan" userId="179137ea-2c9c-4136-bf34-44c697e89af7" providerId="ADAL" clId="{93D4BB3E-9236-B146-BB0E-3CB7CDC060D1}" dt="2021-11-09T03:57:05.327" v="223" actId="1076"/>
          <ac:spMkLst>
            <pc:docMk/>
            <pc:sldMk cId="3160931884" sldId="340"/>
            <ac:spMk id="114" creationId="{E3ADAA64-FF0B-3D4F-8A10-89F8F006D34C}"/>
          </ac:spMkLst>
        </pc:sp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1-09T03:53:35.051" v="153" actId="14100"/>
          <ac:cxnSpMkLst>
            <pc:docMk/>
            <pc:sldMk cId="3160931884" sldId="340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1-09T03:53:24.168" v="151" actId="14100"/>
          <ac:cxnSpMkLst>
            <pc:docMk/>
            <pc:sldMk cId="3160931884" sldId="340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1-09T03:52:52.804" v="144" actId="1076"/>
          <ac:cxnSpMkLst>
            <pc:docMk/>
            <pc:sldMk cId="3160931884" sldId="340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1-09T03:54:05.166" v="160" actId="1076"/>
          <ac:cxnSpMkLst>
            <pc:docMk/>
            <pc:sldMk cId="3160931884" sldId="340"/>
            <ac:cxnSpMk id="60" creationId="{1CE8AA5A-FD4D-864C-8FBB-1E710C00A181}"/>
          </ac:cxnSpMkLst>
        </pc:cxnChg>
        <pc:cxnChg chg="add mod">
          <ac:chgData name="Mochammad Irzan" userId="179137ea-2c9c-4136-bf34-44c697e89af7" providerId="ADAL" clId="{93D4BB3E-9236-B146-BB0E-3CB7CDC060D1}" dt="2021-11-09T03:54:32.639" v="176" actId="14100"/>
          <ac:cxnSpMkLst>
            <pc:docMk/>
            <pc:sldMk cId="3160931884" sldId="340"/>
            <ac:cxnSpMk id="101" creationId="{1C6FF9FF-9E18-5C42-9749-4FD35B7EED33}"/>
          </ac:cxnSpMkLst>
        </pc:cxnChg>
        <pc:cxnChg chg="add mod">
          <ac:chgData name="Mochammad Irzan" userId="179137ea-2c9c-4136-bf34-44c697e89af7" providerId="ADAL" clId="{93D4BB3E-9236-B146-BB0E-3CB7CDC060D1}" dt="2021-11-09T03:54:44.916" v="180" actId="1076"/>
          <ac:cxnSpMkLst>
            <pc:docMk/>
            <pc:sldMk cId="3160931884" sldId="340"/>
            <ac:cxnSpMk id="107" creationId="{8F452693-1EBB-7D49-A205-D63BE26E6C61}"/>
          </ac:cxnSpMkLst>
        </pc:cxnChg>
        <pc:cxnChg chg="add mod">
          <ac:chgData name="Mochammad Irzan" userId="179137ea-2c9c-4136-bf34-44c697e89af7" providerId="ADAL" clId="{93D4BB3E-9236-B146-BB0E-3CB7CDC060D1}" dt="2021-11-09T03:56:50.412" v="219" actId="1076"/>
          <ac:cxnSpMkLst>
            <pc:docMk/>
            <pc:sldMk cId="3160931884" sldId="340"/>
            <ac:cxnSpMk id="115" creationId="{AB39F2C2-9775-6A4F-9929-DD7EFFAF2309}"/>
          </ac:cxnSpMkLst>
        </pc:cxnChg>
        <pc:cxnChg chg="add mod">
          <ac:chgData name="Mochammad Irzan" userId="179137ea-2c9c-4136-bf34-44c697e89af7" providerId="ADAL" clId="{93D4BB3E-9236-B146-BB0E-3CB7CDC060D1}" dt="2021-11-09T03:57:05.327" v="223" actId="1076"/>
          <ac:cxnSpMkLst>
            <pc:docMk/>
            <pc:sldMk cId="3160931884" sldId="340"/>
            <ac:cxnSpMk id="119" creationId="{48B0072D-5215-0E4C-86FD-E7BF0AC9525E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12T07:11:38.746" v="396" actId="20577"/>
        <pc:sldMkLst>
          <pc:docMk/>
          <pc:sldMk cId="3664071344" sldId="341"/>
        </pc:sldMkLst>
        <pc:spChg chg="mod">
          <ac:chgData name="Mochammad Irzan" userId="179137ea-2c9c-4136-bf34-44c697e89af7" providerId="ADAL" clId="{93D4BB3E-9236-B146-BB0E-3CB7CDC060D1}" dt="2021-11-12T07:05:33.999" v="233" actId="20577"/>
          <ac:spMkLst>
            <pc:docMk/>
            <pc:sldMk cId="3664071344" sldId="341"/>
            <ac:spMk id="2" creationId="{EFA07C05-289B-164D-AFFA-2C326C759225}"/>
          </ac:spMkLst>
        </pc:spChg>
        <pc:spChg chg="del">
          <ac:chgData name="Mochammad Irzan" userId="179137ea-2c9c-4136-bf34-44c697e89af7" providerId="ADAL" clId="{93D4BB3E-9236-B146-BB0E-3CB7CDC060D1}" dt="2021-11-12T07:07:19.942" v="276" actId="478"/>
          <ac:spMkLst>
            <pc:docMk/>
            <pc:sldMk cId="3664071344" sldId="341"/>
            <ac:spMk id="3" creationId="{2467A2E8-A103-BA44-8D8C-CEE8783E9ED8}"/>
          </ac:spMkLst>
        </pc:spChg>
        <pc:spChg chg="del">
          <ac:chgData name="Mochammad Irzan" userId="179137ea-2c9c-4136-bf34-44c697e89af7" providerId="ADAL" clId="{93D4BB3E-9236-B146-BB0E-3CB7CDC060D1}" dt="2021-11-12T07:07:23.341" v="278" actId="478"/>
          <ac:spMkLst>
            <pc:docMk/>
            <pc:sldMk cId="3664071344" sldId="341"/>
            <ac:spMk id="5" creationId="{EEE5C565-564E-084B-9DF1-D7EB29D3E429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" creationId="{7685708B-1890-F54F-BFCE-81AD54E5D369}"/>
          </ac:spMkLst>
        </pc:spChg>
        <pc:spChg chg="del">
          <ac:chgData name="Mochammad Irzan" userId="179137ea-2c9c-4136-bf34-44c697e89af7" providerId="ADAL" clId="{93D4BB3E-9236-B146-BB0E-3CB7CDC060D1}" dt="2021-11-12T07:07:44.809" v="286" actId="478"/>
          <ac:spMkLst>
            <pc:docMk/>
            <pc:sldMk cId="3664071344" sldId="341"/>
            <ac:spMk id="7" creationId="{5D1E9472-9126-CB41-9BAF-E817E60BC6D3}"/>
          </ac:spMkLst>
        </pc:spChg>
        <pc:spChg chg="del">
          <ac:chgData name="Mochammad Irzan" userId="179137ea-2c9c-4136-bf34-44c697e89af7" providerId="ADAL" clId="{93D4BB3E-9236-B146-BB0E-3CB7CDC060D1}" dt="2021-11-12T07:07:47.282" v="287" actId="478"/>
          <ac:spMkLst>
            <pc:docMk/>
            <pc:sldMk cId="3664071344" sldId="341"/>
            <ac:spMk id="8" creationId="{4DDE7D25-2ACD-8B47-881D-F4715A6EE5E4}"/>
          </ac:spMkLst>
        </pc:spChg>
        <pc:spChg chg="del">
          <ac:chgData name="Mochammad Irzan" userId="179137ea-2c9c-4136-bf34-44c697e89af7" providerId="ADAL" clId="{93D4BB3E-9236-B146-BB0E-3CB7CDC060D1}" dt="2021-11-12T07:07:50.083" v="288" actId="478"/>
          <ac:spMkLst>
            <pc:docMk/>
            <pc:sldMk cId="3664071344" sldId="341"/>
            <ac:spMk id="9" creationId="{4FB5A829-D921-1E48-9D99-161564406A0C}"/>
          </ac:spMkLst>
        </pc:spChg>
        <pc:spChg chg="del">
          <ac:chgData name="Mochammad Irzan" userId="179137ea-2c9c-4136-bf34-44c697e89af7" providerId="ADAL" clId="{93D4BB3E-9236-B146-BB0E-3CB7CDC060D1}" dt="2021-11-12T07:08:21.147" v="327" actId="478"/>
          <ac:spMkLst>
            <pc:docMk/>
            <pc:sldMk cId="3664071344" sldId="341"/>
            <ac:spMk id="10" creationId="{8D4EE2C6-5A6E-FB43-890B-01FA0A8772C9}"/>
          </ac:spMkLst>
        </pc:spChg>
        <pc:spChg chg="del">
          <ac:chgData name="Mochammad Irzan" userId="179137ea-2c9c-4136-bf34-44c697e89af7" providerId="ADAL" clId="{93D4BB3E-9236-B146-BB0E-3CB7CDC060D1}" dt="2021-11-12T07:08:23.436" v="328" actId="478"/>
          <ac:spMkLst>
            <pc:docMk/>
            <pc:sldMk cId="3664071344" sldId="341"/>
            <ac:spMk id="11" creationId="{4A07B009-12EC-5842-8C63-801F65D8AA2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" creationId="{7057A13B-F980-D248-A936-C17F76E28C93}"/>
          </ac:spMkLst>
        </pc:spChg>
        <pc:spChg chg="del">
          <ac:chgData name="Mochammad Irzan" userId="179137ea-2c9c-4136-bf34-44c697e89af7" providerId="ADAL" clId="{93D4BB3E-9236-B146-BB0E-3CB7CDC060D1}" dt="2021-11-12T07:07:13.602" v="273" actId="478"/>
          <ac:spMkLst>
            <pc:docMk/>
            <pc:sldMk cId="3664071344" sldId="341"/>
            <ac:spMk id="13" creationId="{E45B23A1-A79C-B94C-A915-BCE02A0D296E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59" creationId="{A1A662E9-C22C-B343-8CB5-2F29166731AF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0" creationId="{283D3FBF-763A-564A-8AAC-A92372E96BC6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69" creationId="{20B548E2-EC92-684A-BF33-36A94E9BA7C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0" creationId="{A36FC3A0-57D9-1A41-A4DF-6EBFB6265953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4" creationId="{7F3E87CE-929C-AE45-A65E-F5A225A72A6B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5" creationId="{6B3A1EEA-A0E0-6049-88C7-0158381F4920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8" creationId="{F6216937-6B63-474E-83B7-A88D1D0022DC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9" creationId="{B60D81C6-70F0-004F-9A61-1DF87CD6600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93D4BB3E-9236-B146-BB0E-3CB7CDC060D1}" dt="2021-11-12T07:11:38.746" v="396" actId="20577"/>
          <ac:spMkLst>
            <pc:docMk/>
            <pc:sldMk cId="3664071344" sldId="341"/>
            <ac:spMk id="101" creationId="{906D5CFB-A80F-684A-8948-9E9B719C2C1F}"/>
          </ac:spMkLst>
        </pc:spChg>
        <pc:spChg chg="del">
          <ac:chgData name="Mochammad Irzan" userId="179137ea-2c9c-4136-bf34-44c697e89af7" providerId="ADAL" clId="{93D4BB3E-9236-B146-BB0E-3CB7CDC060D1}" dt="2021-11-12T07:06:46.208" v="267" actId="478"/>
          <ac:spMkLst>
            <pc:docMk/>
            <pc:sldMk cId="3664071344" sldId="341"/>
            <ac:spMk id="108" creationId="{E722AB34-A0ED-8F44-9CCB-AD48289EA596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0" creationId="{6830C2B0-7507-224C-9A25-4C514361851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13" creationId="{678B3DBF-2C1B-BF4C-9438-25985F40B1E0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5" creationId="{17638F4C-BD3A-6E40-872B-BDE67EDED61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6" creationId="{29E09DC4-19B4-4042-AB03-EE6C57A0C79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8" creationId="{956962D5-026E-B34C-BF92-20754A2D2EBE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44" creationId="{BAD97890-C6C6-C14C-B674-08F6F327CA5E}"/>
          </ac:spMkLst>
        </pc:spChg>
        <pc:spChg chg="del">
          <ac:chgData name="Mochammad Irzan" userId="179137ea-2c9c-4136-bf34-44c697e89af7" providerId="ADAL" clId="{93D4BB3E-9236-B146-BB0E-3CB7CDC060D1}" dt="2021-11-12T07:06:31.675" v="258" actId="478"/>
          <ac:spMkLst>
            <pc:docMk/>
            <pc:sldMk cId="3664071344" sldId="341"/>
            <ac:spMk id="146" creationId="{E27F2B2E-B282-D04E-94C5-5EA0F062EDA9}"/>
          </ac:spMkLst>
        </pc:spChg>
        <pc:spChg chg="del">
          <ac:chgData name="Mochammad Irzan" userId="179137ea-2c9c-4136-bf34-44c697e89af7" providerId="ADAL" clId="{93D4BB3E-9236-B146-BB0E-3CB7CDC060D1}" dt="2021-11-12T07:06:32.976" v="259" actId="478"/>
          <ac:spMkLst>
            <pc:docMk/>
            <pc:sldMk cId="3664071344" sldId="341"/>
            <ac:spMk id="147" creationId="{20E0928E-A29F-E946-B7E1-8562DB4489E8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0" creationId="{782E8980-BA13-2E4A-8382-A86BAB67BA93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1" creationId="{33EE378A-334B-CC4F-A661-E9695D915CB9}"/>
          </ac:spMkLst>
        </pc:spChg>
        <pc:spChg chg="del">
          <ac:chgData name="Mochammad Irzan" userId="179137ea-2c9c-4136-bf34-44c697e89af7" providerId="ADAL" clId="{93D4BB3E-9236-B146-BB0E-3CB7CDC060D1}" dt="2021-11-12T07:07:41.926" v="284" actId="478"/>
          <ac:spMkLst>
            <pc:docMk/>
            <pc:sldMk cId="3664071344" sldId="341"/>
            <ac:spMk id="159" creationId="{4E2D8801-4EF1-1C44-B1C9-57824285BF60}"/>
          </ac:spMkLst>
        </pc:spChg>
        <pc:spChg chg="del">
          <ac:chgData name="Mochammad Irzan" userId="179137ea-2c9c-4136-bf34-44c697e89af7" providerId="ADAL" clId="{93D4BB3E-9236-B146-BB0E-3CB7CDC060D1}" dt="2021-11-12T07:07:38.537" v="282" actId="478"/>
          <ac:spMkLst>
            <pc:docMk/>
            <pc:sldMk cId="3664071344" sldId="341"/>
            <ac:spMk id="161" creationId="{15D63577-A029-5F44-89AB-14CF90474526}"/>
          </ac:spMkLst>
        </pc:spChg>
        <pc:spChg chg="del">
          <ac:chgData name="Mochammad Irzan" userId="179137ea-2c9c-4136-bf34-44c697e89af7" providerId="ADAL" clId="{93D4BB3E-9236-B146-BB0E-3CB7CDC060D1}" dt="2021-11-12T07:07:40.103" v="283" actId="478"/>
          <ac:spMkLst>
            <pc:docMk/>
            <pc:sldMk cId="3664071344" sldId="341"/>
            <ac:spMk id="162" creationId="{9740DDC5-2212-614F-8306-A5C189D0132F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5" creationId="{95AE7705-FA49-5B44-AC19-BA94B1F30A26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6" creationId="{EBAEB8C2-EC65-0442-BDE7-710D8346270E}"/>
          </ac:spMkLst>
        </pc:spChg>
        <pc:cxnChg chg="del mod">
          <ac:chgData name="Mochammad Irzan" userId="179137ea-2c9c-4136-bf34-44c697e89af7" providerId="ADAL" clId="{93D4BB3E-9236-B146-BB0E-3CB7CDC060D1}" dt="2021-11-12T07:07:22.041" v="277" actId="478"/>
          <ac:cxnSpMkLst>
            <pc:docMk/>
            <pc:sldMk cId="3664071344" sldId="341"/>
            <ac:cxnSpMk id="15" creationId="{29AD29F4-3833-9C42-BBB4-B0D0FE5FA4D0}"/>
          </ac:cxnSpMkLst>
        </pc:cxnChg>
        <pc:cxnChg chg="del mod">
          <ac:chgData name="Mochammad Irzan" userId="179137ea-2c9c-4136-bf34-44c697e89af7" providerId="ADAL" clId="{93D4BB3E-9236-B146-BB0E-3CB7CDC060D1}" dt="2021-11-12T07:07:15.298" v="274" actId="478"/>
          <ac:cxnSpMkLst>
            <pc:docMk/>
            <pc:sldMk cId="3664071344" sldId="341"/>
            <ac:cxnSpMk id="16" creationId="{7E9E15AB-A16D-7C49-AAB9-7A1A89E2385F}"/>
          </ac:cxnSpMkLst>
        </pc:cxnChg>
        <pc:cxnChg chg="del mod">
          <ac:chgData name="Mochammad Irzan" userId="179137ea-2c9c-4136-bf34-44c697e89af7" providerId="ADAL" clId="{93D4BB3E-9236-B146-BB0E-3CB7CDC060D1}" dt="2021-11-12T07:07:25.064" v="279" actId="478"/>
          <ac:cxnSpMkLst>
            <pc:docMk/>
            <pc:sldMk cId="3664071344" sldId="341"/>
            <ac:cxnSpMk id="19" creationId="{52D31B01-85AC-D648-A59B-4857D1C5A0A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2" creationId="{720C7FE6-81E6-554A-8129-D6C020424950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5" creationId="{615BB185-9856-CF49-8173-181DCCF019BB}"/>
          </ac:cxnSpMkLst>
        </pc:cxnChg>
        <pc:cxnChg chg="del mod">
          <ac:chgData name="Mochammad Irzan" userId="179137ea-2c9c-4136-bf34-44c697e89af7" providerId="ADAL" clId="{93D4BB3E-9236-B146-BB0E-3CB7CDC060D1}" dt="2021-11-12T07:07:54.438" v="291" actId="478"/>
          <ac:cxnSpMkLst>
            <pc:docMk/>
            <pc:sldMk cId="3664071344" sldId="341"/>
            <ac:cxnSpMk id="28" creationId="{DEC38FF2-7A8C-BC42-820B-3E7858780CDC}"/>
          </ac:cxnSpMkLst>
        </pc:cxnChg>
        <pc:cxnChg chg="del mod">
          <ac:chgData name="Mochammad Irzan" userId="179137ea-2c9c-4136-bf34-44c697e89af7" providerId="ADAL" clId="{93D4BB3E-9236-B146-BB0E-3CB7CDC060D1}" dt="2021-11-12T07:07:51.490" v="289" actId="478"/>
          <ac:cxnSpMkLst>
            <pc:docMk/>
            <pc:sldMk cId="3664071344" sldId="341"/>
            <ac:cxnSpMk id="31" creationId="{ADCFADF7-A543-C148-9A5E-B2F34766353B}"/>
          </ac:cxnSpMkLst>
        </pc:cxnChg>
        <pc:cxnChg chg="del mod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34" creationId="{1BB3E274-1FC9-D046-8B59-2229002AEC77}"/>
          </ac:cxnSpMkLst>
        </pc:cxnChg>
        <pc:cxnChg chg="del mod">
          <ac:chgData name="Mochammad Irzan" userId="179137ea-2c9c-4136-bf34-44c697e89af7" providerId="ADAL" clId="{93D4BB3E-9236-B146-BB0E-3CB7CDC060D1}" dt="2021-11-12T07:07:52.877" v="290" actId="478"/>
          <ac:cxnSpMkLst>
            <pc:docMk/>
            <pc:sldMk cId="3664071344" sldId="341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46" creationId="{62109B92-4E6F-584C-8990-8B7FBE649868}"/>
          </ac:cxnSpMkLst>
        </pc:cxnChg>
        <pc:cxnChg chg="del mod">
          <ac:chgData name="Mochammad Irzan" userId="179137ea-2c9c-4136-bf34-44c697e89af7" providerId="ADAL" clId="{93D4BB3E-9236-B146-BB0E-3CB7CDC060D1}" dt="2021-11-12T07:06:10.402" v="251" actId="478"/>
          <ac:cxnSpMkLst>
            <pc:docMk/>
            <pc:sldMk cId="3664071344" sldId="341"/>
            <ac:cxnSpMk id="61" creationId="{2713C872-E73A-EC46-8AE2-8BF097D7981C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64" creationId="{12BFC00C-72B4-774E-813B-0205016587DA}"/>
          </ac:cxnSpMkLst>
        </pc:cxnChg>
        <pc:cxnChg chg="del mod">
          <ac:chgData name="Mochammad Irzan" userId="179137ea-2c9c-4136-bf34-44c697e89af7" providerId="ADAL" clId="{93D4BB3E-9236-B146-BB0E-3CB7CDC060D1}" dt="2021-11-12T07:06:11.976" v="252" actId="478"/>
          <ac:cxnSpMkLst>
            <pc:docMk/>
            <pc:sldMk cId="3664071344" sldId="341"/>
            <ac:cxnSpMk id="71" creationId="{7EA58B79-BF4E-1348-A771-EFB7E5957B6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2" creationId="{1EF95AF6-B615-4F44-AC7E-109C53DE4DCE}"/>
          </ac:cxnSpMkLst>
        </pc:cxnChg>
        <pc:cxnChg chg="del mod">
          <ac:chgData name="Mochammad Irzan" userId="179137ea-2c9c-4136-bf34-44c697e89af7" providerId="ADAL" clId="{93D4BB3E-9236-B146-BB0E-3CB7CDC060D1}" dt="2021-11-12T07:06:13.414" v="253" actId="478"/>
          <ac:cxnSpMkLst>
            <pc:docMk/>
            <pc:sldMk cId="3664071344" sldId="341"/>
            <ac:cxnSpMk id="76" creationId="{F72D0EBE-2C0E-974A-A76D-DBDE01714DF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7" creationId="{AC7A5424-A520-9A4B-B751-46B3189AABEF}"/>
          </ac:cxnSpMkLst>
        </pc:cxnChg>
        <pc:cxnChg chg="del mod">
          <ac:chgData name="Mochammad Irzan" userId="179137ea-2c9c-4136-bf34-44c697e89af7" providerId="ADAL" clId="{93D4BB3E-9236-B146-BB0E-3CB7CDC060D1}" dt="2021-11-12T07:06:14.739" v="254" actId="478"/>
          <ac:cxnSpMkLst>
            <pc:docMk/>
            <pc:sldMk cId="3664071344" sldId="341"/>
            <ac:cxnSpMk id="80" creationId="{75A0D36F-AFE4-6140-AC96-1C99EFA1B5F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81" creationId="{BAA25EC1-27A8-7349-A925-44222BC695E7}"/>
          </ac:cxnSpMkLst>
        </pc:cxnChg>
        <pc:cxnChg chg="del mod">
          <ac:chgData name="Mochammad Irzan" userId="179137ea-2c9c-4136-bf34-44c697e89af7" providerId="ADAL" clId="{93D4BB3E-9236-B146-BB0E-3CB7CDC060D1}" dt="2021-11-12T07:09:26.478" v="360" actId="478"/>
          <ac:cxnSpMkLst>
            <pc:docMk/>
            <pc:sldMk cId="3664071344" sldId="341"/>
            <ac:cxnSpMk id="95" creationId="{7A02BCE7-67DE-A049-A377-35CA8550452B}"/>
          </ac:cxnSpMkLst>
        </pc:cxnChg>
        <pc:cxnChg chg="del mod">
          <ac:chgData name="Mochammad Irzan" userId="179137ea-2c9c-4136-bf34-44c697e89af7" providerId="ADAL" clId="{93D4BB3E-9236-B146-BB0E-3CB7CDC060D1}" dt="2021-11-12T07:10:01.711" v="374" actId="478"/>
          <ac:cxnSpMkLst>
            <pc:docMk/>
            <pc:sldMk cId="3664071344" sldId="341"/>
            <ac:cxnSpMk id="99" creationId="{B9140F1E-BD38-CC43-8FD6-43A3C4B08C5F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3" creationId="{64DF690E-5CDF-AE41-8036-8B126918089B}"/>
          </ac:cxnSpMkLst>
        </pc:cxnChg>
        <pc:cxnChg chg="del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104" creationId="{8A43B653-A5DA-3B4D-8C38-2B8969574B35}"/>
          </ac:cxnSpMkLst>
        </pc:cxnChg>
        <pc:cxnChg chg="del">
          <ac:chgData name="Mochammad Irzan" userId="179137ea-2c9c-4136-bf34-44c697e89af7" providerId="ADAL" clId="{93D4BB3E-9236-B146-BB0E-3CB7CDC060D1}" dt="2021-11-12T07:06:44.799" v="266" actId="478"/>
          <ac:cxnSpMkLst>
            <pc:docMk/>
            <pc:sldMk cId="3664071344" sldId="341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6" creationId="{A436DD14-F020-DD4C-B544-AA08BA47F35C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09" creationId="{5A878FD2-A6A5-734C-B6DF-68BC59B0BC0B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2" creationId="{7AF43D4C-DF2A-A34D-9EAD-D49C380C5D2F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14" creationId="{7DF8612F-AE36-C249-865F-988D93EEE4BD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9" creationId="{4CD26E79-19D4-0345-9224-5A5F2E436D9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1" creationId="{156FC8AE-36EA-704A-B196-3515D1AEA34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5" creationId="{23404586-937C-1C40-9294-68743CA430A5}"/>
          </ac:cxnSpMkLst>
        </pc:cxnChg>
        <pc:cxnChg chg="del mod">
          <ac:chgData name="Mochammad Irzan" userId="179137ea-2c9c-4136-bf34-44c697e89af7" providerId="ADAL" clId="{93D4BB3E-9236-B146-BB0E-3CB7CDC060D1}" dt="2021-11-12T07:08:31.561" v="331" actId="478"/>
          <ac:cxnSpMkLst>
            <pc:docMk/>
            <pc:sldMk cId="3664071344" sldId="341"/>
            <ac:cxnSpMk id="129" creationId="{4D2864C1-6254-F740-A49E-66AA358FB1D4}"/>
          </ac:cxnSpMkLst>
        </pc:cxnChg>
        <pc:cxnChg chg="del mod">
          <ac:chgData name="Mochammad Irzan" userId="179137ea-2c9c-4136-bf34-44c697e89af7" providerId="ADAL" clId="{93D4BB3E-9236-B146-BB0E-3CB7CDC060D1}" dt="2021-11-12T07:08:37.148" v="333" actId="478"/>
          <ac:cxnSpMkLst>
            <pc:docMk/>
            <pc:sldMk cId="3664071344" sldId="341"/>
            <ac:cxnSpMk id="132" creationId="{EC1BB5FA-632C-3842-BD41-E9E9F3D52AAB}"/>
          </ac:cxnSpMkLst>
        </pc:cxnChg>
        <pc:cxnChg chg="del mod">
          <ac:chgData name="Mochammad Irzan" userId="179137ea-2c9c-4136-bf34-44c697e89af7" providerId="ADAL" clId="{93D4BB3E-9236-B146-BB0E-3CB7CDC060D1}" dt="2021-11-12T07:08:38.594" v="334" actId="478"/>
          <ac:cxnSpMkLst>
            <pc:docMk/>
            <pc:sldMk cId="3664071344" sldId="341"/>
            <ac:cxnSpMk id="135" creationId="{D89706D4-279E-C346-9FDC-318AA11C8DFD}"/>
          </ac:cxnSpMkLst>
        </pc:cxnChg>
        <pc:cxnChg chg="del mod">
          <ac:chgData name="Mochammad Irzan" userId="179137ea-2c9c-4136-bf34-44c697e89af7" providerId="ADAL" clId="{93D4BB3E-9236-B146-BB0E-3CB7CDC060D1}" dt="2021-11-12T07:06:34.539" v="260" actId="478"/>
          <ac:cxnSpMkLst>
            <pc:docMk/>
            <pc:sldMk cId="3664071344" sldId="341"/>
            <ac:cxnSpMk id="145" creationId="{AB8D14A0-3608-544A-A1F8-F89410E47A9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8" creationId="{5D3EE65A-7941-C546-86CC-010243042447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9" creationId="{29679633-C9DC-7448-9919-A4775BCC13E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2" creationId="{08167162-D6E6-A44C-BB05-15EBB2C85652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3" creationId="{4DF7A4FF-7C75-FE4F-8944-D3F20B4365D3}"/>
          </ac:cxnSpMkLst>
        </pc:cxnChg>
        <pc:cxnChg chg="del mod">
          <ac:chgData name="Mochammad Irzan" userId="179137ea-2c9c-4136-bf34-44c697e89af7" providerId="ADAL" clId="{93D4BB3E-9236-B146-BB0E-3CB7CDC060D1}" dt="2021-11-12T07:07:43.504" v="285" actId="478"/>
          <ac:cxnSpMkLst>
            <pc:docMk/>
            <pc:sldMk cId="3664071344" sldId="341"/>
            <ac:cxnSpMk id="160" creationId="{FC18F473-77F8-644C-B55B-E1C03CF5714A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3" creationId="{EE1FD94D-7402-9F4E-B92F-C4530188186D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4" creationId="{9A935641-EECB-EA4D-B48B-9A2028606FB2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7" creationId="{7083DD2D-014A-3F42-8C1E-F44AA955A2BB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8" creationId="{BA9D95F2-7B51-1040-A420-1EEE3B91671D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22T01:46:23.527" v="610" actId="478"/>
        <pc:sldMkLst>
          <pc:docMk/>
          <pc:sldMk cId="3211965341" sldId="342"/>
        </pc:sldMkLst>
        <pc:spChg chg="mod">
          <ac:chgData name="Mochammad Irzan" userId="179137ea-2c9c-4136-bf34-44c697e89af7" providerId="ADAL" clId="{93D4BB3E-9236-B146-BB0E-3CB7CDC060D1}" dt="2021-11-22T01:36:34.316" v="402" actId="20577"/>
          <ac:spMkLst>
            <pc:docMk/>
            <pc:sldMk cId="3211965341" sldId="342"/>
            <ac:spMk id="5" creationId="{C940C694-3F30-F84B-875B-4C3F00DA1710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6" creationId="{3084B5BE-8FB8-D944-BAD0-EA57179E149F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7" creationId="{6CBE250F-91FF-5246-85FF-01754ACB0D3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8" creationId="{9F581D40-0A15-0B4A-A0B7-3E24CFE14B6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9" creationId="{6650D5DE-644C-F445-BAAE-E628D48EDA2D}"/>
          </ac:spMkLst>
        </pc:spChg>
        <pc:spChg chg="mod">
          <ac:chgData name="Mochammad Irzan" userId="179137ea-2c9c-4136-bf34-44c697e89af7" providerId="ADAL" clId="{93D4BB3E-9236-B146-BB0E-3CB7CDC060D1}" dt="2021-11-22T01:41:54.398" v="471" actId="1076"/>
          <ac:spMkLst>
            <pc:docMk/>
            <pc:sldMk cId="3211965341" sldId="342"/>
            <ac:spMk id="10" creationId="{DDE2E249-2AC5-DB46-99A0-C8194A2BD8DA}"/>
          </ac:spMkLst>
        </pc:spChg>
        <pc:spChg chg="del mod">
          <ac:chgData name="Mochammad Irzan" userId="179137ea-2c9c-4136-bf34-44c697e89af7" providerId="ADAL" clId="{93D4BB3E-9236-B146-BB0E-3CB7CDC060D1}" dt="2021-11-22T01:41:22.485" v="467" actId="478"/>
          <ac:spMkLst>
            <pc:docMk/>
            <pc:sldMk cId="3211965341" sldId="342"/>
            <ac:spMk id="14" creationId="{09C52D05-7222-AF41-AF1E-917F615A2AEF}"/>
          </ac:spMkLst>
        </pc:spChg>
        <pc:spChg chg="del mod">
          <ac:chgData name="Mochammad Irzan" userId="179137ea-2c9c-4136-bf34-44c697e89af7" providerId="ADAL" clId="{93D4BB3E-9236-B146-BB0E-3CB7CDC060D1}" dt="2021-11-22T01:41:20.736" v="466" actId="478"/>
          <ac:spMkLst>
            <pc:docMk/>
            <pc:sldMk cId="3211965341" sldId="342"/>
            <ac:spMk id="21" creationId="{0A0D266A-F54B-D847-B156-7F0D002D7311}"/>
          </ac:spMkLst>
        </pc:spChg>
        <pc:spChg chg="add mod">
          <ac:chgData name="Mochammad Irzan" userId="179137ea-2c9c-4136-bf34-44c697e89af7" providerId="ADAL" clId="{93D4BB3E-9236-B146-BB0E-3CB7CDC060D1}" dt="2021-11-22T01:43:27.869" v="565" actId="20577"/>
          <ac:spMkLst>
            <pc:docMk/>
            <pc:sldMk cId="3211965341" sldId="342"/>
            <ac:spMk id="58" creationId="{056357CF-2CFC-9C4C-978F-1CA874B8C406}"/>
          </ac:spMkLst>
        </pc:spChg>
        <pc:spChg chg="mod">
          <ac:chgData name="Mochammad Irzan" userId="179137ea-2c9c-4136-bf34-44c697e89af7" providerId="ADAL" clId="{93D4BB3E-9236-B146-BB0E-3CB7CDC060D1}" dt="2021-11-22T01:41:11.504" v="462" actId="166"/>
          <ac:spMkLst>
            <pc:docMk/>
            <pc:sldMk cId="3211965341" sldId="342"/>
            <ac:spMk id="72" creationId="{620B68A9-9DFC-A34F-983B-0CB1B1119ED5}"/>
          </ac:spMkLst>
        </pc:spChg>
        <pc:spChg chg="add mod">
          <ac:chgData name="Mochammad Irzan" userId="179137ea-2c9c-4136-bf34-44c697e89af7" providerId="ADAL" clId="{93D4BB3E-9236-B146-BB0E-3CB7CDC060D1}" dt="2021-11-22T01:41:58.936" v="473" actId="1076"/>
          <ac:spMkLst>
            <pc:docMk/>
            <pc:sldMk cId="3211965341" sldId="342"/>
            <ac:spMk id="81" creationId="{3B7D5BEE-F85E-AA42-A37C-B83C67C76390}"/>
          </ac:spMkLst>
        </pc:spChg>
        <pc:spChg chg="add mod">
          <ac:chgData name="Mochammad Irzan" userId="179137ea-2c9c-4136-bf34-44c697e89af7" providerId="ADAL" clId="{93D4BB3E-9236-B146-BB0E-3CB7CDC060D1}" dt="2021-11-22T01:42:05.467" v="475" actId="1076"/>
          <ac:spMkLst>
            <pc:docMk/>
            <pc:sldMk cId="3211965341" sldId="342"/>
            <ac:spMk id="82" creationId="{21569193-6A6C-3547-967C-60EF99FFC8FB}"/>
          </ac:spMkLst>
        </pc:spChg>
        <pc:spChg chg="add mod">
          <ac:chgData name="Mochammad Irzan" userId="179137ea-2c9c-4136-bf34-44c697e89af7" providerId="ADAL" clId="{93D4BB3E-9236-B146-BB0E-3CB7CDC060D1}" dt="2021-11-22T01:42:33.155" v="487" actId="688"/>
          <ac:spMkLst>
            <pc:docMk/>
            <pc:sldMk cId="3211965341" sldId="342"/>
            <ac:spMk id="83" creationId="{EBAC3CE5-7CE1-6247-82F1-3ECDADB24342}"/>
          </ac:spMkLst>
        </pc:spChg>
        <pc:spChg chg="add mod">
          <ac:chgData name="Mochammad Irzan" userId="179137ea-2c9c-4136-bf34-44c697e89af7" providerId="ADAL" clId="{93D4BB3E-9236-B146-BB0E-3CB7CDC060D1}" dt="2021-11-22T01:42:18.189" v="480" actId="1076"/>
          <ac:spMkLst>
            <pc:docMk/>
            <pc:sldMk cId="3211965341" sldId="342"/>
            <ac:spMk id="84" creationId="{C57E8161-0703-5144-8DD7-1DD43611A80F}"/>
          </ac:spMkLst>
        </pc:spChg>
        <pc:spChg chg="mod">
          <ac:chgData name="Mochammad Irzan" userId="179137ea-2c9c-4136-bf34-44c697e89af7" providerId="ADAL" clId="{93D4BB3E-9236-B146-BB0E-3CB7CDC060D1}" dt="2021-11-22T01:41:16.453" v="463" actId="166"/>
          <ac:spMkLst>
            <pc:docMk/>
            <pc:sldMk cId="3211965341" sldId="342"/>
            <ac:spMk id="85" creationId="{3A5CA226-0CE6-4D4A-A5E0-98AC88C66CE4}"/>
          </ac:spMkLst>
        </pc:spChg>
        <pc:spChg chg="add del mod">
          <ac:chgData name="Mochammad Irzan" userId="179137ea-2c9c-4136-bf34-44c697e89af7" providerId="ADAL" clId="{93D4BB3E-9236-B146-BB0E-3CB7CDC060D1}" dt="2021-11-22T01:42:46.704" v="492" actId="478"/>
          <ac:spMkLst>
            <pc:docMk/>
            <pc:sldMk cId="3211965341" sldId="342"/>
            <ac:spMk id="86" creationId="{97699303-80EB-9C45-A50B-32304A7DF7BD}"/>
          </ac:spMkLst>
        </pc:spChg>
        <pc:spChg chg="add del mod">
          <ac:chgData name="Mochammad Irzan" userId="179137ea-2c9c-4136-bf34-44c697e89af7" providerId="ADAL" clId="{93D4BB3E-9236-B146-BB0E-3CB7CDC060D1}" dt="2021-11-22T01:42:23.893" v="484" actId="478"/>
          <ac:spMkLst>
            <pc:docMk/>
            <pc:sldMk cId="3211965341" sldId="342"/>
            <ac:spMk id="87" creationId="{CCD9E603-3FA0-FF41-96C0-53450E0615D0}"/>
          </ac:spMkLst>
        </pc:spChg>
        <pc:spChg chg="add mod">
          <ac:chgData name="Mochammad Irzan" userId="179137ea-2c9c-4136-bf34-44c697e89af7" providerId="ADAL" clId="{93D4BB3E-9236-B146-BB0E-3CB7CDC060D1}" dt="2021-11-22T01:42:22.137" v="483" actId="571"/>
          <ac:spMkLst>
            <pc:docMk/>
            <pc:sldMk cId="3211965341" sldId="342"/>
            <ac:spMk id="89" creationId="{CD972C2E-8CA9-3A45-8730-8C5D50C24C0E}"/>
          </ac:spMkLst>
        </pc:spChg>
        <pc:spChg chg="add mod">
          <ac:chgData name="Mochammad Irzan" userId="179137ea-2c9c-4136-bf34-44c697e89af7" providerId="ADAL" clId="{93D4BB3E-9236-B146-BB0E-3CB7CDC060D1}" dt="2021-11-22T01:42:43.997" v="491" actId="1076"/>
          <ac:spMkLst>
            <pc:docMk/>
            <pc:sldMk cId="3211965341" sldId="342"/>
            <ac:spMk id="90" creationId="{F68F45CB-D689-EB48-97EF-796B1D2E2826}"/>
          </ac:spMkLst>
        </pc:spChg>
        <pc:spChg chg="add del mod">
          <ac:chgData name="Mochammad Irzan" userId="179137ea-2c9c-4136-bf34-44c697e89af7" providerId="ADAL" clId="{93D4BB3E-9236-B146-BB0E-3CB7CDC060D1}" dt="2021-11-22T01:46:23.527" v="610" actId="478"/>
          <ac:spMkLst>
            <pc:docMk/>
            <pc:sldMk cId="3211965341" sldId="342"/>
            <ac:spMk id="91" creationId="{94E3B11A-07A3-D24D-9B11-BCD491CAE076}"/>
          </ac:spMkLst>
        </pc:spChg>
        <pc:spChg chg="add mod">
          <ac:chgData name="Mochammad Irzan" userId="179137ea-2c9c-4136-bf34-44c697e89af7" providerId="ADAL" clId="{93D4BB3E-9236-B146-BB0E-3CB7CDC060D1}" dt="2021-11-22T01:43:08.675" v="500" actId="571"/>
          <ac:spMkLst>
            <pc:docMk/>
            <pc:sldMk cId="3211965341" sldId="342"/>
            <ac:spMk id="92" creationId="{6AD10E6F-71A7-E442-814F-6C8F5F1BA3E3}"/>
          </ac:spMkLst>
        </pc:spChg>
        <pc:spChg chg="del mod">
          <ac:chgData name="Mochammad Irzan" userId="179137ea-2c9c-4136-bf34-44c697e89af7" providerId="ADAL" clId="{93D4BB3E-9236-B146-BB0E-3CB7CDC060D1}" dt="2021-11-22T01:41:19.460" v="465" actId="478"/>
          <ac:spMkLst>
            <pc:docMk/>
            <pc:sldMk cId="3211965341" sldId="342"/>
            <ac:spMk id="93" creationId="{4F67AC9A-1293-EC46-9EA8-CAE78A115B8D}"/>
          </ac:spMkLst>
        </pc:spChg>
        <pc:spChg chg="add mod">
          <ac:chgData name="Mochammad Irzan" userId="179137ea-2c9c-4136-bf34-44c697e89af7" providerId="ADAL" clId="{93D4BB3E-9236-B146-BB0E-3CB7CDC060D1}" dt="2021-11-22T01:43:31.965" v="567" actId="1076"/>
          <ac:spMkLst>
            <pc:docMk/>
            <pc:sldMk cId="3211965341" sldId="342"/>
            <ac:spMk id="94" creationId="{AC5B7F9A-893F-7A44-968D-3AD097BB4245}"/>
          </ac:spMkLst>
        </pc:spChg>
        <pc:spChg chg="add mod">
          <ac:chgData name="Mochammad Irzan" userId="179137ea-2c9c-4136-bf34-44c697e89af7" providerId="ADAL" clId="{93D4BB3E-9236-B146-BB0E-3CB7CDC060D1}" dt="2021-11-22T01:43:48.700" v="609" actId="20577"/>
          <ac:spMkLst>
            <pc:docMk/>
            <pc:sldMk cId="3211965341" sldId="342"/>
            <ac:spMk id="95" creationId="{93B1EECD-048B-634A-9106-D08AC643293F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06" creationId="{1068FA44-3A55-BD4F-8A1B-DB13A34CC37C}"/>
          </ac:spMkLst>
        </pc:spChg>
        <pc:spChg chg="mod">
          <ac:chgData name="Mochammad Irzan" userId="179137ea-2c9c-4136-bf34-44c697e89af7" providerId="ADAL" clId="{93D4BB3E-9236-B146-BB0E-3CB7CDC060D1}" dt="2021-11-22T01:42:58.207" v="496" actId="20577"/>
          <ac:spMkLst>
            <pc:docMk/>
            <pc:sldMk cId="3211965341" sldId="342"/>
            <ac:spMk id="107" creationId="{7BE07B9E-B661-D446-A5D2-3AC6008F0E63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13" creationId="{508974C1-1E03-0D4F-9B3C-55A0518DA1E1}"/>
          </ac:spMkLst>
        </pc:spChg>
        <pc:spChg chg="mod">
          <ac:chgData name="Mochammad Irzan" userId="179137ea-2c9c-4136-bf34-44c697e89af7" providerId="ADAL" clId="{93D4BB3E-9236-B146-BB0E-3CB7CDC060D1}" dt="2021-11-22T01:43:00.656" v="498" actId="20577"/>
          <ac:spMkLst>
            <pc:docMk/>
            <pc:sldMk cId="3211965341" sldId="342"/>
            <ac:spMk id="114" creationId="{6D13E9CD-7FA6-7547-AF3E-0DCDDD1EE468}"/>
          </ac:spMkLst>
        </pc:spChg>
        <pc:cxnChg chg="del mod">
          <ac:chgData name="Mochammad Irzan" userId="179137ea-2c9c-4136-bf34-44c697e89af7" providerId="ADAL" clId="{93D4BB3E-9236-B146-BB0E-3CB7CDC060D1}" dt="2021-11-22T01:40:21.187" v="449" actId="478"/>
          <ac:cxnSpMkLst>
            <pc:docMk/>
            <pc:sldMk cId="3211965341" sldId="342"/>
            <ac:cxnSpMk id="12" creationId="{DE46C4EB-0C55-0D45-878D-B9302CB5CCF2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16" creationId="{74A99FC3-A7AE-5648-BB24-F26C1EEBE821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20" creationId="{DF8232EB-2D30-9249-AAA1-DB3A14FB428A}"/>
          </ac:cxnSpMkLst>
        </pc:cxnChg>
        <pc:cxnChg chg="del mod">
          <ac:chgData name="Mochammad Irzan" userId="179137ea-2c9c-4136-bf34-44c697e89af7" providerId="ADAL" clId="{93D4BB3E-9236-B146-BB0E-3CB7CDC060D1}" dt="2021-11-22T01:40:27.518" v="451" actId="478"/>
          <ac:cxnSpMkLst>
            <pc:docMk/>
            <pc:sldMk cId="3211965341" sldId="342"/>
            <ac:cxnSpMk id="22" creationId="{9A53280D-440D-6B41-8B82-0AFD65C904D5}"/>
          </ac:cxnSpMkLst>
        </pc:cxnChg>
        <pc:cxnChg chg="del mod">
          <ac:chgData name="Mochammad Irzan" userId="179137ea-2c9c-4136-bf34-44c697e89af7" providerId="ADAL" clId="{93D4BB3E-9236-B146-BB0E-3CB7CDC060D1}" dt="2021-11-22T01:40:51.323" v="457" actId="478"/>
          <ac:cxnSpMkLst>
            <pc:docMk/>
            <pc:sldMk cId="3211965341" sldId="342"/>
            <ac:cxnSpMk id="50" creationId="{DEA1F9CC-0E29-9C42-B7F7-6396BD611C4A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53" creationId="{B216C2E8-5FCB-124D-8889-D77C82BF591D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6" creationId="{5437C789-78E0-6446-B831-6894E959BFD7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9" creationId="{3E3EA614-75FC-5046-9AC7-89D4736A44B2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3" creationId="{2AA608DD-4E87-9049-8AC7-84CB10267379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6" creationId="{43715D70-BDC0-BD45-8C7F-BFB7E69D9DB6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69" creationId="{779FB747-8C83-C141-A86D-D9B5FA00FDDC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79" creationId="{63B312B9-62C8-BE4F-876D-7D0751ED8C50}"/>
          </ac:cxnSpMkLst>
        </pc:cxnChg>
        <pc:cxnChg chg="del mod">
          <ac:chgData name="Mochammad Irzan" userId="179137ea-2c9c-4136-bf34-44c697e89af7" providerId="ADAL" clId="{93D4BB3E-9236-B146-BB0E-3CB7CDC060D1}" dt="2021-11-22T01:40:59.372" v="459" actId="478"/>
          <ac:cxnSpMkLst>
            <pc:docMk/>
            <pc:sldMk cId="3211965341" sldId="342"/>
            <ac:cxnSpMk id="80" creationId="{05C62424-4A81-FD42-9DF5-AE48DDDE7360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88" creationId="{E03E119B-00B8-5A45-BB9C-17F15C392DA3}"/>
          </ac:cxnSpMkLst>
        </pc:cxnChg>
        <pc:cxnChg chg="del mod">
          <ac:chgData name="Mochammad Irzan" userId="179137ea-2c9c-4136-bf34-44c697e89af7" providerId="ADAL" clId="{93D4BB3E-9236-B146-BB0E-3CB7CDC060D1}" dt="2021-11-22T01:40:47.503" v="456" actId="478"/>
          <ac:cxnSpMkLst>
            <pc:docMk/>
            <pc:sldMk cId="3211965341" sldId="342"/>
            <ac:cxnSpMk id="96" creationId="{68B5FED2-CB2A-5D42-AF07-F0ED996178FE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08" creationId="{E4055E39-375F-DB40-A31D-11336568E1D7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5" creationId="{D188243B-80EF-EE4A-9E5C-3F07D6F54543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8" creationId="{FD68F25B-651D-8440-A83A-7F24EE73119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1" creationId="{3F96396F-7605-AF4C-89FF-A8EF0FD12DE8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4" creationId="{948ACFFC-C70C-D041-BA4F-12DF47A1BED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8" creationId="{D845CE90-CD50-0A4E-B5F0-99C87698B33B}"/>
          </ac:cxnSpMkLst>
        </pc:cxnChg>
      </pc:sldChg>
    </pc:docChg>
  </pc:docChgLst>
  <pc:docChgLst>
    <pc:chgData name="Mochammad Irzan" userId="179137ea-2c9c-4136-bf34-44c697e89af7" providerId="ADAL" clId="{75A83CBB-6178-E647-AD3C-1D621CDDB7A0}"/>
    <pc:docChg chg="undo custSel addSld delSld modSld sldOrd">
      <pc:chgData name="Mochammad Irzan" userId="179137ea-2c9c-4136-bf34-44c697e89af7" providerId="ADAL" clId="{75A83CBB-6178-E647-AD3C-1D621CDDB7A0}" dt="2023-02-01T06:01:44.602" v="1088" actId="20578"/>
      <pc:docMkLst>
        <pc:docMk/>
      </pc:docMkLst>
      <pc:sldChg chg="addSp modSp mod">
        <pc:chgData name="Mochammad Irzan" userId="179137ea-2c9c-4136-bf34-44c697e89af7" providerId="ADAL" clId="{75A83CBB-6178-E647-AD3C-1D621CDDB7A0}" dt="2023-01-25T23:39:05.660" v="174" actId="20577"/>
        <pc:sldMkLst>
          <pc:docMk/>
          <pc:sldMk cId="3664071344" sldId="341"/>
        </pc:sldMkLst>
        <pc:spChg chg="mod">
          <ac:chgData name="Mochammad Irzan" userId="179137ea-2c9c-4136-bf34-44c697e89af7" providerId="ADAL" clId="{75A83CBB-6178-E647-AD3C-1D621CDDB7A0}" dt="2023-01-25T23:39:05.660" v="174" actId="20577"/>
          <ac:spMkLst>
            <pc:docMk/>
            <pc:sldMk cId="3664071344" sldId="341"/>
            <ac:spMk id="6" creationId="{7685708B-1890-F54F-BFCE-81AD54E5D369}"/>
          </ac:spMkLst>
        </pc:spChg>
        <pc:spChg chg="add mod">
          <ac:chgData name="Mochammad Irzan" userId="179137ea-2c9c-4136-bf34-44c697e89af7" providerId="ADAL" clId="{75A83CBB-6178-E647-AD3C-1D621CDDB7A0}" dt="2023-01-25T23:37:23.217" v="109" actId="207"/>
          <ac:spMkLst>
            <pc:docMk/>
            <pc:sldMk cId="3664071344" sldId="341"/>
            <ac:spMk id="26" creationId="{1FF56394-0364-F0DC-76B9-EB493DD69619}"/>
          </ac:spMkLst>
        </pc:spChg>
        <pc:spChg chg="add mod">
          <ac:chgData name="Mochammad Irzan" userId="179137ea-2c9c-4136-bf34-44c697e89af7" providerId="ADAL" clId="{75A83CBB-6178-E647-AD3C-1D621CDDB7A0}" dt="2023-01-25T23:38:01.155" v="125" actId="207"/>
          <ac:spMkLst>
            <pc:docMk/>
            <pc:sldMk cId="3664071344" sldId="341"/>
            <ac:spMk id="31" creationId="{1EA7B398-52A2-FB21-9E24-84FDC43E4BEE}"/>
          </ac:spMkLst>
        </pc:spChg>
        <pc:spChg chg="mod">
          <ac:chgData name="Mochammad Irzan" userId="179137ea-2c9c-4136-bf34-44c697e89af7" providerId="ADAL" clId="{75A83CBB-6178-E647-AD3C-1D621CDDB7A0}" dt="2023-01-25T23:36:55.252" v="97" actId="1076"/>
          <ac:spMkLst>
            <pc:docMk/>
            <pc:sldMk cId="3664071344" sldId="341"/>
            <ac:spMk id="94" creationId="{7D2E78DE-A968-314C-A5A2-9EE4EDBC33A4}"/>
          </ac:spMkLst>
        </pc:spChg>
        <pc:spChg chg="mod">
          <ac:chgData name="Mochammad Irzan" userId="179137ea-2c9c-4136-bf34-44c697e89af7" providerId="ADAL" clId="{75A83CBB-6178-E647-AD3C-1D621CDDB7A0}" dt="2023-01-25T23:36:55.252" v="97" actId="1076"/>
          <ac:spMkLst>
            <pc:docMk/>
            <pc:sldMk cId="3664071344" sldId="341"/>
            <ac:spMk id="101" creationId="{906D5CFB-A80F-684A-8948-9E9B719C2C1F}"/>
          </ac:spMkLst>
        </pc:spChg>
        <pc:spChg chg="mod">
          <ac:chgData name="Mochammad Irzan" userId="179137ea-2c9c-4136-bf34-44c697e89af7" providerId="ADAL" clId="{75A83CBB-6178-E647-AD3C-1D621CDDB7A0}" dt="2023-01-25T23:37:00.128" v="98" actId="1076"/>
          <ac:spMkLst>
            <pc:docMk/>
            <pc:sldMk cId="3664071344" sldId="341"/>
            <ac:spMk id="128" creationId="{956962D5-026E-B34C-BF92-20754A2D2EBE}"/>
          </ac:spMkLst>
        </pc:spChg>
        <pc:cxnChg chg="mod">
          <ac:chgData name="Mochammad Irzan" userId="179137ea-2c9c-4136-bf34-44c697e89af7" providerId="ADAL" clId="{75A83CBB-6178-E647-AD3C-1D621CDDB7A0}" dt="2023-01-25T23:36:13.561" v="67" actId="1076"/>
          <ac:cxnSpMkLst>
            <pc:docMk/>
            <pc:sldMk cId="3664071344" sldId="341"/>
            <ac:cxnSpMk id="22" creationId="{720C7FE6-81E6-554A-8129-D6C020424950}"/>
          </ac:cxnSpMkLst>
        </pc:cxnChg>
        <pc:cxnChg chg="mod">
          <ac:chgData name="Mochammad Irzan" userId="179137ea-2c9c-4136-bf34-44c697e89af7" providerId="ADAL" clId="{75A83CBB-6178-E647-AD3C-1D621CDDB7A0}" dt="2023-01-25T23:37:00.128" v="98" actId="1076"/>
          <ac:cxnSpMkLst>
            <pc:docMk/>
            <pc:sldMk cId="3664071344" sldId="341"/>
            <ac:cxnSpMk id="25" creationId="{615BB185-9856-CF49-8173-181DCCF019BB}"/>
          </ac:cxnSpMkLst>
        </pc:cxnChg>
        <pc:cxnChg chg="add mod">
          <ac:chgData name="Mochammad Irzan" userId="179137ea-2c9c-4136-bf34-44c697e89af7" providerId="ADAL" clId="{75A83CBB-6178-E647-AD3C-1D621CDDB7A0}" dt="2023-01-25T23:37:31.306" v="112" actId="14100"/>
          <ac:cxnSpMkLst>
            <pc:docMk/>
            <pc:sldMk cId="3664071344" sldId="341"/>
            <ac:cxnSpMk id="27" creationId="{14AC8C4F-B9DC-5ACB-8555-DC94BB7CD225}"/>
          </ac:cxnSpMkLst>
        </pc:cxnChg>
        <pc:cxnChg chg="mod">
          <ac:chgData name="Mochammad Irzan" userId="179137ea-2c9c-4136-bf34-44c697e89af7" providerId="ADAL" clId="{75A83CBB-6178-E647-AD3C-1D621CDDB7A0}" dt="2023-01-25T23:37:00.128" v="98" actId="1076"/>
          <ac:cxnSpMkLst>
            <pc:docMk/>
            <pc:sldMk cId="3664071344" sldId="341"/>
            <ac:cxnSpMk id="46" creationId="{62109B92-4E6F-584C-8990-8B7FBE649868}"/>
          </ac:cxnSpMkLst>
        </pc:cxnChg>
        <pc:cxnChg chg="mod">
          <ac:chgData name="Mochammad Irzan" userId="179137ea-2c9c-4136-bf34-44c697e89af7" providerId="ADAL" clId="{75A83CBB-6178-E647-AD3C-1D621CDDB7A0}" dt="2023-01-25T23:36:16.558" v="68" actId="1076"/>
          <ac:cxnSpMkLst>
            <pc:docMk/>
            <pc:sldMk cId="3664071344" sldId="341"/>
            <ac:cxnSpMk id="103" creationId="{64DF690E-5CDF-AE41-8036-8B126918089B}"/>
          </ac:cxnSpMkLst>
        </pc:cxnChg>
        <pc:cxnChg chg="mod">
          <ac:chgData name="Mochammad Irzan" userId="179137ea-2c9c-4136-bf34-44c697e89af7" providerId="ADAL" clId="{75A83CBB-6178-E647-AD3C-1D621CDDB7A0}" dt="2023-01-25T23:37:00.128" v="98" actId="1076"/>
          <ac:cxnSpMkLst>
            <pc:docMk/>
            <pc:sldMk cId="3664071344" sldId="341"/>
            <ac:cxnSpMk id="106" creationId="{A436DD14-F020-DD4C-B544-AA08BA47F35C}"/>
          </ac:cxnSpMkLst>
        </pc:cxnChg>
        <pc:cxnChg chg="mod">
          <ac:chgData name="Mochammad Irzan" userId="179137ea-2c9c-4136-bf34-44c697e89af7" providerId="ADAL" clId="{75A83CBB-6178-E647-AD3C-1D621CDDB7A0}" dt="2023-01-25T23:36:20.121" v="69" actId="14100"/>
          <ac:cxnSpMkLst>
            <pc:docMk/>
            <pc:sldMk cId="3664071344" sldId="341"/>
            <ac:cxnSpMk id="112" creationId="{7AF43D4C-DF2A-A34D-9EAD-D49C380C5D2F}"/>
          </ac:cxnSpMkLst>
        </pc:cxnChg>
        <pc:cxnChg chg="mod">
          <ac:chgData name="Mochammad Irzan" userId="179137ea-2c9c-4136-bf34-44c697e89af7" providerId="ADAL" clId="{75A83CBB-6178-E647-AD3C-1D621CDDB7A0}" dt="2023-01-25T23:36:25.365" v="70" actId="14100"/>
          <ac:cxnSpMkLst>
            <pc:docMk/>
            <pc:sldMk cId="3664071344" sldId="341"/>
            <ac:cxnSpMk id="125" creationId="{23404586-937C-1C40-9294-68743CA430A5}"/>
          </ac:cxnSpMkLst>
        </pc:cxnChg>
      </pc:sldChg>
      <pc:sldChg chg="addSp delSp modSp add mod">
        <pc:chgData name="Mochammad Irzan" userId="179137ea-2c9c-4136-bf34-44c697e89af7" providerId="ADAL" clId="{75A83CBB-6178-E647-AD3C-1D621CDDB7A0}" dt="2023-01-19T08:34:15.442" v="64" actId="20577"/>
        <pc:sldMkLst>
          <pc:docMk/>
          <pc:sldMk cId="3152966888" sldId="369"/>
        </pc:sldMkLst>
        <pc:spChg chg="add mod">
          <ac:chgData name="Mochammad Irzan" userId="179137ea-2c9c-4136-bf34-44c697e89af7" providerId="ADAL" clId="{75A83CBB-6178-E647-AD3C-1D621CDDB7A0}" dt="2023-01-19T08:33:32.721" v="39"/>
          <ac:spMkLst>
            <pc:docMk/>
            <pc:sldMk cId="3152966888" sldId="369"/>
            <ac:spMk id="2" creationId="{0422836C-9C3D-7DC3-1AD5-53760464C34D}"/>
          </ac:spMkLst>
        </pc:spChg>
        <pc:spChg chg="add mod">
          <ac:chgData name="Mochammad Irzan" userId="179137ea-2c9c-4136-bf34-44c697e89af7" providerId="ADAL" clId="{75A83CBB-6178-E647-AD3C-1D621CDDB7A0}" dt="2023-01-19T08:33:39.482" v="43" actId="1076"/>
          <ac:spMkLst>
            <pc:docMk/>
            <pc:sldMk cId="3152966888" sldId="369"/>
            <ac:spMk id="3" creationId="{3D603456-C15C-AFBC-41D6-A6959633CBFE}"/>
          </ac:spMkLst>
        </pc:spChg>
        <pc:spChg chg="add mod">
          <ac:chgData name="Mochammad Irzan" userId="179137ea-2c9c-4136-bf34-44c697e89af7" providerId="ADAL" clId="{75A83CBB-6178-E647-AD3C-1D621CDDB7A0}" dt="2023-01-19T08:33:47.549" v="48" actId="20577"/>
          <ac:spMkLst>
            <pc:docMk/>
            <pc:sldMk cId="3152966888" sldId="369"/>
            <ac:spMk id="9" creationId="{82669AC9-54DC-41D7-E538-F6E1C768E961}"/>
          </ac:spMkLst>
        </pc:spChg>
        <pc:spChg chg="add mod">
          <ac:chgData name="Mochammad Irzan" userId="179137ea-2c9c-4136-bf34-44c697e89af7" providerId="ADAL" clId="{75A83CBB-6178-E647-AD3C-1D621CDDB7A0}" dt="2023-01-19T08:33:53.208" v="52" actId="20577"/>
          <ac:spMkLst>
            <pc:docMk/>
            <pc:sldMk cId="3152966888" sldId="369"/>
            <ac:spMk id="10" creationId="{4BB20E9E-097F-5D9F-99D6-7E9867167012}"/>
          </ac:spMkLst>
        </pc:spChg>
        <pc:spChg chg="add mod">
          <ac:chgData name="Mochammad Irzan" userId="179137ea-2c9c-4136-bf34-44c697e89af7" providerId="ADAL" clId="{75A83CBB-6178-E647-AD3C-1D621CDDB7A0}" dt="2023-01-19T08:33:58.882" v="56" actId="20577"/>
          <ac:spMkLst>
            <pc:docMk/>
            <pc:sldMk cId="3152966888" sldId="369"/>
            <ac:spMk id="11" creationId="{08864EDF-A1D6-AC29-3959-30EBB2B30517}"/>
          </ac:spMkLst>
        </pc:spChg>
        <pc:spChg chg="add mod">
          <ac:chgData name="Mochammad Irzan" userId="179137ea-2c9c-4136-bf34-44c697e89af7" providerId="ADAL" clId="{75A83CBB-6178-E647-AD3C-1D621CDDB7A0}" dt="2023-01-19T08:34:08.946" v="60" actId="20577"/>
          <ac:spMkLst>
            <pc:docMk/>
            <pc:sldMk cId="3152966888" sldId="369"/>
            <ac:spMk id="13" creationId="{435C5407-B045-09EB-45AD-37A5B2CEA52A}"/>
          </ac:spMkLst>
        </pc:spChg>
        <pc:spChg chg="add mod">
          <ac:chgData name="Mochammad Irzan" userId="179137ea-2c9c-4136-bf34-44c697e89af7" providerId="ADAL" clId="{75A83CBB-6178-E647-AD3C-1D621CDDB7A0}" dt="2023-01-19T08:34:15.442" v="64" actId="20577"/>
          <ac:spMkLst>
            <pc:docMk/>
            <pc:sldMk cId="3152966888" sldId="369"/>
            <ac:spMk id="14" creationId="{2FD257EA-CE3D-B2EE-ADC6-A2D7002CCA9F}"/>
          </ac:spMkLst>
        </pc:spChg>
        <pc:spChg chg="add del mod">
          <ac:chgData name="Mochammad Irzan" userId="179137ea-2c9c-4136-bf34-44c697e89af7" providerId="ADAL" clId="{75A83CBB-6178-E647-AD3C-1D621CDDB7A0}" dt="2023-01-18T03:49:38.756" v="28" actId="478"/>
          <ac:spMkLst>
            <pc:docMk/>
            <pc:sldMk cId="3152966888" sldId="369"/>
            <ac:spMk id="19" creationId="{DE0A4B35-E6E2-EC51-99A3-72B4253CA3AC}"/>
          </ac:spMkLst>
        </pc:spChg>
        <pc:spChg chg="add del mod">
          <ac:chgData name="Mochammad Irzan" userId="179137ea-2c9c-4136-bf34-44c697e89af7" providerId="ADAL" clId="{75A83CBB-6178-E647-AD3C-1D621CDDB7A0}" dt="2023-01-18T03:49:40.146" v="29" actId="478"/>
          <ac:spMkLst>
            <pc:docMk/>
            <pc:sldMk cId="3152966888" sldId="369"/>
            <ac:spMk id="20" creationId="{D8B40CA4-0DE4-7D65-C8F8-9D5DF25956E9}"/>
          </ac:spMkLst>
        </pc:spChg>
        <pc:spChg chg="add del mod">
          <ac:chgData name="Mochammad Irzan" userId="179137ea-2c9c-4136-bf34-44c697e89af7" providerId="ADAL" clId="{75A83CBB-6178-E647-AD3C-1D621CDDB7A0}" dt="2023-01-18T03:49:41.553" v="30" actId="478"/>
          <ac:spMkLst>
            <pc:docMk/>
            <pc:sldMk cId="3152966888" sldId="369"/>
            <ac:spMk id="21" creationId="{E934DB3C-9437-25D8-DEC2-F9FA6BF382ED}"/>
          </ac:spMkLst>
        </pc:spChg>
        <pc:spChg chg="mod">
          <ac:chgData name="Mochammad Irzan" userId="179137ea-2c9c-4136-bf34-44c697e89af7" providerId="ADAL" clId="{75A83CBB-6178-E647-AD3C-1D621CDDB7A0}" dt="2023-01-12T07:12:54.828" v="5" actId="1076"/>
          <ac:spMkLst>
            <pc:docMk/>
            <pc:sldMk cId="3152966888" sldId="369"/>
            <ac:spMk id="148" creationId="{5314C0F4-0CC9-C79C-A4E8-55AACA2AEEDF}"/>
          </ac:spMkLst>
        </pc:spChg>
        <pc:spChg chg="mod">
          <ac:chgData name="Mochammad Irzan" userId="179137ea-2c9c-4136-bf34-44c697e89af7" providerId="ADAL" clId="{75A83CBB-6178-E647-AD3C-1D621CDDB7A0}" dt="2023-01-12T07:12:54.828" v="5" actId="1076"/>
          <ac:spMkLst>
            <pc:docMk/>
            <pc:sldMk cId="3152966888" sldId="369"/>
            <ac:spMk id="149" creationId="{2C588ED5-7A16-67B6-1C48-BAFCC968FB6A}"/>
          </ac:spMkLst>
        </pc:spChg>
        <pc:spChg chg="mod">
          <ac:chgData name="Mochammad Irzan" userId="179137ea-2c9c-4136-bf34-44c697e89af7" providerId="ADAL" clId="{75A83CBB-6178-E647-AD3C-1D621CDDB7A0}" dt="2023-01-12T07:12:54.828" v="5" actId="1076"/>
          <ac:spMkLst>
            <pc:docMk/>
            <pc:sldMk cId="3152966888" sldId="369"/>
            <ac:spMk id="156" creationId="{A1C18796-F3B7-3CDB-9609-C688770336EE}"/>
          </ac:spMkLst>
        </pc:spChg>
        <pc:spChg chg="mod">
          <ac:chgData name="Mochammad Irzan" userId="179137ea-2c9c-4136-bf34-44c697e89af7" providerId="ADAL" clId="{75A83CBB-6178-E647-AD3C-1D621CDDB7A0}" dt="2023-01-12T07:12:54.828" v="5" actId="1076"/>
          <ac:spMkLst>
            <pc:docMk/>
            <pc:sldMk cId="3152966888" sldId="369"/>
            <ac:spMk id="157" creationId="{F4082524-49D6-F254-3FFF-C4B761E48E39}"/>
          </ac:spMkLst>
        </pc:spChg>
        <pc:spChg chg="del">
          <ac:chgData name="Mochammad Irzan" userId="179137ea-2c9c-4136-bf34-44c697e89af7" providerId="ADAL" clId="{75A83CBB-6178-E647-AD3C-1D621CDDB7A0}" dt="2023-01-12T07:12:41.246" v="1" actId="478"/>
          <ac:spMkLst>
            <pc:docMk/>
            <pc:sldMk cId="3152966888" sldId="369"/>
            <ac:spMk id="161" creationId="{43D7FCF9-5016-83AD-6D68-2D56ADF211CB}"/>
          </ac:spMkLst>
        </pc:spChg>
        <pc:spChg chg="del">
          <ac:chgData name="Mochammad Irzan" userId="179137ea-2c9c-4136-bf34-44c697e89af7" providerId="ADAL" clId="{75A83CBB-6178-E647-AD3C-1D621CDDB7A0}" dt="2023-01-12T07:12:41.246" v="1" actId="478"/>
          <ac:spMkLst>
            <pc:docMk/>
            <pc:sldMk cId="3152966888" sldId="369"/>
            <ac:spMk id="162" creationId="{97234882-8C2E-1971-A9E5-7D5B085EFD9E}"/>
          </ac:spMkLst>
        </pc:spChg>
        <pc:cxnChg chg="mod">
          <ac:chgData name="Mochammad Irzan" userId="179137ea-2c9c-4136-bf34-44c697e89af7" providerId="ADAL" clId="{75A83CBB-6178-E647-AD3C-1D621CDDB7A0}" dt="2023-01-12T07:12:54.828" v="5" actId="1076"/>
          <ac:cxnSpMkLst>
            <pc:docMk/>
            <pc:sldMk cId="3152966888" sldId="369"/>
            <ac:cxnSpMk id="152" creationId="{DC0957BD-D1FC-12B5-4926-5F11B285A634}"/>
          </ac:cxnSpMkLst>
        </pc:cxnChg>
        <pc:cxnChg chg="mod">
          <ac:chgData name="Mochammad Irzan" userId="179137ea-2c9c-4136-bf34-44c697e89af7" providerId="ADAL" clId="{75A83CBB-6178-E647-AD3C-1D621CDDB7A0}" dt="2023-01-12T07:12:54.828" v="5" actId="1076"/>
          <ac:cxnSpMkLst>
            <pc:docMk/>
            <pc:sldMk cId="3152966888" sldId="369"/>
            <ac:cxnSpMk id="153" creationId="{59172EE0-D75E-482F-51A7-C5F69CF27B2B}"/>
          </ac:cxnSpMkLst>
        </pc:cxnChg>
        <pc:cxnChg chg="mod">
          <ac:chgData name="Mochammad Irzan" userId="179137ea-2c9c-4136-bf34-44c697e89af7" providerId="ADAL" clId="{75A83CBB-6178-E647-AD3C-1D621CDDB7A0}" dt="2023-01-12T07:12:59.306" v="6" actId="14100"/>
          <ac:cxnSpMkLst>
            <pc:docMk/>
            <pc:sldMk cId="3152966888" sldId="369"/>
            <ac:cxnSpMk id="155" creationId="{2A28F2B9-ADA5-AC06-F8F8-AA30F30B897D}"/>
          </ac:cxnSpMkLst>
        </pc:cxnChg>
        <pc:cxnChg chg="mod">
          <ac:chgData name="Mochammad Irzan" userId="179137ea-2c9c-4136-bf34-44c697e89af7" providerId="ADAL" clId="{75A83CBB-6178-E647-AD3C-1D621CDDB7A0}" dt="2023-01-12T07:12:54.828" v="5" actId="1076"/>
          <ac:cxnSpMkLst>
            <pc:docMk/>
            <pc:sldMk cId="3152966888" sldId="369"/>
            <ac:cxnSpMk id="158" creationId="{F23C8028-C80A-DD82-4EAD-6FCC15F2D72A}"/>
          </ac:cxnSpMkLst>
        </pc:cxnChg>
        <pc:cxnChg chg="mod">
          <ac:chgData name="Mochammad Irzan" userId="179137ea-2c9c-4136-bf34-44c697e89af7" providerId="ADAL" clId="{75A83CBB-6178-E647-AD3C-1D621CDDB7A0}" dt="2023-01-12T07:13:06.340" v="8" actId="14100"/>
          <ac:cxnSpMkLst>
            <pc:docMk/>
            <pc:sldMk cId="3152966888" sldId="369"/>
            <ac:cxnSpMk id="159" creationId="{AB77D855-E2A0-3286-FDAE-4D876271684E}"/>
          </ac:cxnSpMkLst>
        </pc:cxnChg>
        <pc:cxnChg chg="mod">
          <ac:chgData name="Mochammad Irzan" userId="179137ea-2c9c-4136-bf34-44c697e89af7" providerId="ADAL" clId="{75A83CBB-6178-E647-AD3C-1D621CDDB7A0}" dt="2023-01-12T07:13:03.437" v="7" actId="14100"/>
          <ac:cxnSpMkLst>
            <pc:docMk/>
            <pc:sldMk cId="3152966888" sldId="369"/>
            <ac:cxnSpMk id="160" creationId="{D90CA9D5-FEEF-6442-7CBC-8A2CEA96AD98}"/>
          </ac:cxnSpMkLst>
        </pc:cxnChg>
        <pc:cxnChg chg="del mod">
          <ac:chgData name="Mochammad Irzan" userId="179137ea-2c9c-4136-bf34-44c697e89af7" providerId="ADAL" clId="{75A83CBB-6178-E647-AD3C-1D621CDDB7A0}" dt="2023-01-12T07:12:43.367" v="2" actId="478"/>
          <ac:cxnSpMkLst>
            <pc:docMk/>
            <pc:sldMk cId="3152966888" sldId="369"/>
            <ac:cxnSpMk id="163" creationId="{77C0FBB6-9828-19A7-58A2-0378192131A2}"/>
          </ac:cxnSpMkLst>
        </pc:cxnChg>
        <pc:cxnChg chg="del mod">
          <ac:chgData name="Mochammad Irzan" userId="179137ea-2c9c-4136-bf34-44c697e89af7" providerId="ADAL" clId="{75A83CBB-6178-E647-AD3C-1D621CDDB7A0}" dt="2023-01-12T07:12:46.447" v="4" actId="478"/>
          <ac:cxnSpMkLst>
            <pc:docMk/>
            <pc:sldMk cId="3152966888" sldId="369"/>
            <ac:cxnSpMk id="164" creationId="{5EB868D2-2126-13FC-8AD8-1BA78F06F9BF}"/>
          </ac:cxnSpMkLst>
        </pc:cxnChg>
        <pc:cxnChg chg="del mod">
          <ac:chgData name="Mochammad Irzan" userId="179137ea-2c9c-4136-bf34-44c697e89af7" providerId="ADAL" clId="{75A83CBB-6178-E647-AD3C-1D621CDDB7A0}" dt="2023-01-12T07:12:45.010" v="3" actId="478"/>
          <ac:cxnSpMkLst>
            <pc:docMk/>
            <pc:sldMk cId="3152966888" sldId="369"/>
            <ac:cxnSpMk id="165" creationId="{5D2AA5E2-9BB0-0F8A-A791-C2ECA86110ED}"/>
          </ac:cxnSpMkLst>
        </pc:cxnChg>
      </pc:sldChg>
      <pc:sldChg chg="addSp delSp modSp new mod">
        <pc:chgData name="Mochammad Irzan" userId="179137ea-2c9c-4136-bf34-44c697e89af7" providerId="ADAL" clId="{75A83CBB-6178-E647-AD3C-1D621CDDB7A0}" dt="2023-01-26T00:58:31.060" v="594" actId="1076"/>
        <pc:sldMkLst>
          <pc:docMk/>
          <pc:sldMk cId="425491065" sldId="370"/>
        </pc:sldMkLst>
        <pc:spChg chg="mod">
          <ac:chgData name="Mochammad Irzan" userId="179137ea-2c9c-4136-bf34-44c697e89af7" providerId="ADAL" clId="{75A83CBB-6178-E647-AD3C-1D621CDDB7A0}" dt="2023-01-25T23:38:10.124" v="143" actId="20577"/>
          <ac:spMkLst>
            <pc:docMk/>
            <pc:sldMk cId="425491065" sldId="370"/>
            <ac:spMk id="2" creationId="{12631076-0C2C-BBC3-0978-A1E29FAB67CE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5" creationId="{6F7067C9-8F74-3173-CE36-FA42A1BA09A1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7" creationId="{4058816E-3C69-06F8-0F93-FAFE30056A3E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11" creationId="{59294C34-6878-66C8-CE69-E2A8C668D619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14" creationId="{EB5BFDED-BEC0-44B5-1B8C-1E97953D2BE5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16" creationId="{B9AA650D-3ED0-9700-81BC-572E57AAC014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19" creationId="{4C701A53-908C-8077-187E-02ECA3251413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21" creationId="{66E71715-D08C-5598-D6F8-9F625A729AB1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23" creationId="{561E6DA0-3B7D-8BFC-01A0-A32E0A3E8548}"/>
          </ac:spMkLst>
        </pc:spChg>
        <pc:spChg chg="add del mod">
          <ac:chgData name="Mochammad Irzan" userId="179137ea-2c9c-4136-bf34-44c697e89af7" providerId="ADAL" clId="{75A83CBB-6178-E647-AD3C-1D621CDDB7A0}" dt="2023-01-25T23:51:02.526" v="251"/>
          <ac:spMkLst>
            <pc:docMk/>
            <pc:sldMk cId="425491065" sldId="370"/>
            <ac:spMk id="24" creationId="{F7B9303F-6009-9E31-A75F-639DBD9AE1A3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25" creationId="{7FAC2A66-7FC1-3387-C018-F7701C22EF5A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27" creationId="{247251B6-EE27-6481-91F0-25DE30AC41D6}"/>
          </ac:spMkLst>
        </pc:spChg>
        <pc:spChg chg="add del mod">
          <ac:chgData name="Mochammad Irzan" userId="179137ea-2c9c-4136-bf34-44c697e89af7" providerId="ADAL" clId="{75A83CBB-6178-E647-AD3C-1D621CDDB7A0}" dt="2023-01-25T23:55:45.354" v="516"/>
          <ac:spMkLst>
            <pc:docMk/>
            <pc:sldMk cId="425491065" sldId="370"/>
            <ac:spMk id="28" creationId="{B53D24C8-EFC7-DC84-9F2D-7581316EEE5F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30" creationId="{32AA2DE0-049A-46D6-DB04-A9B2E61F544D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32" creationId="{3790277B-734C-08B2-85C7-6B51062C9F86}"/>
          </ac:spMkLst>
        </pc:spChg>
        <pc:spChg chg="add mod">
          <ac:chgData name="Mochammad Irzan" userId="179137ea-2c9c-4136-bf34-44c697e89af7" providerId="ADAL" clId="{75A83CBB-6178-E647-AD3C-1D621CDDB7A0}" dt="2023-01-26T00:58:31.060" v="594" actId="1076"/>
          <ac:spMkLst>
            <pc:docMk/>
            <pc:sldMk cId="425491065" sldId="370"/>
            <ac:spMk id="34" creationId="{95678162-23B3-FC0B-83E2-B85D968C370D}"/>
          </ac:spMkLst>
        </pc:sp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4" creationId="{85E991DE-C5AC-E5CC-A4D6-C3CC5343F04F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6" creationId="{5B381B4F-232D-EDA0-81E3-16B01EE7FA5C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9" creationId="{8F66ABE7-1128-C3F7-C385-42C4280E8B1B}"/>
          </ac:cxnSpMkLst>
        </pc:cxnChg>
        <pc:cxnChg chg="add del mod">
          <ac:chgData name="Mochammad Irzan" userId="179137ea-2c9c-4136-bf34-44c697e89af7" providerId="ADAL" clId="{75A83CBB-6178-E647-AD3C-1D621CDDB7A0}" dt="2023-01-25T23:40:42.567" v="193"/>
          <ac:cxnSpMkLst>
            <pc:docMk/>
            <pc:sldMk cId="425491065" sldId="370"/>
            <ac:cxnSpMk id="12" creationId="{F7275E67-4A7C-0CAD-E817-D9D4BE587EC5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13" creationId="{800CA2CB-C310-2349-E254-CE8677E7A0DE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15" creationId="{1CE42F2A-4E3D-7788-E2E5-2CEBD7812AE5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18" creationId="{D421D040-0622-79BC-B724-DF9133DD09DF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20" creationId="{27ADCDF0-4229-933E-38FC-83B93AA094C4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22" creationId="{B028B568-F6D5-10BC-198F-D4DE6502AF04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26" creationId="{D4E409A5-F102-E93E-28F7-5B6296A4B80E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29" creationId="{07CB67C4-BDD7-B02B-60E6-4AC1F50D2453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31" creationId="{C7B02B0D-8B80-B55D-C252-5E061A251B1F}"/>
          </ac:cxnSpMkLst>
        </pc:cxnChg>
        <pc:cxnChg chg="add mod">
          <ac:chgData name="Mochammad Irzan" userId="179137ea-2c9c-4136-bf34-44c697e89af7" providerId="ADAL" clId="{75A83CBB-6178-E647-AD3C-1D621CDDB7A0}" dt="2023-01-26T00:58:31.060" v="594" actId="1076"/>
          <ac:cxnSpMkLst>
            <pc:docMk/>
            <pc:sldMk cId="425491065" sldId="370"/>
            <ac:cxnSpMk id="33" creationId="{20B4025C-4829-2B48-3DE0-8F4A3AB2AAFE}"/>
          </ac:cxnSpMkLst>
        </pc:cxnChg>
      </pc:sldChg>
      <pc:sldChg chg="modSp add del mod">
        <pc:chgData name="Mochammad Irzan" userId="179137ea-2c9c-4136-bf34-44c697e89af7" providerId="ADAL" clId="{75A83CBB-6178-E647-AD3C-1D621CDDB7A0}" dt="2023-01-26T00:58:34.613" v="595" actId="2696"/>
        <pc:sldMkLst>
          <pc:docMk/>
          <pc:sldMk cId="871635341" sldId="371"/>
        </pc:sldMkLst>
        <pc:spChg chg="mod">
          <ac:chgData name="Mochammad Irzan" userId="179137ea-2c9c-4136-bf34-44c697e89af7" providerId="ADAL" clId="{75A83CBB-6178-E647-AD3C-1D621CDDB7A0}" dt="2023-01-26T00:57:44.659" v="569" actId="20577"/>
          <ac:spMkLst>
            <pc:docMk/>
            <pc:sldMk cId="871635341" sldId="371"/>
            <ac:spMk id="2" creationId="{12631076-0C2C-BBC3-0978-A1E29FAB67CE}"/>
          </ac:spMkLst>
        </pc:spChg>
        <pc:spChg chg="mod">
          <ac:chgData name="Mochammad Irzan" userId="179137ea-2c9c-4136-bf34-44c697e89af7" providerId="ADAL" clId="{75A83CBB-6178-E647-AD3C-1D621CDDB7A0}" dt="2023-01-26T00:57:58.324" v="583" actId="20577"/>
          <ac:spMkLst>
            <pc:docMk/>
            <pc:sldMk cId="871635341" sldId="371"/>
            <ac:spMk id="11" creationId="{59294C34-6878-66C8-CE69-E2A8C668D619}"/>
          </ac:spMkLst>
        </pc:spChg>
      </pc:sldChg>
      <pc:sldChg chg="addSp delSp modSp add mod">
        <pc:chgData name="Mochammad Irzan" userId="179137ea-2c9c-4136-bf34-44c697e89af7" providerId="ADAL" clId="{75A83CBB-6178-E647-AD3C-1D621CDDB7A0}" dt="2023-01-26T01:00:24.331" v="728" actId="1076"/>
        <pc:sldMkLst>
          <pc:docMk/>
          <pc:sldMk cId="3194177809" sldId="371"/>
        </pc:sldMkLst>
        <pc:spChg chg="mod">
          <ac:chgData name="Mochammad Irzan" userId="179137ea-2c9c-4136-bf34-44c697e89af7" providerId="ADAL" clId="{75A83CBB-6178-E647-AD3C-1D621CDDB7A0}" dt="2023-01-26T00:58:44.025" v="614" actId="20577"/>
          <ac:spMkLst>
            <pc:docMk/>
            <pc:sldMk cId="3194177809" sldId="371"/>
            <ac:spMk id="2" creationId="{12631076-0C2C-BBC3-0978-A1E29FAB67CE}"/>
          </ac:spMkLst>
        </pc:spChg>
        <pc:spChg chg="mod">
          <ac:chgData name="Mochammad Irzan" userId="179137ea-2c9c-4136-bf34-44c697e89af7" providerId="ADAL" clId="{75A83CBB-6178-E647-AD3C-1D621CDDB7A0}" dt="2023-01-26T00:59:39.755" v="647" actId="1076"/>
          <ac:spMkLst>
            <pc:docMk/>
            <pc:sldMk cId="3194177809" sldId="371"/>
            <ac:spMk id="11" creationId="{59294C34-6878-66C8-CE69-E2A8C668D619}"/>
          </ac:spMkLst>
        </pc:spChg>
        <pc:spChg chg="add mod">
          <ac:chgData name="Mochammad Irzan" userId="179137ea-2c9c-4136-bf34-44c697e89af7" providerId="ADAL" clId="{75A83CBB-6178-E647-AD3C-1D621CDDB7A0}" dt="2023-01-26T01:00:24.331" v="728" actId="1076"/>
          <ac:spMkLst>
            <pc:docMk/>
            <pc:sldMk cId="3194177809" sldId="371"/>
            <ac:spMk id="12" creationId="{424AAF08-B3D3-EF29-2E64-1B62A2BAB153}"/>
          </ac:spMkLst>
        </pc:spChg>
        <pc:spChg chg="del">
          <ac:chgData name="Mochammad Irzan" userId="179137ea-2c9c-4136-bf34-44c697e89af7" providerId="ADAL" clId="{75A83CBB-6178-E647-AD3C-1D621CDDB7A0}" dt="2023-01-26T00:59:03.358" v="625" actId="478"/>
          <ac:spMkLst>
            <pc:docMk/>
            <pc:sldMk cId="3194177809" sldId="371"/>
            <ac:spMk id="16" creationId="{B9AA650D-3ED0-9700-81BC-572E57AAC014}"/>
          </ac:spMkLst>
        </pc:spChg>
        <pc:spChg chg="del">
          <ac:chgData name="Mochammad Irzan" userId="179137ea-2c9c-4136-bf34-44c697e89af7" providerId="ADAL" clId="{75A83CBB-6178-E647-AD3C-1D621CDDB7A0}" dt="2023-01-26T00:59:03.358" v="625" actId="478"/>
          <ac:spMkLst>
            <pc:docMk/>
            <pc:sldMk cId="3194177809" sldId="371"/>
            <ac:spMk id="21" creationId="{66E71715-D08C-5598-D6F8-9F625A729AB1}"/>
          </ac:spMkLst>
        </pc:spChg>
        <pc:spChg chg="del">
          <ac:chgData name="Mochammad Irzan" userId="179137ea-2c9c-4136-bf34-44c697e89af7" providerId="ADAL" clId="{75A83CBB-6178-E647-AD3C-1D621CDDB7A0}" dt="2023-01-26T00:59:03.358" v="625" actId="478"/>
          <ac:spMkLst>
            <pc:docMk/>
            <pc:sldMk cId="3194177809" sldId="371"/>
            <ac:spMk id="23" creationId="{561E6DA0-3B7D-8BFC-01A0-A32E0A3E8548}"/>
          </ac:spMkLst>
        </pc:spChg>
        <pc:spChg chg="del">
          <ac:chgData name="Mochammad Irzan" userId="179137ea-2c9c-4136-bf34-44c697e89af7" providerId="ADAL" clId="{75A83CBB-6178-E647-AD3C-1D621CDDB7A0}" dt="2023-01-26T00:59:03.358" v="625" actId="478"/>
          <ac:spMkLst>
            <pc:docMk/>
            <pc:sldMk cId="3194177809" sldId="371"/>
            <ac:spMk id="25" creationId="{7FAC2A66-7FC1-3387-C018-F7701C22EF5A}"/>
          </ac:spMkLst>
        </pc:spChg>
        <pc:spChg chg="del">
          <ac:chgData name="Mochammad Irzan" userId="179137ea-2c9c-4136-bf34-44c697e89af7" providerId="ADAL" clId="{75A83CBB-6178-E647-AD3C-1D621CDDB7A0}" dt="2023-01-26T00:59:03.358" v="625" actId="478"/>
          <ac:spMkLst>
            <pc:docMk/>
            <pc:sldMk cId="3194177809" sldId="371"/>
            <ac:spMk id="27" creationId="{247251B6-EE27-6481-91F0-25DE30AC41D6}"/>
          </ac:spMkLst>
        </pc:spChg>
        <pc:spChg chg="add del mod">
          <ac:chgData name="Mochammad Irzan" userId="179137ea-2c9c-4136-bf34-44c697e89af7" providerId="ADAL" clId="{75A83CBB-6178-E647-AD3C-1D621CDDB7A0}" dt="2023-01-26T00:59:33.607" v="646" actId="1076"/>
          <ac:spMkLst>
            <pc:docMk/>
            <pc:sldMk cId="3194177809" sldId="371"/>
            <ac:spMk id="30" creationId="{32AA2DE0-049A-46D6-DB04-A9B2E61F544D}"/>
          </ac:spMkLst>
        </pc:spChg>
        <pc:cxnChg chg="mod">
          <ac:chgData name="Mochammad Irzan" userId="179137ea-2c9c-4136-bf34-44c697e89af7" providerId="ADAL" clId="{75A83CBB-6178-E647-AD3C-1D621CDDB7A0}" dt="2023-01-26T00:59:39.755" v="647" actId="1076"/>
          <ac:cxnSpMkLst>
            <pc:docMk/>
            <pc:sldMk cId="3194177809" sldId="371"/>
            <ac:cxnSpMk id="9" creationId="{8F66ABE7-1128-C3F7-C385-42C4280E8B1B}"/>
          </ac:cxnSpMkLst>
        </pc:cxnChg>
        <pc:cxnChg chg="del">
          <ac:chgData name="Mochammad Irzan" userId="179137ea-2c9c-4136-bf34-44c697e89af7" providerId="ADAL" clId="{75A83CBB-6178-E647-AD3C-1D621CDDB7A0}" dt="2023-01-26T00:59:03.358" v="625" actId="478"/>
          <ac:cxnSpMkLst>
            <pc:docMk/>
            <pc:sldMk cId="3194177809" sldId="371"/>
            <ac:cxnSpMk id="15" creationId="{1CE42F2A-4E3D-7788-E2E5-2CEBD7812AE5}"/>
          </ac:cxnSpMkLst>
        </pc:cxnChg>
        <pc:cxnChg chg="del">
          <ac:chgData name="Mochammad Irzan" userId="179137ea-2c9c-4136-bf34-44c697e89af7" providerId="ADAL" clId="{75A83CBB-6178-E647-AD3C-1D621CDDB7A0}" dt="2023-01-26T00:59:03.358" v="625" actId="478"/>
          <ac:cxnSpMkLst>
            <pc:docMk/>
            <pc:sldMk cId="3194177809" sldId="371"/>
            <ac:cxnSpMk id="20" creationId="{27ADCDF0-4229-933E-38FC-83B93AA094C4}"/>
          </ac:cxnSpMkLst>
        </pc:cxnChg>
        <pc:cxnChg chg="del">
          <ac:chgData name="Mochammad Irzan" userId="179137ea-2c9c-4136-bf34-44c697e89af7" providerId="ADAL" clId="{75A83CBB-6178-E647-AD3C-1D621CDDB7A0}" dt="2023-01-26T00:59:03.358" v="625" actId="478"/>
          <ac:cxnSpMkLst>
            <pc:docMk/>
            <pc:sldMk cId="3194177809" sldId="371"/>
            <ac:cxnSpMk id="22" creationId="{B028B568-F6D5-10BC-198F-D4DE6502AF04}"/>
          </ac:cxnSpMkLst>
        </pc:cxnChg>
        <pc:cxnChg chg="del">
          <ac:chgData name="Mochammad Irzan" userId="179137ea-2c9c-4136-bf34-44c697e89af7" providerId="ADAL" clId="{75A83CBB-6178-E647-AD3C-1D621CDDB7A0}" dt="2023-01-26T00:59:03.358" v="625" actId="478"/>
          <ac:cxnSpMkLst>
            <pc:docMk/>
            <pc:sldMk cId="3194177809" sldId="371"/>
            <ac:cxnSpMk id="26" creationId="{D4E409A5-F102-E93E-28F7-5B6296A4B80E}"/>
          </ac:cxnSpMkLst>
        </pc:cxnChg>
        <pc:cxnChg chg="add del mod">
          <ac:chgData name="Mochammad Irzan" userId="179137ea-2c9c-4136-bf34-44c697e89af7" providerId="ADAL" clId="{75A83CBB-6178-E647-AD3C-1D621CDDB7A0}" dt="2023-01-26T00:59:33.607" v="646" actId="1076"/>
          <ac:cxnSpMkLst>
            <pc:docMk/>
            <pc:sldMk cId="3194177809" sldId="371"/>
            <ac:cxnSpMk id="29" creationId="{07CB67C4-BDD7-B02B-60E6-4AC1F50D2453}"/>
          </ac:cxnSpMkLst>
        </pc:cxnChg>
      </pc:sldChg>
      <pc:sldChg chg="addSp modSp add mod ord">
        <pc:chgData name="Mochammad Irzan" userId="179137ea-2c9c-4136-bf34-44c697e89af7" providerId="ADAL" clId="{75A83CBB-6178-E647-AD3C-1D621CDDB7A0}" dt="2023-02-01T06:01:44.602" v="1088" actId="20578"/>
        <pc:sldMkLst>
          <pc:docMk/>
          <pc:sldMk cId="3674827791" sldId="372"/>
        </pc:sldMkLst>
        <pc:spChg chg="mod">
          <ac:chgData name="Mochammad Irzan" userId="179137ea-2c9c-4136-bf34-44c697e89af7" providerId="ADAL" clId="{75A83CBB-6178-E647-AD3C-1D621CDDB7A0}" dt="2023-01-26T01:07:23.380" v="1087" actId="20577"/>
          <ac:spMkLst>
            <pc:docMk/>
            <pc:sldMk cId="3674827791" sldId="372"/>
            <ac:spMk id="2" creationId="{12631076-0C2C-BBC3-0978-A1E29FAB67CE}"/>
          </ac:spMkLst>
        </pc:spChg>
        <pc:spChg chg="mod">
          <ac:chgData name="Mochammad Irzan" userId="179137ea-2c9c-4136-bf34-44c697e89af7" providerId="ADAL" clId="{75A83CBB-6178-E647-AD3C-1D621CDDB7A0}" dt="2023-01-26T01:00:58.404" v="733" actId="1076"/>
          <ac:spMkLst>
            <pc:docMk/>
            <pc:sldMk cId="3674827791" sldId="372"/>
            <ac:spMk id="11" creationId="{59294C34-6878-66C8-CE69-E2A8C668D619}"/>
          </ac:spMkLst>
        </pc:spChg>
        <pc:spChg chg="mod">
          <ac:chgData name="Mochammad Irzan" userId="179137ea-2c9c-4136-bf34-44c697e89af7" providerId="ADAL" clId="{75A83CBB-6178-E647-AD3C-1D621CDDB7A0}" dt="2023-01-26T01:03:15.430" v="888" actId="207"/>
          <ac:spMkLst>
            <pc:docMk/>
            <pc:sldMk cId="3674827791" sldId="372"/>
            <ac:spMk id="12" creationId="{424AAF08-B3D3-EF29-2E64-1B62A2BAB153}"/>
          </ac:spMkLst>
        </pc:spChg>
        <pc:spChg chg="add mod">
          <ac:chgData name="Mochammad Irzan" userId="179137ea-2c9c-4136-bf34-44c697e89af7" providerId="ADAL" clId="{75A83CBB-6178-E647-AD3C-1D621CDDB7A0}" dt="2023-01-26T01:02:37.609" v="808" actId="1076"/>
          <ac:spMkLst>
            <pc:docMk/>
            <pc:sldMk cId="3674827791" sldId="372"/>
            <ac:spMk id="15" creationId="{8B5FDA06-2D33-6BF0-EC56-8289C9FBFADD}"/>
          </ac:spMkLst>
        </pc:spChg>
        <pc:spChg chg="add mod">
          <ac:chgData name="Mochammad Irzan" userId="179137ea-2c9c-4136-bf34-44c697e89af7" providerId="ADAL" clId="{75A83CBB-6178-E647-AD3C-1D621CDDB7A0}" dt="2023-01-26T01:03:19.058" v="889" actId="1076"/>
          <ac:spMkLst>
            <pc:docMk/>
            <pc:sldMk cId="3674827791" sldId="372"/>
            <ac:spMk id="17" creationId="{093C0D09-3C8F-2576-9326-170EF7821CDB}"/>
          </ac:spMkLst>
        </pc:spChg>
        <pc:spChg chg="add mod">
          <ac:chgData name="Mochammad Irzan" userId="179137ea-2c9c-4136-bf34-44c697e89af7" providerId="ADAL" clId="{75A83CBB-6178-E647-AD3C-1D621CDDB7A0}" dt="2023-01-26T01:06:12.862" v="1067" actId="1076"/>
          <ac:spMkLst>
            <pc:docMk/>
            <pc:sldMk cId="3674827791" sldId="372"/>
            <ac:spMk id="21" creationId="{095F28CB-7FBA-CFC1-4DBF-014F5718F256}"/>
          </ac:spMkLst>
        </pc:spChg>
        <pc:spChg chg="add mod">
          <ac:chgData name="Mochammad Irzan" userId="179137ea-2c9c-4136-bf34-44c697e89af7" providerId="ADAL" clId="{75A83CBB-6178-E647-AD3C-1D621CDDB7A0}" dt="2023-01-26T01:06:12.862" v="1067" actId="1076"/>
          <ac:spMkLst>
            <pc:docMk/>
            <pc:sldMk cId="3674827791" sldId="372"/>
            <ac:spMk id="24" creationId="{453269E0-0D5C-5404-B368-7C4053EF6794}"/>
          </ac:spMkLst>
        </pc:spChg>
        <pc:spChg chg="add mod">
          <ac:chgData name="Mochammad Irzan" userId="179137ea-2c9c-4136-bf34-44c697e89af7" providerId="ADAL" clId="{75A83CBB-6178-E647-AD3C-1D621CDDB7A0}" dt="2023-01-26T01:06:12.862" v="1067" actId="1076"/>
          <ac:spMkLst>
            <pc:docMk/>
            <pc:sldMk cId="3674827791" sldId="372"/>
            <ac:spMk id="27" creationId="{AD8436A7-F7D4-5ECC-A58C-DAC8A698850E}"/>
          </ac:spMkLst>
        </pc:spChg>
        <pc:spChg chg="mod">
          <ac:chgData name="Mochammad Irzan" userId="179137ea-2c9c-4136-bf34-44c697e89af7" providerId="ADAL" clId="{75A83CBB-6178-E647-AD3C-1D621CDDB7A0}" dt="2023-01-26T01:01:25.800" v="800" actId="20577"/>
          <ac:spMkLst>
            <pc:docMk/>
            <pc:sldMk cId="3674827791" sldId="372"/>
            <ac:spMk id="30" creationId="{32AA2DE0-049A-46D6-DB04-A9B2E61F544D}"/>
          </ac:spMkLst>
        </pc:spChg>
        <pc:spChg chg="add mod">
          <ac:chgData name="Mochammad Irzan" userId="179137ea-2c9c-4136-bf34-44c697e89af7" providerId="ADAL" clId="{75A83CBB-6178-E647-AD3C-1D621CDDB7A0}" dt="2023-01-26T01:06:32.892" v="1069" actId="1076"/>
          <ac:spMkLst>
            <pc:docMk/>
            <pc:sldMk cId="3674827791" sldId="372"/>
            <ac:spMk id="36" creationId="{284E1429-23AA-FA0F-88C2-2C78C4C22F75}"/>
          </ac:spMkLst>
        </pc:spChg>
        <pc:spChg chg="add mod">
          <ac:chgData name="Mochammad Irzan" userId="179137ea-2c9c-4136-bf34-44c697e89af7" providerId="ADAL" clId="{75A83CBB-6178-E647-AD3C-1D621CDDB7A0}" dt="2023-01-26T01:07:06.255" v="1082" actId="20577"/>
          <ac:spMkLst>
            <pc:docMk/>
            <pc:sldMk cId="3674827791" sldId="372"/>
            <ac:spMk id="42" creationId="{82C682D4-9444-E502-96A9-ECDB2ADBAAFF}"/>
          </ac:spMkLst>
        </pc:spChg>
        <pc:cxnChg chg="mod">
          <ac:chgData name="Mochammad Irzan" userId="179137ea-2c9c-4136-bf34-44c697e89af7" providerId="ADAL" clId="{75A83CBB-6178-E647-AD3C-1D621CDDB7A0}" dt="2023-01-26T01:00:58.404" v="733" actId="1076"/>
          <ac:cxnSpMkLst>
            <pc:docMk/>
            <pc:sldMk cId="3674827791" sldId="372"/>
            <ac:cxnSpMk id="9" creationId="{8F66ABE7-1128-C3F7-C385-42C4280E8B1B}"/>
          </ac:cxnSpMkLst>
        </pc:cxnChg>
        <pc:cxnChg chg="add mod">
          <ac:chgData name="Mochammad Irzan" userId="179137ea-2c9c-4136-bf34-44c697e89af7" providerId="ADAL" clId="{75A83CBB-6178-E647-AD3C-1D621CDDB7A0}" dt="2023-01-26T01:02:21.347" v="805" actId="1076"/>
          <ac:cxnSpMkLst>
            <pc:docMk/>
            <pc:sldMk cId="3674827791" sldId="372"/>
            <ac:cxnSpMk id="10" creationId="{B16780E7-AD96-36CC-8364-D609C663CAFD}"/>
          </ac:cxnSpMkLst>
        </pc:cxnChg>
        <pc:cxnChg chg="add mod">
          <ac:chgData name="Mochammad Irzan" userId="179137ea-2c9c-4136-bf34-44c697e89af7" providerId="ADAL" clId="{75A83CBB-6178-E647-AD3C-1D621CDDB7A0}" dt="2023-01-26T01:06:12.862" v="1067" actId="1076"/>
          <ac:cxnSpMkLst>
            <pc:docMk/>
            <pc:sldMk cId="3674827791" sldId="372"/>
            <ac:cxnSpMk id="20" creationId="{664C0C65-23CD-FEF8-5939-D749DF4A376B}"/>
          </ac:cxnSpMkLst>
        </pc:cxnChg>
        <pc:cxnChg chg="add mod">
          <ac:chgData name="Mochammad Irzan" userId="179137ea-2c9c-4136-bf34-44c697e89af7" providerId="ADAL" clId="{75A83CBB-6178-E647-AD3C-1D621CDDB7A0}" dt="2023-01-26T01:06:12.862" v="1067" actId="1076"/>
          <ac:cxnSpMkLst>
            <pc:docMk/>
            <pc:sldMk cId="3674827791" sldId="372"/>
            <ac:cxnSpMk id="23" creationId="{6BE62474-4BC8-86E3-9EF3-7F249EAA613C}"/>
          </ac:cxnSpMkLst>
        </pc:cxnChg>
        <pc:cxnChg chg="add mod">
          <ac:chgData name="Mochammad Irzan" userId="179137ea-2c9c-4136-bf34-44c697e89af7" providerId="ADAL" clId="{75A83CBB-6178-E647-AD3C-1D621CDDB7A0}" dt="2023-01-26T01:06:12.862" v="1067" actId="1076"/>
          <ac:cxnSpMkLst>
            <pc:docMk/>
            <pc:sldMk cId="3674827791" sldId="372"/>
            <ac:cxnSpMk id="26" creationId="{827EF980-C5F2-AE4F-B888-9FB2B8A3C79C}"/>
          </ac:cxnSpMkLst>
        </pc:cxnChg>
        <pc:cxnChg chg="mod">
          <ac:chgData name="Mochammad Irzan" userId="179137ea-2c9c-4136-bf34-44c697e89af7" providerId="ADAL" clId="{75A83CBB-6178-E647-AD3C-1D621CDDB7A0}" dt="2023-01-26T01:01:33.622" v="801" actId="14100"/>
          <ac:cxnSpMkLst>
            <pc:docMk/>
            <pc:sldMk cId="3674827791" sldId="372"/>
            <ac:cxnSpMk id="29" creationId="{07CB67C4-BDD7-B02B-60E6-4AC1F50D2453}"/>
          </ac:cxnSpMkLst>
        </pc:cxnChg>
        <pc:cxnChg chg="mod">
          <ac:chgData name="Mochammad Irzan" userId="179137ea-2c9c-4136-bf34-44c697e89af7" providerId="ADAL" clId="{75A83CBB-6178-E647-AD3C-1D621CDDB7A0}" dt="2023-01-26T01:05:49.149" v="1063" actId="14100"/>
          <ac:cxnSpMkLst>
            <pc:docMk/>
            <pc:sldMk cId="3674827791" sldId="372"/>
            <ac:cxnSpMk id="33" creationId="{20B4025C-4829-2B48-3DE0-8F4A3AB2AAFE}"/>
          </ac:cxnSpMkLst>
        </pc:cxnChg>
        <pc:cxnChg chg="add mod">
          <ac:chgData name="Mochammad Irzan" userId="179137ea-2c9c-4136-bf34-44c697e89af7" providerId="ADAL" clId="{75A83CBB-6178-E647-AD3C-1D621CDDB7A0}" dt="2023-01-26T01:06:32.892" v="1069" actId="1076"/>
          <ac:cxnSpMkLst>
            <pc:docMk/>
            <pc:sldMk cId="3674827791" sldId="372"/>
            <ac:cxnSpMk id="35" creationId="{FD20F839-64E3-B473-C920-B194C14B7675}"/>
          </ac:cxnSpMkLst>
        </pc:cxnChg>
        <pc:cxnChg chg="add mod">
          <ac:chgData name="Mochammad Irzan" userId="179137ea-2c9c-4136-bf34-44c697e89af7" providerId="ADAL" clId="{75A83CBB-6178-E647-AD3C-1D621CDDB7A0}" dt="2023-01-26T01:07:00.772" v="1072" actId="14100"/>
          <ac:cxnSpMkLst>
            <pc:docMk/>
            <pc:sldMk cId="3674827791" sldId="372"/>
            <ac:cxnSpMk id="41" creationId="{3729E567-5EE6-8FE7-7E08-DA1EAD8BF422}"/>
          </ac:cxnSpMkLst>
        </pc:cxnChg>
      </pc:sldChg>
    </pc:docChg>
  </pc:docChgLst>
  <pc:docChgLst>
    <pc:chgData name="Mochammad Irzan" userId="179137ea-2c9c-4136-bf34-44c697e89af7" providerId="ADAL" clId="{73ADBC3B-60D3-F440-BD28-B764538B4AD8}"/>
    <pc:docChg chg="undo custSel addSld modSld">
      <pc:chgData name="Mochammad Irzan" userId="179137ea-2c9c-4136-bf34-44c697e89af7" providerId="ADAL" clId="{73ADBC3B-60D3-F440-BD28-B764538B4AD8}" dt="2024-03-14T06:34:23.441" v="85" actId="1076"/>
      <pc:docMkLst>
        <pc:docMk/>
      </pc:docMkLst>
      <pc:sldChg chg="delSp modSp add mod">
        <pc:chgData name="Mochammad Irzan" userId="179137ea-2c9c-4136-bf34-44c697e89af7" providerId="ADAL" clId="{73ADBC3B-60D3-F440-BD28-B764538B4AD8}" dt="2024-03-13T05:35:03.033" v="19" actId="1076"/>
        <pc:sldMkLst>
          <pc:docMk/>
          <pc:sldMk cId="59542382" sldId="398"/>
        </pc:sldMkLst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3" creationId="{D365C8B4-1DF3-A5AB-A7D1-D9EBC49B3A89}"/>
          </ac:spMkLst>
        </pc:spChg>
        <pc:spChg chg="del">
          <ac:chgData name="Mochammad Irzan" userId="179137ea-2c9c-4136-bf34-44c697e89af7" providerId="ADAL" clId="{73ADBC3B-60D3-F440-BD28-B764538B4AD8}" dt="2024-03-13T05:34:50.083" v="15" actId="478"/>
          <ac:spMkLst>
            <pc:docMk/>
            <pc:sldMk cId="59542382" sldId="398"/>
            <ac:spMk id="8" creationId="{6B818D1D-7C21-F8F7-C8A1-E4C757FDB67A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11" creationId="{98CEDE1E-F0FE-E7D2-0935-C29DE18EE1B5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12" creationId="{C67A86EF-FB91-9A5D-59C6-4F0E30A0BE01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21" creationId="{686FA8CF-64D0-C27D-71E9-E209AAE9D211}"/>
          </ac:spMkLst>
        </pc:spChg>
        <pc:spChg chg="del">
          <ac:chgData name="Mochammad Irzan" userId="179137ea-2c9c-4136-bf34-44c697e89af7" providerId="ADAL" clId="{73ADBC3B-60D3-F440-BD28-B764538B4AD8}" dt="2024-03-13T05:34:55.971" v="18" actId="478"/>
          <ac:spMkLst>
            <pc:docMk/>
            <pc:sldMk cId="59542382" sldId="398"/>
            <ac:spMk id="25" creationId="{108EAB69-32B5-6717-A629-36973F731C20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33" creationId="{F26F98BB-C52E-8843-88C7-C1F83B2E84D6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34" creationId="{33B3F76C-4497-E54D-A448-24447BF4E8BE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43" creationId="{1290A621-6DB6-5D2A-BBAB-56B2D71AD831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52" creationId="{29D3161C-DE6A-E141-C7BA-EA0516CD0964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53" creationId="{35BE962A-0522-4EFE-CEA9-265D52D23AED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78" creationId="{7B48E5BB-8FC3-DD4C-8E9F-941F55D89CDA}"/>
          </ac:spMkLst>
        </pc:spChg>
        <pc:spChg chg="del">
          <ac:chgData name="Mochammad Irzan" userId="179137ea-2c9c-4136-bf34-44c697e89af7" providerId="ADAL" clId="{73ADBC3B-60D3-F440-BD28-B764538B4AD8}" dt="2024-03-13T05:34:28.854" v="1" actId="478"/>
          <ac:spMkLst>
            <pc:docMk/>
            <pc:sldMk cId="59542382" sldId="398"/>
            <ac:spMk id="135" creationId="{6F142EEA-54F7-284B-ACBC-41761C3646C8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136" creationId="{546C9607-AAC5-C64D-BE65-BDA913C5F072}"/>
          </ac:spMkLst>
        </pc:spChg>
        <pc:spChg chg="mod">
          <ac:chgData name="Mochammad Irzan" userId="179137ea-2c9c-4136-bf34-44c697e89af7" providerId="ADAL" clId="{73ADBC3B-60D3-F440-BD28-B764538B4AD8}" dt="2024-03-13T05:35:03.033" v="19" actId="1076"/>
          <ac:spMkLst>
            <pc:docMk/>
            <pc:sldMk cId="59542382" sldId="398"/>
            <ac:spMk id="202" creationId="{149F45D4-105F-EE46-914D-75B5D51573F9}"/>
          </ac:spMkLst>
        </pc:spChg>
        <pc:cxnChg chg="mod">
          <ac:chgData name="Mochammad Irzan" userId="179137ea-2c9c-4136-bf34-44c697e89af7" providerId="ADAL" clId="{73ADBC3B-60D3-F440-BD28-B764538B4AD8}" dt="2024-03-13T05:35:03.033" v="19" actId="1076"/>
          <ac:cxnSpMkLst>
            <pc:docMk/>
            <pc:sldMk cId="59542382" sldId="398"/>
            <ac:cxnSpMk id="4" creationId="{2F8D4E46-A2B6-BE67-3AF0-8F02FB43E70D}"/>
          </ac:cxnSpMkLst>
        </pc:cxnChg>
        <pc:cxnChg chg="mod">
          <ac:chgData name="Mochammad Irzan" userId="179137ea-2c9c-4136-bf34-44c697e89af7" providerId="ADAL" clId="{73ADBC3B-60D3-F440-BD28-B764538B4AD8}" dt="2024-03-13T05:35:03.033" v="19" actId="1076"/>
          <ac:cxnSpMkLst>
            <pc:docMk/>
            <pc:sldMk cId="59542382" sldId="398"/>
            <ac:cxnSpMk id="13" creationId="{431F68C1-BD34-65EA-2454-6CFBDD91CC2A}"/>
          </ac:cxnSpMkLst>
        </pc:cxnChg>
        <pc:cxnChg chg="mod">
          <ac:chgData name="Mochammad Irzan" userId="179137ea-2c9c-4136-bf34-44c697e89af7" providerId="ADAL" clId="{73ADBC3B-60D3-F440-BD28-B764538B4AD8}" dt="2024-03-13T05:35:03.033" v="19" actId="1076"/>
          <ac:cxnSpMkLst>
            <pc:docMk/>
            <pc:sldMk cId="59542382" sldId="398"/>
            <ac:cxnSpMk id="20" creationId="{E37533F3-279E-A54F-1E71-8822F448AE5D}"/>
          </ac:cxnSpMkLst>
        </pc:cxnChg>
        <pc:cxnChg chg="del mod">
          <ac:chgData name="Mochammad Irzan" userId="179137ea-2c9c-4136-bf34-44c697e89af7" providerId="ADAL" clId="{73ADBC3B-60D3-F440-BD28-B764538B4AD8}" dt="2024-03-13T05:34:31.183" v="2" actId="478"/>
          <ac:cxnSpMkLst>
            <pc:docMk/>
            <pc:sldMk cId="59542382" sldId="398"/>
            <ac:cxnSpMk id="22" creationId="{8EC47BE3-2804-07DF-5EC6-ED88F852C07C}"/>
          </ac:cxnSpMkLst>
        </pc:cxnChg>
        <pc:cxnChg chg="del mod">
          <ac:chgData name="Mochammad Irzan" userId="179137ea-2c9c-4136-bf34-44c697e89af7" providerId="ADAL" clId="{73ADBC3B-60D3-F440-BD28-B764538B4AD8}" dt="2024-03-13T05:34:53.674" v="17" actId="478"/>
          <ac:cxnSpMkLst>
            <pc:docMk/>
            <pc:sldMk cId="59542382" sldId="398"/>
            <ac:cxnSpMk id="26" creationId="{118514B2-C74A-4CE3-83F2-D30F992152C7}"/>
          </ac:cxnSpMkLst>
        </pc:cxnChg>
        <pc:cxnChg chg="del mod">
          <ac:chgData name="Mochammad Irzan" userId="179137ea-2c9c-4136-bf34-44c697e89af7" providerId="ADAL" clId="{73ADBC3B-60D3-F440-BD28-B764538B4AD8}" dt="2024-03-13T05:34:46.996" v="13" actId="478"/>
          <ac:cxnSpMkLst>
            <pc:docMk/>
            <pc:sldMk cId="59542382" sldId="398"/>
            <ac:cxnSpMk id="40" creationId="{BFCEEF8F-AAA8-0031-A062-291CCB8C2C22}"/>
          </ac:cxnSpMkLst>
        </pc:cxnChg>
        <pc:cxnChg chg="mod">
          <ac:chgData name="Mochammad Irzan" userId="179137ea-2c9c-4136-bf34-44c697e89af7" providerId="ADAL" clId="{73ADBC3B-60D3-F440-BD28-B764538B4AD8}" dt="2024-03-13T05:35:03.033" v="19" actId="1076"/>
          <ac:cxnSpMkLst>
            <pc:docMk/>
            <pc:sldMk cId="59542382" sldId="398"/>
            <ac:cxnSpMk id="41" creationId="{3AF1A3A9-8352-694A-B553-39E8DBC38938}"/>
          </ac:cxnSpMkLst>
        </pc:cxnChg>
        <pc:cxnChg chg="mod">
          <ac:chgData name="Mochammad Irzan" userId="179137ea-2c9c-4136-bf34-44c697e89af7" providerId="ADAL" clId="{73ADBC3B-60D3-F440-BD28-B764538B4AD8}" dt="2024-03-13T05:35:03.033" v="19" actId="1076"/>
          <ac:cxnSpMkLst>
            <pc:docMk/>
            <pc:sldMk cId="59542382" sldId="398"/>
            <ac:cxnSpMk id="44" creationId="{D252F478-4D30-BCD7-43C5-913419DF8D94}"/>
          </ac:cxnSpMkLst>
        </pc:cxnChg>
        <pc:cxnChg chg="del mod">
          <ac:chgData name="Mochammad Irzan" userId="179137ea-2c9c-4136-bf34-44c697e89af7" providerId="ADAL" clId="{73ADBC3B-60D3-F440-BD28-B764538B4AD8}" dt="2024-03-13T05:34:48.460" v="14" actId="478"/>
          <ac:cxnSpMkLst>
            <pc:docMk/>
            <pc:sldMk cId="59542382" sldId="398"/>
            <ac:cxnSpMk id="46" creationId="{49468036-5EDB-CFE5-1AF9-92793B10500B}"/>
          </ac:cxnSpMkLst>
        </pc:cxnChg>
        <pc:cxnChg chg="del mod">
          <ac:chgData name="Mochammad Irzan" userId="179137ea-2c9c-4136-bf34-44c697e89af7" providerId="ADAL" clId="{73ADBC3B-60D3-F440-BD28-B764538B4AD8}" dt="2024-03-13T05:34:51.746" v="16" actId="478"/>
          <ac:cxnSpMkLst>
            <pc:docMk/>
            <pc:sldMk cId="59542382" sldId="398"/>
            <ac:cxnSpMk id="49" creationId="{ADCC2F46-BE0B-F5C2-B61E-4A859E595198}"/>
          </ac:cxnSpMkLst>
        </pc:cxnChg>
        <pc:cxnChg chg="mod">
          <ac:chgData name="Mochammad Irzan" userId="179137ea-2c9c-4136-bf34-44c697e89af7" providerId="ADAL" clId="{73ADBC3B-60D3-F440-BD28-B764538B4AD8}" dt="2024-03-13T05:35:03.033" v="19" actId="1076"/>
          <ac:cxnSpMkLst>
            <pc:docMk/>
            <pc:sldMk cId="59542382" sldId="398"/>
            <ac:cxnSpMk id="72" creationId="{0598A6DA-A01A-3640-B8A7-8E1D99FC59B5}"/>
          </ac:cxnSpMkLst>
        </pc:cxnChg>
      </pc:sldChg>
      <pc:sldChg chg="addSp delSp modSp add mod">
        <pc:chgData name="Mochammad Irzan" userId="179137ea-2c9c-4136-bf34-44c697e89af7" providerId="ADAL" clId="{73ADBC3B-60D3-F440-BD28-B764538B4AD8}" dt="2024-03-14T06:34:23.441" v="85" actId="1076"/>
        <pc:sldMkLst>
          <pc:docMk/>
          <pc:sldMk cId="1948830736" sldId="399"/>
        </pc:sldMkLst>
        <pc:spChg chg="mod">
          <ac:chgData name="Mochammad Irzan" userId="179137ea-2c9c-4136-bf34-44c697e89af7" providerId="ADAL" clId="{73ADBC3B-60D3-F440-BD28-B764538B4AD8}" dt="2024-03-14T06:33:39.040" v="78" actId="1076"/>
          <ac:spMkLst>
            <pc:docMk/>
            <pc:sldMk cId="1948830736" sldId="399"/>
            <ac:spMk id="33" creationId="{F26F98BB-C52E-8843-88C7-C1F83B2E84D6}"/>
          </ac:spMkLst>
        </pc:spChg>
        <pc:spChg chg="mod">
          <ac:chgData name="Mochammad Irzan" userId="179137ea-2c9c-4136-bf34-44c697e89af7" providerId="ADAL" clId="{73ADBC3B-60D3-F440-BD28-B764538B4AD8}" dt="2024-03-14T06:31:14.361" v="52" actId="1076"/>
          <ac:spMkLst>
            <pc:docMk/>
            <pc:sldMk cId="1948830736" sldId="399"/>
            <ac:spMk id="78" creationId="{B5C3DBBE-6003-3345-8E71-4F45E8571A63}"/>
          </ac:spMkLst>
        </pc:spChg>
        <pc:spChg chg="mod">
          <ac:chgData name="Mochammad Irzan" userId="179137ea-2c9c-4136-bf34-44c697e89af7" providerId="ADAL" clId="{73ADBC3B-60D3-F440-BD28-B764538B4AD8}" dt="2024-03-14T06:28:47.839" v="29" actId="1076"/>
          <ac:spMkLst>
            <pc:docMk/>
            <pc:sldMk cId="1948830736" sldId="399"/>
            <ac:spMk id="103" creationId="{C4EB33DE-4B3D-2248-9E2A-89DD20E6CAFE}"/>
          </ac:spMkLst>
        </pc:spChg>
        <pc:spChg chg="mod">
          <ac:chgData name="Mochammad Irzan" userId="179137ea-2c9c-4136-bf34-44c697e89af7" providerId="ADAL" clId="{73ADBC3B-60D3-F440-BD28-B764538B4AD8}" dt="2024-03-14T06:33:29.279" v="76" actId="1076"/>
          <ac:spMkLst>
            <pc:docMk/>
            <pc:sldMk cId="1948830736" sldId="399"/>
            <ac:spMk id="109" creationId="{48324A9F-E87B-CA46-9DB7-59AF613B3263}"/>
          </ac:spMkLst>
        </pc:spChg>
        <pc:spChg chg="mod">
          <ac:chgData name="Mochammad Irzan" userId="179137ea-2c9c-4136-bf34-44c697e89af7" providerId="ADAL" clId="{73ADBC3B-60D3-F440-BD28-B764538B4AD8}" dt="2024-03-14T06:28:47.839" v="29" actId="1076"/>
          <ac:spMkLst>
            <pc:docMk/>
            <pc:sldMk cId="1948830736" sldId="399"/>
            <ac:spMk id="130" creationId="{5F7C4FB3-8030-584E-949F-C052096678CA}"/>
          </ac:spMkLst>
        </pc:spChg>
        <pc:spChg chg="mod">
          <ac:chgData name="Mochammad Irzan" userId="179137ea-2c9c-4136-bf34-44c697e89af7" providerId="ADAL" clId="{73ADBC3B-60D3-F440-BD28-B764538B4AD8}" dt="2024-03-14T06:27:29.824" v="28" actId="20577"/>
          <ac:spMkLst>
            <pc:docMk/>
            <pc:sldMk cId="1948830736" sldId="399"/>
            <ac:spMk id="162" creationId="{D16E4F7E-A4D9-A1B9-FD6A-DD873FC59529}"/>
          </ac:spMkLst>
        </pc:spChg>
        <pc:spChg chg="mod">
          <ac:chgData name="Mochammad Irzan" userId="179137ea-2c9c-4136-bf34-44c697e89af7" providerId="ADAL" clId="{73ADBC3B-60D3-F440-BD28-B764538B4AD8}" dt="2024-03-14T06:27:28.446" v="26" actId="20577"/>
          <ac:spMkLst>
            <pc:docMk/>
            <pc:sldMk cId="1948830736" sldId="399"/>
            <ac:spMk id="163" creationId="{1E17AE61-8DFE-6BA5-B743-66EDE774F9B1}"/>
          </ac:spMkLst>
        </pc:spChg>
        <pc:spChg chg="mod">
          <ac:chgData name="Mochammad Irzan" userId="179137ea-2c9c-4136-bf34-44c697e89af7" providerId="ADAL" clId="{73ADBC3B-60D3-F440-BD28-B764538B4AD8}" dt="2024-03-14T06:34:17.523" v="84" actId="1076"/>
          <ac:spMkLst>
            <pc:docMk/>
            <pc:sldMk cId="1948830736" sldId="399"/>
            <ac:spMk id="164" creationId="{A703BBDB-AD1C-E4D1-7F53-279ABBE1D4E0}"/>
          </ac:spMkLst>
        </pc:spChg>
        <pc:spChg chg="mod">
          <ac:chgData name="Mochammad Irzan" userId="179137ea-2c9c-4136-bf34-44c697e89af7" providerId="ADAL" clId="{73ADBC3B-60D3-F440-BD28-B764538B4AD8}" dt="2024-03-14T06:34:17.523" v="84" actId="1076"/>
          <ac:spMkLst>
            <pc:docMk/>
            <pc:sldMk cId="1948830736" sldId="399"/>
            <ac:spMk id="171" creationId="{5C73592B-4F3C-01F3-9381-369546D06E40}"/>
          </ac:spMkLst>
        </pc:spChg>
        <pc:spChg chg="mod">
          <ac:chgData name="Mochammad Irzan" userId="179137ea-2c9c-4136-bf34-44c697e89af7" providerId="ADAL" clId="{73ADBC3B-60D3-F440-BD28-B764538B4AD8}" dt="2024-03-14T06:33:47.366" v="80" actId="1076"/>
          <ac:spMkLst>
            <pc:docMk/>
            <pc:sldMk cId="1948830736" sldId="399"/>
            <ac:spMk id="172" creationId="{826DB9C9-16F4-39D5-B898-1792BCE5002A}"/>
          </ac:spMkLst>
        </pc:spChg>
        <pc:spChg chg="mod">
          <ac:chgData name="Mochammad Irzan" userId="179137ea-2c9c-4136-bf34-44c697e89af7" providerId="ADAL" clId="{73ADBC3B-60D3-F440-BD28-B764538B4AD8}" dt="2024-03-14T06:34:23.441" v="85" actId="1076"/>
          <ac:spMkLst>
            <pc:docMk/>
            <pc:sldMk cId="1948830736" sldId="399"/>
            <ac:spMk id="224" creationId="{04D4A2E5-AC6E-FA53-9DDD-8AAFA9A26D7D}"/>
          </ac:spMkLst>
        </pc:spChg>
        <pc:spChg chg="mod">
          <ac:chgData name="Mochammad Irzan" userId="179137ea-2c9c-4136-bf34-44c697e89af7" providerId="ADAL" clId="{73ADBC3B-60D3-F440-BD28-B764538B4AD8}" dt="2024-03-14T06:28:47.839" v="29" actId="1076"/>
          <ac:spMkLst>
            <pc:docMk/>
            <pc:sldMk cId="1948830736" sldId="399"/>
            <ac:spMk id="583" creationId="{B2EF151D-E11E-0611-39AA-97538BC1A58E}"/>
          </ac:spMkLst>
        </pc:spChg>
        <pc:spChg chg="mod">
          <ac:chgData name="Mochammad Irzan" userId="179137ea-2c9c-4136-bf34-44c697e89af7" providerId="ADAL" clId="{73ADBC3B-60D3-F440-BD28-B764538B4AD8}" dt="2024-03-14T06:28:47.839" v="29" actId="1076"/>
          <ac:spMkLst>
            <pc:docMk/>
            <pc:sldMk cId="1948830736" sldId="399"/>
            <ac:spMk id="584" creationId="{BE3FB4C0-2F76-5565-25D6-B589DD06978D}"/>
          </ac:spMkLst>
        </pc:spChg>
        <pc:spChg chg="mod">
          <ac:chgData name="Mochammad Irzan" userId="179137ea-2c9c-4136-bf34-44c697e89af7" providerId="ADAL" clId="{73ADBC3B-60D3-F440-BD28-B764538B4AD8}" dt="2024-03-14T06:33:02.808" v="70" actId="1076"/>
          <ac:spMkLst>
            <pc:docMk/>
            <pc:sldMk cId="1948830736" sldId="399"/>
            <ac:spMk id="634" creationId="{C8429632-7BDE-3EE0-B984-A49F0FEF0525}"/>
          </ac:spMkLst>
        </pc:spChg>
        <pc:cxnChg chg="add mod">
          <ac:chgData name="Mochammad Irzan" userId="179137ea-2c9c-4136-bf34-44c697e89af7" providerId="ADAL" clId="{73ADBC3B-60D3-F440-BD28-B764538B4AD8}" dt="2024-03-14T06:33:29.279" v="76" actId="1076"/>
          <ac:cxnSpMkLst>
            <pc:docMk/>
            <pc:sldMk cId="1948830736" sldId="399"/>
            <ac:cxnSpMk id="66" creationId="{FB1990C3-B7B1-879B-55D3-80B46050E16F}"/>
          </ac:cxnSpMkLst>
        </pc:cxnChg>
        <pc:cxnChg chg="del mod">
          <ac:chgData name="Mochammad Irzan" userId="179137ea-2c9c-4136-bf34-44c697e89af7" providerId="ADAL" clId="{73ADBC3B-60D3-F440-BD28-B764538B4AD8}" dt="2024-03-14T06:32:35.837" v="62" actId="478"/>
          <ac:cxnSpMkLst>
            <pc:docMk/>
            <pc:sldMk cId="1948830736" sldId="399"/>
            <ac:cxnSpMk id="98" creationId="{38B94147-826C-1E41-961A-E601F1F06B39}"/>
          </ac:cxnSpMkLst>
        </pc:cxnChg>
        <pc:cxnChg chg="mod">
          <ac:chgData name="Mochammad Irzan" userId="179137ea-2c9c-4136-bf34-44c697e89af7" providerId="ADAL" clId="{73ADBC3B-60D3-F440-BD28-B764538B4AD8}" dt="2024-03-14T06:34:17.523" v="84" actId="1076"/>
          <ac:cxnSpMkLst>
            <pc:docMk/>
            <pc:sldMk cId="1948830736" sldId="399"/>
            <ac:cxnSpMk id="165" creationId="{9FD0B5B0-B9A3-2EC8-9BC0-5A6B116FCF6F}"/>
          </ac:cxnSpMkLst>
        </pc:cxnChg>
        <pc:cxnChg chg="mod">
          <ac:chgData name="Mochammad Irzan" userId="179137ea-2c9c-4136-bf34-44c697e89af7" providerId="ADAL" clId="{73ADBC3B-60D3-F440-BD28-B764538B4AD8}" dt="2024-03-14T06:34:17.523" v="84" actId="1076"/>
          <ac:cxnSpMkLst>
            <pc:docMk/>
            <pc:sldMk cId="1948830736" sldId="399"/>
            <ac:cxnSpMk id="166" creationId="{2523C869-85BD-E8A7-FC50-0A9CDFD85657}"/>
          </ac:cxnSpMkLst>
        </pc:cxnChg>
        <pc:cxnChg chg="mod">
          <ac:chgData name="Mochammad Irzan" userId="179137ea-2c9c-4136-bf34-44c697e89af7" providerId="ADAL" clId="{73ADBC3B-60D3-F440-BD28-B764538B4AD8}" dt="2024-03-14T06:34:17.523" v="84" actId="1076"/>
          <ac:cxnSpMkLst>
            <pc:docMk/>
            <pc:sldMk cId="1948830736" sldId="399"/>
            <ac:cxnSpMk id="167" creationId="{7D09E74B-652F-A6B8-7244-35814D231416}"/>
          </ac:cxnSpMkLst>
        </pc:cxnChg>
        <pc:cxnChg chg="mod">
          <ac:chgData name="Mochammad Irzan" userId="179137ea-2c9c-4136-bf34-44c697e89af7" providerId="ADAL" clId="{73ADBC3B-60D3-F440-BD28-B764538B4AD8}" dt="2024-03-14T06:33:47.366" v="80" actId="1076"/>
          <ac:cxnSpMkLst>
            <pc:docMk/>
            <pc:sldMk cId="1948830736" sldId="399"/>
            <ac:cxnSpMk id="168" creationId="{D423D580-B29F-62E4-7E0F-2B7C25315F07}"/>
          </ac:cxnSpMkLst>
        </pc:cxnChg>
        <pc:cxnChg chg="mod">
          <ac:chgData name="Mochammad Irzan" userId="179137ea-2c9c-4136-bf34-44c697e89af7" providerId="ADAL" clId="{73ADBC3B-60D3-F440-BD28-B764538B4AD8}" dt="2024-03-14T06:33:47.366" v="80" actId="1076"/>
          <ac:cxnSpMkLst>
            <pc:docMk/>
            <pc:sldMk cId="1948830736" sldId="399"/>
            <ac:cxnSpMk id="169" creationId="{689EEC02-D75C-DF30-C0AC-AB39E7C9290E}"/>
          </ac:cxnSpMkLst>
        </pc:cxnChg>
        <pc:cxnChg chg="mod">
          <ac:chgData name="Mochammad Irzan" userId="179137ea-2c9c-4136-bf34-44c697e89af7" providerId="ADAL" clId="{73ADBC3B-60D3-F440-BD28-B764538B4AD8}" dt="2024-03-14T06:34:17.523" v="84" actId="1076"/>
          <ac:cxnSpMkLst>
            <pc:docMk/>
            <pc:sldMk cId="1948830736" sldId="399"/>
            <ac:cxnSpMk id="170" creationId="{C437B325-2B2E-122C-2C8B-F55799F137AC}"/>
          </ac:cxnSpMkLst>
        </pc:cxnChg>
        <pc:cxnChg chg="mod">
          <ac:chgData name="Mochammad Irzan" userId="179137ea-2c9c-4136-bf34-44c697e89af7" providerId="ADAL" clId="{73ADBC3B-60D3-F440-BD28-B764538B4AD8}" dt="2024-03-14T06:28:47.839" v="29" actId="1076"/>
          <ac:cxnSpMkLst>
            <pc:docMk/>
            <pc:sldMk cId="1948830736" sldId="399"/>
            <ac:cxnSpMk id="225" creationId="{54A95F82-0B7D-4843-94EA-6B466C19DA2A}"/>
          </ac:cxnSpMkLst>
        </pc:cxnChg>
        <pc:cxnChg chg="mod">
          <ac:chgData name="Mochammad Irzan" userId="179137ea-2c9c-4136-bf34-44c697e89af7" providerId="ADAL" clId="{73ADBC3B-60D3-F440-BD28-B764538B4AD8}" dt="2024-03-14T06:34:23.441" v="85" actId="1076"/>
          <ac:cxnSpMkLst>
            <pc:docMk/>
            <pc:sldMk cId="1948830736" sldId="399"/>
            <ac:cxnSpMk id="226" creationId="{BA2D3AF9-BC06-4EC0-110B-4FF3354FA34C}"/>
          </ac:cxnSpMkLst>
        </pc:cxnChg>
        <pc:cxnChg chg="mod">
          <ac:chgData name="Mochammad Irzan" userId="179137ea-2c9c-4136-bf34-44c697e89af7" providerId="ADAL" clId="{73ADBC3B-60D3-F440-BD28-B764538B4AD8}" dt="2024-03-14T06:31:41.231" v="57" actId="14100"/>
          <ac:cxnSpMkLst>
            <pc:docMk/>
            <pc:sldMk cId="1948830736" sldId="399"/>
            <ac:cxnSpMk id="227" creationId="{901DC6FC-BD4A-6787-8B68-5CB7A25D976F}"/>
          </ac:cxnSpMkLst>
        </pc:cxnChg>
        <pc:cxnChg chg="mod">
          <ac:chgData name="Mochammad Irzan" userId="179137ea-2c9c-4136-bf34-44c697e89af7" providerId="ADAL" clId="{73ADBC3B-60D3-F440-BD28-B764538B4AD8}" dt="2024-03-14T06:31:34.429" v="56" actId="14100"/>
          <ac:cxnSpMkLst>
            <pc:docMk/>
            <pc:sldMk cId="1948830736" sldId="399"/>
            <ac:cxnSpMk id="228" creationId="{CA2E318E-DAD3-FED8-D054-FEFFF55F5AF5}"/>
          </ac:cxnSpMkLst>
        </pc:cxnChg>
        <pc:cxnChg chg="mod">
          <ac:chgData name="Mochammad Irzan" userId="179137ea-2c9c-4136-bf34-44c697e89af7" providerId="ADAL" clId="{73ADBC3B-60D3-F440-BD28-B764538B4AD8}" dt="2024-03-14T06:33:29.279" v="76" actId="1076"/>
          <ac:cxnSpMkLst>
            <pc:docMk/>
            <pc:sldMk cId="1948830736" sldId="399"/>
            <ac:cxnSpMk id="229" creationId="{BC300984-AD36-0AAE-477C-C584E207F2D1}"/>
          </ac:cxnSpMkLst>
        </pc:cxnChg>
        <pc:cxnChg chg="mod">
          <ac:chgData name="Mochammad Irzan" userId="179137ea-2c9c-4136-bf34-44c697e89af7" providerId="ADAL" clId="{73ADBC3B-60D3-F440-BD28-B764538B4AD8}" dt="2024-03-14T06:33:29.279" v="76" actId="1076"/>
          <ac:cxnSpMkLst>
            <pc:docMk/>
            <pc:sldMk cId="1948830736" sldId="399"/>
            <ac:cxnSpMk id="230" creationId="{D747A118-F7CF-36D3-8B0F-648D9670ECD3}"/>
          </ac:cxnSpMkLst>
        </pc:cxnChg>
        <pc:cxnChg chg="mod">
          <ac:chgData name="Mochammad Irzan" userId="179137ea-2c9c-4136-bf34-44c697e89af7" providerId="ADAL" clId="{73ADBC3B-60D3-F440-BD28-B764538B4AD8}" dt="2024-03-14T06:34:23.441" v="85" actId="1076"/>
          <ac:cxnSpMkLst>
            <pc:docMk/>
            <pc:sldMk cId="1948830736" sldId="399"/>
            <ac:cxnSpMk id="231" creationId="{45229997-1BCC-001A-B546-9D8CD10A9C91}"/>
          </ac:cxnSpMkLst>
        </pc:cxnChg>
        <pc:cxnChg chg="mod">
          <ac:chgData name="Mochammad Irzan" userId="179137ea-2c9c-4136-bf34-44c697e89af7" providerId="ADAL" clId="{73ADBC3B-60D3-F440-BD28-B764538B4AD8}" dt="2024-03-14T06:31:14.361" v="52" actId="1076"/>
          <ac:cxnSpMkLst>
            <pc:docMk/>
            <pc:sldMk cId="1948830736" sldId="399"/>
            <ac:cxnSpMk id="251" creationId="{07EF7795-8A41-E72C-FE60-4CE8875DFB1F}"/>
          </ac:cxnSpMkLst>
        </pc:cxnChg>
        <pc:cxnChg chg="mod">
          <ac:chgData name="Mochammad Irzan" userId="179137ea-2c9c-4136-bf34-44c697e89af7" providerId="ADAL" clId="{73ADBC3B-60D3-F440-BD28-B764538B4AD8}" dt="2024-03-14T06:33:39.040" v="78" actId="1076"/>
          <ac:cxnSpMkLst>
            <pc:docMk/>
            <pc:sldMk cId="1948830736" sldId="399"/>
            <ac:cxnSpMk id="576" creationId="{121FD430-377D-7282-F99C-23C67EB23A09}"/>
          </ac:cxnSpMkLst>
        </pc:cxnChg>
        <pc:cxnChg chg="mod">
          <ac:chgData name="Mochammad Irzan" userId="179137ea-2c9c-4136-bf34-44c697e89af7" providerId="ADAL" clId="{73ADBC3B-60D3-F440-BD28-B764538B4AD8}" dt="2024-03-14T06:33:43.124" v="79" actId="14100"/>
          <ac:cxnSpMkLst>
            <pc:docMk/>
            <pc:sldMk cId="1948830736" sldId="399"/>
            <ac:cxnSpMk id="579" creationId="{75D84FA5-5990-BE45-4A47-99BAC6024B49}"/>
          </ac:cxnSpMkLst>
        </pc:cxnChg>
        <pc:cxnChg chg="mod">
          <ac:chgData name="Mochammad Irzan" userId="179137ea-2c9c-4136-bf34-44c697e89af7" providerId="ADAL" clId="{73ADBC3B-60D3-F440-BD28-B764538B4AD8}" dt="2024-03-14T06:28:47.839" v="29" actId="1076"/>
          <ac:cxnSpMkLst>
            <pc:docMk/>
            <pc:sldMk cId="1948830736" sldId="399"/>
            <ac:cxnSpMk id="588" creationId="{43FBE1D0-0D35-09B8-A951-7021DBE523AF}"/>
          </ac:cxnSpMkLst>
        </pc:cxnChg>
        <pc:cxnChg chg="mod">
          <ac:chgData name="Mochammad Irzan" userId="179137ea-2c9c-4136-bf34-44c697e89af7" providerId="ADAL" clId="{73ADBC3B-60D3-F440-BD28-B764538B4AD8}" dt="2024-03-14T06:28:47.839" v="29" actId="1076"/>
          <ac:cxnSpMkLst>
            <pc:docMk/>
            <pc:sldMk cId="1948830736" sldId="399"/>
            <ac:cxnSpMk id="592" creationId="{62F364AB-29DB-7E9D-C62D-5FFCC856D800}"/>
          </ac:cxnSpMkLst>
        </pc:cxnChg>
        <pc:cxnChg chg="mod">
          <ac:chgData name="Mochammad Irzan" userId="179137ea-2c9c-4136-bf34-44c697e89af7" providerId="ADAL" clId="{73ADBC3B-60D3-F440-BD28-B764538B4AD8}" dt="2024-03-14T06:33:39.040" v="78" actId="1076"/>
          <ac:cxnSpMkLst>
            <pc:docMk/>
            <pc:sldMk cId="1948830736" sldId="399"/>
            <ac:cxnSpMk id="635" creationId="{7094FF9B-1572-6B44-F535-533F08201557}"/>
          </ac:cxnSpMkLst>
        </pc:cxnChg>
      </pc:sldChg>
    </pc:docChg>
  </pc:docChgLst>
  <pc:docChgLst>
    <pc:chgData name="Mochammad Irzan" userId="179137ea-2c9c-4136-bf34-44c697e89af7" providerId="ADAL" clId="{164DE0FF-35CD-824A-B85E-65074E272124}"/>
    <pc:docChg chg="custSel addSld modSld sldOrd">
      <pc:chgData name="Mochammad Irzan" userId="179137ea-2c9c-4136-bf34-44c697e89af7" providerId="ADAL" clId="{164DE0FF-35CD-824A-B85E-65074E272124}" dt="2021-09-06T04:37:19.880" v="275" actId="166"/>
      <pc:docMkLst>
        <pc:docMk/>
      </pc:docMkLst>
      <pc:sldChg chg="addSp delSp modSp new mod ord">
        <pc:chgData name="Mochammad Irzan" userId="179137ea-2c9c-4136-bf34-44c697e89af7" providerId="ADAL" clId="{164DE0FF-35CD-824A-B85E-65074E272124}" dt="2021-09-06T04:37:19.880" v="275" actId="166"/>
        <pc:sldMkLst>
          <pc:docMk/>
          <pc:sldMk cId="3101924204" sldId="338"/>
        </pc:sldMkLst>
        <pc:spChg chg="mod">
          <ac:chgData name="Mochammad Irzan" userId="179137ea-2c9c-4136-bf34-44c697e89af7" providerId="ADAL" clId="{164DE0FF-35CD-824A-B85E-65074E272124}" dt="2021-09-06T04:20:21.988" v="22" actId="20577"/>
          <ac:spMkLst>
            <pc:docMk/>
            <pc:sldMk cId="3101924204" sldId="338"/>
            <ac:spMk id="2" creationId="{B79AE86B-6496-A14A-B9D5-3FF656249EEE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3" creationId="{A516CB98-1D99-5948-8B09-320760238D43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4" creationId="{89735D13-6638-C844-84B6-84674DA3BC0D}"/>
          </ac:spMkLst>
        </pc:spChg>
        <pc:spChg chg="add mod">
          <ac:chgData name="Mochammad Irzan" userId="179137ea-2c9c-4136-bf34-44c697e89af7" providerId="ADAL" clId="{164DE0FF-35CD-824A-B85E-65074E272124}" dt="2021-09-06T04:22:36.929" v="80" actId="1076"/>
          <ac:spMkLst>
            <pc:docMk/>
            <pc:sldMk cId="3101924204" sldId="338"/>
            <ac:spMk id="7" creationId="{09C242F0-67D6-3945-A1AC-9FA592B6FEE7}"/>
          </ac:spMkLst>
        </pc:spChg>
        <pc:spChg chg="add mod">
          <ac:chgData name="Mochammad Irzan" userId="179137ea-2c9c-4136-bf34-44c697e89af7" providerId="ADAL" clId="{164DE0FF-35CD-824A-B85E-65074E272124}" dt="2021-09-06T04:27:29.272" v="87" actId="2085"/>
          <ac:spMkLst>
            <pc:docMk/>
            <pc:sldMk cId="3101924204" sldId="338"/>
            <ac:spMk id="12" creationId="{10C49495-4C3A-7148-9A0F-0F51D4F78D90}"/>
          </ac:spMkLst>
        </pc:spChg>
        <pc:spChg chg="add mod">
          <ac:chgData name="Mochammad Irzan" userId="179137ea-2c9c-4136-bf34-44c697e89af7" providerId="ADAL" clId="{164DE0FF-35CD-824A-B85E-65074E272124}" dt="2021-09-06T04:32:36.053" v="167" actId="14100"/>
          <ac:spMkLst>
            <pc:docMk/>
            <pc:sldMk cId="3101924204" sldId="338"/>
            <ac:spMk id="16" creationId="{F4EC7D0C-1498-7C46-BE02-AFAAC16C9B72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19" creationId="{0501E995-2AA5-BB47-8948-8D71DDC7797C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0" creationId="{13A768D3-AE11-354A-92CB-DA0FC82B0809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1" creationId="{E5BA6863-DB07-0245-9B1D-64B1D4B5EDFE}"/>
          </ac:spMkLst>
        </pc:spChg>
        <pc:spChg chg="add mod">
          <ac:chgData name="Mochammad Irzan" userId="179137ea-2c9c-4136-bf34-44c697e89af7" providerId="ADAL" clId="{164DE0FF-35CD-824A-B85E-65074E272124}" dt="2021-09-06T04:31:48.546" v="138" actId="20577"/>
          <ac:spMkLst>
            <pc:docMk/>
            <pc:sldMk cId="3101924204" sldId="338"/>
            <ac:spMk id="31" creationId="{AF20A5D2-594A-EC4B-B40B-84BB1D1DF851}"/>
          </ac:spMkLst>
        </pc:spChg>
        <pc:spChg chg="add mod">
          <ac:chgData name="Mochammad Irzan" userId="179137ea-2c9c-4136-bf34-44c697e89af7" providerId="ADAL" clId="{164DE0FF-35CD-824A-B85E-65074E272124}" dt="2021-09-06T04:32:04.643" v="154" actId="1076"/>
          <ac:spMkLst>
            <pc:docMk/>
            <pc:sldMk cId="3101924204" sldId="338"/>
            <ac:spMk id="33" creationId="{F4086198-967C-6244-968F-ED555D299790}"/>
          </ac:spMkLst>
        </pc:spChg>
        <pc:spChg chg="add mod">
          <ac:chgData name="Mochammad Irzan" userId="179137ea-2c9c-4136-bf34-44c697e89af7" providerId="ADAL" clId="{164DE0FF-35CD-824A-B85E-65074E272124}" dt="2021-09-06T04:32:18.814" v="158" actId="20577"/>
          <ac:spMkLst>
            <pc:docMk/>
            <pc:sldMk cId="3101924204" sldId="338"/>
            <ac:spMk id="34" creationId="{64065E16-240D-8F44-A38E-98990315DBFA}"/>
          </ac:spMkLst>
        </pc:spChg>
        <pc:spChg chg="add mod">
          <ac:chgData name="Mochammad Irzan" userId="179137ea-2c9c-4136-bf34-44c697e89af7" providerId="ADAL" clId="{164DE0FF-35CD-824A-B85E-65074E272124}" dt="2021-09-06T04:32:24.879" v="162" actId="20577"/>
          <ac:spMkLst>
            <pc:docMk/>
            <pc:sldMk cId="3101924204" sldId="338"/>
            <ac:spMk id="35" creationId="{CAC8BA43-5DF1-164A-8A66-AE15A2F31A5E}"/>
          </ac:spMkLst>
        </pc:spChg>
        <pc:spChg chg="add mod">
          <ac:chgData name="Mochammad Irzan" userId="179137ea-2c9c-4136-bf34-44c697e89af7" providerId="ADAL" clId="{164DE0FF-35CD-824A-B85E-65074E272124}" dt="2021-09-06T04:32:31.321" v="166" actId="20577"/>
          <ac:spMkLst>
            <pc:docMk/>
            <pc:sldMk cId="3101924204" sldId="338"/>
            <ac:spMk id="36" creationId="{9704C6C8-A281-A847-BCD9-2DBF227D461A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59" creationId="{A7111868-8097-B74F-813B-38717296664B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60" creationId="{42EFE04A-8770-8D4C-A30B-4B09E10C0C7B}"/>
          </ac:spMkLst>
        </pc:spChg>
        <pc:spChg chg="add mod">
          <ac:chgData name="Mochammad Irzan" userId="179137ea-2c9c-4136-bf34-44c697e89af7" providerId="ADAL" clId="{164DE0FF-35CD-824A-B85E-65074E272124}" dt="2021-09-06T04:35:39.645" v="246" actId="1076"/>
          <ac:spMkLst>
            <pc:docMk/>
            <pc:sldMk cId="3101924204" sldId="338"/>
            <ac:spMk id="85" creationId="{FFDA212A-264E-EF45-909A-0BED4D949021}"/>
          </ac:spMkLst>
        </pc:spChg>
        <pc:spChg chg="add mod">
          <ac:chgData name="Mochammad Irzan" userId="179137ea-2c9c-4136-bf34-44c697e89af7" providerId="ADAL" clId="{164DE0FF-35CD-824A-B85E-65074E272124}" dt="2021-09-06T04:36:31.886" v="263" actId="207"/>
          <ac:spMkLst>
            <pc:docMk/>
            <pc:sldMk cId="3101924204" sldId="338"/>
            <ac:spMk id="94" creationId="{5CAEB4AA-C217-5442-9C3D-D13BFFE4749F}"/>
          </ac:spMkLst>
        </pc:spChg>
        <pc:cxnChg chg="add mod">
          <ac:chgData name="Mochammad Irzan" userId="179137ea-2c9c-4136-bf34-44c697e89af7" providerId="ADAL" clId="{164DE0FF-35CD-824A-B85E-65074E272124}" dt="2021-09-06T04:22:00.477" v="59" actId="1582"/>
          <ac:cxnSpMkLst>
            <pc:docMk/>
            <pc:sldMk cId="3101924204" sldId="338"/>
            <ac:cxnSpMk id="6" creationId="{3323EC21-94F3-554F-84CA-9B99FF8D0EF8}"/>
          </ac:cxnSpMkLst>
        </pc:cxnChg>
        <pc:cxnChg chg="add mod">
          <ac:chgData name="Mochammad Irzan" userId="179137ea-2c9c-4136-bf34-44c697e89af7" providerId="ADAL" clId="{164DE0FF-35CD-824A-B85E-65074E272124}" dt="2021-09-06T04:22:36.929" v="80" actId="1076"/>
          <ac:cxnSpMkLst>
            <pc:docMk/>
            <pc:sldMk cId="3101924204" sldId="338"/>
            <ac:cxnSpMk id="8" creationId="{31D409A0-744A-0A4A-B4BA-733F776C84F6}"/>
          </ac:cxnSpMkLst>
        </pc:cxnChg>
        <pc:cxnChg chg="add mod">
          <ac:chgData name="Mochammad Irzan" userId="179137ea-2c9c-4136-bf34-44c697e89af7" providerId="ADAL" clId="{164DE0FF-35CD-824A-B85E-65074E272124}" dt="2021-09-06T04:28:39.417" v="90" actId="14100"/>
          <ac:cxnSpMkLst>
            <pc:docMk/>
            <pc:sldMk cId="3101924204" sldId="338"/>
            <ac:cxnSpMk id="13" creationId="{D7F912FB-FAAB-7B48-B092-4DA23203D17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8" creationId="{102FE563-5D18-7441-9A6A-E1F3D39798D4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2" creationId="{C03B4FD3-5961-DB46-BB75-02B0E7B6E0A1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5" creationId="{1CAE77D0-DFC4-D447-8EB3-FA06FD188D05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8" creationId="{11610524-A1E5-4640-AB5B-83A804D8B9FF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32" creationId="{1B3D19BB-ADC5-0049-9A37-6E80262804F8}"/>
          </ac:cxnSpMkLst>
        </pc:cxnChg>
        <pc:cxnChg chg="add del mod">
          <ac:chgData name="Mochammad Irzan" userId="179137ea-2c9c-4136-bf34-44c697e89af7" providerId="ADAL" clId="{164DE0FF-35CD-824A-B85E-65074E272124}" dt="2021-09-06T04:33:28.145" v="178" actId="478"/>
          <ac:cxnSpMkLst>
            <pc:docMk/>
            <pc:sldMk cId="3101924204" sldId="338"/>
            <ac:cxnSpMk id="38" creationId="{AE72295D-981F-494A-B107-02F98083897A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41" creationId="{69D8DC61-62A3-0044-A74E-6D5AEDCB3144}"/>
          </ac:cxnSpMkLst>
        </pc:cxnChg>
        <pc:cxnChg chg="add del mod">
          <ac:chgData name="Mochammad Irzan" userId="179137ea-2c9c-4136-bf34-44c697e89af7" providerId="ADAL" clId="{164DE0FF-35CD-824A-B85E-65074E272124}" dt="2021-09-06T04:33:12.015" v="176" actId="478"/>
          <ac:cxnSpMkLst>
            <pc:docMk/>
            <pc:sldMk cId="3101924204" sldId="338"/>
            <ac:cxnSpMk id="44" creationId="{3F3CE1F9-CC41-4242-B07F-A3CD76FEC325}"/>
          </ac:cxnSpMkLst>
        </pc:cxnChg>
        <pc:cxnChg chg="add mod">
          <ac:chgData name="Mochammad Irzan" userId="179137ea-2c9c-4136-bf34-44c697e89af7" providerId="ADAL" clId="{164DE0FF-35CD-824A-B85E-65074E272124}" dt="2021-09-06T04:33:48.913" v="183" actId="14100"/>
          <ac:cxnSpMkLst>
            <pc:docMk/>
            <pc:sldMk cId="3101924204" sldId="338"/>
            <ac:cxnSpMk id="47" creationId="{2BDF29EB-EF69-4649-ADB1-3004F7566175}"/>
          </ac:cxnSpMkLst>
        </pc:cxnChg>
        <pc:cxnChg chg="add mod">
          <ac:chgData name="Mochammad Irzan" userId="179137ea-2c9c-4136-bf34-44c697e89af7" providerId="ADAL" clId="{164DE0FF-35CD-824A-B85E-65074E272124}" dt="2021-09-06T04:33:53.508" v="186" actId="14100"/>
          <ac:cxnSpMkLst>
            <pc:docMk/>
            <pc:sldMk cId="3101924204" sldId="338"/>
            <ac:cxnSpMk id="50" creationId="{CE2026D8-AE31-9449-B5E2-B40A70713FB2}"/>
          </ac:cxnSpMkLst>
        </pc:cxnChg>
        <pc:cxnChg chg="add mod">
          <ac:chgData name="Mochammad Irzan" userId="179137ea-2c9c-4136-bf34-44c697e89af7" providerId="ADAL" clId="{164DE0FF-35CD-824A-B85E-65074E272124}" dt="2021-09-06T04:34:02.348" v="189" actId="14100"/>
          <ac:cxnSpMkLst>
            <pc:docMk/>
            <pc:sldMk cId="3101924204" sldId="338"/>
            <ac:cxnSpMk id="53" creationId="{1C31DAAD-DBC1-E44A-8BC2-335F3121594C}"/>
          </ac:cxnSpMkLst>
        </pc:cxnChg>
        <pc:cxnChg chg="add mod">
          <ac:chgData name="Mochammad Irzan" userId="179137ea-2c9c-4136-bf34-44c697e89af7" providerId="ADAL" clId="{164DE0FF-35CD-824A-B85E-65074E272124}" dt="2021-09-06T04:34:08.113" v="192" actId="14100"/>
          <ac:cxnSpMkLst>
            <pc:docMk/>
            <pc:sldMk cId="3101924204" sldId="338"/>
            <ac:cxnSpMk id="56" creationId="{CE49C4AC-5B72-F248-8879-B1664D8D1B84}"/>
          </ac:cxnSpMkLst>
        </pc:cxnChg>
        <pc:cxnChg chg="add mod">
          <ac:chgData name="Mochammad Irzan" userId="179137ea-2c9c-4136-bf34-44c697e89af7" providerId="ADAL" clId="{164DE0FF-35CD-824A-B85E-65074E272124}" dt="2021-09-06T04:34:40.936" v="214" actId="14100"/>
          <ac:cxnSpMkLst>
            <pc:docMk/>
            <pc:sldMk cId="3101924204" sldId="338"/>
            <ac:cxnSpMk id="61" creationId="{394A6B15-E95A-B24A-8CC1-93E5F6B2110F}"/>
          </ac:cxnSpMkLst>
        </pc:cxnChg>
        <pc:cxnChg chg="add mod">
          <ac:chgData name="Mochammad Irzan" userId="179137ea-2c9c-4136-bf34-44c697e89af7" providerId="ADAL" clId="{164DE0FF-35CD-824A-B85E-65074E272124}" dt="2021-09-06T04:34:46.210" v="217" actId="14100"/>
          <ac:cxnSpMkLst>
            <pc:docMk/>
            <pc:sldMk cId="3101924204" sldId="338"/>
            <ac:cxnSpMk id="64" creationId="{BF47EE42-AC4F-8C47-8D41-932CBAA07732}"/>
          </ac:cxnSpMkLst>
        </pc:cxnChg>
        <pc:cxnChg chg="add mod">
          <ac:chgData name="Mochammad Irzan" userId="179137ea-2c9c-4136-bf34-44c697e89af7" providerId="ADAL" clId="{164DE0FF-35CD-824A-B85E-65074E272124}" dt="2021-09-06T04:34:51.715" v="220" actId="14100"/>
          <ac:cxnSpMkLst>
            <pc:docMk/>
            <pc:sldMk cId="3101924204" sldId="338"/>
            <ac:cxnSpMk id="67" creationId="{76B31A3E-63CE-CB45-9D4F-A597483590A2}"/>
          </ac:cxnSpMkLst>
        </pc:cxnChg>
        <pc:cxnChg chg="add mod">
          <ac:chgData name="Mochammad Irzan" userId="179137ea-2c9c-4136-bf34-44c697e89af7" providerId="ADAL" clId="{164DE0FF-35CD-824A-B85E-65074E272124}" dt="2021-09-06T04:34:56.431" v="223" actId="14100"/>
          <ac:cxnSpMkLst>
            <pc:docMk/>
            <pc:sldMk cId="3101924204" sldId="338"/>
            <ac:cxnSpMk id="70" creationId="{13859073-D5BC-8143-BB2F-55F229B3B8AD}"/>
          </ac:cxnSpMkLst>
        </pc:cxnChg>
        <pc:cxnChg chg="add mod">
          <ac:chgData name="Mochammad Irzan" userId="179137ea-2c9c-4136-bf34-44c697e89af7" providerId="ADAL" clId="{164DE0FF-35CD-824A-B85E-65074E272124}" dt="2021-09-06T04:35:01.861" v="226" actId="14100"/>
          <ac:cxnSpMkLst>
            <pc:docMk/>
            <pc:sldMk cId="3101924204" sldId="338"/>
            <ac:cxnSpMk id="73" creationId="{3CB0E325-9C0A-2046-B782-210C49DEDE54}"/>
          </ac:cxnSpMkLst>
        </pc:cxnChg>
        <pc:cxnChg chg="add mod">
          <ac:chgData name="Mochammad Irzan" userId="179137ea-2c9c-4136-bf34-44c697e89af7" providerId="ADAL" clId="{164DE0FF-35CD-824A-B85E-65074E272124}" dt="2021-09-06T04:35:07.265" v="229" actId="14100"/>
          <ac:cxnSpMkLst>
            <pc:docMk/>
            <pc:sldMk cId="3101924204" sldId="338"/>
            <ac:cxnSpMk id="76" creationId="{F166FA55-C8CE-CF4F-81D2-31045FF5CB9A}"/>
          </ac:cxnSpMkLst>
        </pc:cxnChg>
        <pc:cxnChg chg="add mod">
          <ac:chgData name="Mochammad Irzan" userId="179137ea-2c9c-4136-bf34-44c697e89af7" providerId="ADAL" clId="{164DE0FF-35CD-824A-B85E-65074E272124}" dt="2021-09-06T04:35:12.714" v="232" actId="14100"/>
          <ac:cxnSpMkLst>
            <pc:docMk/>
            <pc:sldMk cId="3101924204" sldId="338"/>
            <ac:cxnSpMk id="79" creationId="{D561E1B8-F0E9-F44A-95CF-240B78ACDD75}"/>
          </ac:cxnSpMkLst>
        </pc:cxnChg>
        <pc:cxnChg chg="add mod">
          <ac:chgData name="Mochammad Irzan" userId="179137ea-2c9c-4136-bf34-44c697e89af7" providerId="ADAL" clId="{164DE0FF-35CD-824A-B85E-65074E272124}" dt="2021-09-06T04:35:17.766" v="235" actId="14100"/>
          <ac:cxnSpMkLst>
            <pc:docMk/>
            <pc:sldMk cId="3101924204" sldId="338"/>
            <ac:cxnSpMk id="82" creationId="{EB58DA04-0E40-6944-9875-F7900CF00D6F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6" creationId="{A05C7998-B71A-3B48-8DE5-45C280E5BCC2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9" creationId="{076A8CD7-6FE5-554F-9251-9A9A10420044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5" creationId="{B12021B0-2E26-B245-9F18-D7450368FE60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8" creationId="{C913E131-DF7B-0A41-852B-1C7008F1888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3" creationId="{16F581AF-00B1-D744-BB42-8C3E64A2C9DC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7" creationId="{6F627407-891C-6543-867F-F01717251A77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10" creationId="{7D6B09EB-FBC2-8B4B-A74E-2C638ADC5D5D}"/>
          </ac:cxnSpMkLst>
        </pc:cxnChg>
      </pc:sldChg>
    </pc:docChg>
  </pc:docChgLst>
  <pc:docChgLst>
    <pc:chgData name="Mochammad Irzan" userId="179137ea-2c9c-4136-bf34-44c697e89af7" providerId="ADAL" clId="{A8C72CC2-45C8-8449-8242-4175ED8CFE98}"/>
    <pc:docChg chg="undo custSel addSld modSld">
      <pc:chgData name="Mochammad Irzan" userId="179137ea-2c9c-4136-bf34-44c697e89af7" providerId="ADAL" clId="{A8C72CC2-45C8-8449-8242-4175ED8CFE98}" dt="2021-08-22T15:41:44.740" v="673" actId="14100"/>
      <pc:docMkLst>
        <pc:docMk/>
      </pc:docMkLst>
      <pc:sldChg chg="modSp mod">
        <pc:chgData name="Mochammad Irzan" userId="179137ea-2c9c-4136-bf34-44c697e89af7" providerId="ADAL" clId="{A8C72CC2-45C8-8449-8242-4175ED8CFE98}" dt="2021-08-16T16:07:46.673" v="623" actId="20577"/>
        <pc:sldMkLst>
          <pc:docMk/>
          <pc:sldMk cId="3461673407" sldId="258"/>
        </pc:sldMkLst>
        <pc:spChg chg="mod">
          <ac:chgData name="Mochammad Irzan" userId="179137ea-2c9c-4136-bf34-44c697e89af7" providerId="ADAL" clId="{A8C72CC2-45C8-8449-8242-4175ED8CFE98}" dt="2021-08-16T16:07:46.673" v="623" actId="20577"/>
          <ac:spMkLst>
            <pc:docMk/>
            <pc:sldMk cId="3461673407" sldId="258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29.740" v="634"/>
        <pc:sldMkLst>
          <pc:docMk/>
          <pc:sldMk cId="921514827" sldId="263"/>
        </pc:sldMkLst>
        <pc:spChg chg="mod">
          <ac:chgData name="Mochammad Irzan" userId="179137ea-2c9c-4136-bf34-44c697e89af7" providerId="ADAL" clId="{A8C72CC2-45C8-8449-8242-4175ED8CFE98}" dt="2021-08-16T16:08:29.740" v="634"/>
          <ac:spMkLst>
            <pc:docMk/>
            <pc:sldMk cId="921514827" sldId="263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00.819" v="625" actId="1076"/>
        <pc:sldMkLst>
          <pc:docMk/>
          <pc:sldMk cId="3416802472" sldId="270"/>
        </pc:sldMkLst>
        <pc:spChg chg="mod">
          <ac:chgData name="Mochammad Irzan" userId="179137ea-2c9c-4136-bf34-44c697e89af7" providerId="ADAL" clId="{A8C72CC2-45C8-8449-8242-4175ED8CFE98}" dt="2021-08-16T16:07:52.890" v="624"/>
          <ac:spMkLst>
            <pc:docMk/>
            <pc:sldMk cId="3416802472" sldId="270"/>
            <ac:spMk id="2" creationId="{03632457-1320-C04F-90C9-EA2260916DC1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5" creationId="{6F142EEA-54F7-284B-ACBC-41761C3646C8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6" creationId="{546C9607-AAC5-C64D-BE65-BDA913C5F072}"/>
          </ac:spMkLst>
        </pc:spChg>
        <pc:cxnChg chg="mod">
          <ac:chgData name="Mochammad Irzan" userId="179137ea-2c9c-4136-bf34-44c697e89af7" providerId="ADAL" clId="{A8C72CC2-45C8-8449-8242-4175ED8CFE98}" dt="2021-08-16T16:08:00.819" v="625" actId="1076"/>
          <ac:cxnSpMkLst>
            <pc:docMk/>
            <pc:sldMk cId="3416802472" sldId="270"/>
            <ac:cxnSpMk id="137" creationId="{C6E4E634-5243-2C44-B933-E6A63DAD24C3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16T07:24:58.855" v="539" actId="20577"/>
        <pc:sldMkLst>
          <pc:docMk/>
          <pc:sldMk cId="2072852399" sldId="273"/>
        </pc:sldMkLst>
        <pc:spChg chg="mod">
          <ac:chgData name="Mochammad Irzan" userId="179137ea-2c9c-4136-bf34-44c697e89af7" providerId="ADAL" clId="{A8C72CC2-45C8-8449-8242-4175ED8CFE98}" dt="2021-08-14T14:58:40.707" v="6" actId="20577"/>
          <ac:spMkLst>
            <pc:docMk/>
            <pc:sldMk cId="2072852399" sldId="273"/>
            <ac:spMk id="2" creationId="{EFA07C05-289B-164D-AFFA-2C326C759225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3" creationId="{2467A2E8-A103-BA44-8D8C-CEE8783E9ED8}"/>
          </ac:spMkLst>
        </pc:spChg>
        <pc:spChg chg="add del mod">
          <ac:chgData name="Mochammad Irzan" userId="179137ea-2c9c-4136-bf34-44c697e89af7" providerId="ADAL" clId="{A8C72CC2-45C8-8449-8242-4175ED8CFE98}" dt="2021-08-14T14:59:17.389" v="16" actId="478"/>
          <ac:spMkLst>
            <pc:docMk/>
            <pc:sldMk cId="2072852399" sldId="273"/>
            <ac:spMk id="4" creationId="{ECC282D5-0798-754A-9EAA-1F010CA66E1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" creationId="{EEE5C565-564E-084B-9DF1-D7EB29D3E429}"/>
          </ac:spMkLst>
        </pc:spChg>
        <pc:spChg chg="add mod">
          <ac:chgData name="Mochammad Irzan" userId="179137ea-2c9c-4136-bf34-44c697e89af7" providerId="ADAL" clId="{A8C72CC2-45C8-8449-8242-4175ED8CFE98}" dt="2021-08-16T06:55:34.160" v="472" actId="166"/>
          <ac:spMkLst>
            <pc:docMk/>
            <pc:sldMk cId="2072852399" sldId="273"/>
            <ac:spMk id="6" creationId="{7685708B-1890-F54F-BFCE-81AD54E5D36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" creationId="{5D1E9472-9126-CB41-9BAF-E817E60BC6D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8" creationId="{4DDE7D25-2ACD-8B47-881D-F4715A6EE5E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9" creationId="{4FB5A829-D921-1E48-9D99-161564406A0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" creationId="{8D4EE2C6-5A6E-FB43-890B-01FA0A8772C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" creationId="{4A07B009-12EC-5842-8C63-801F65D8AA22}"/>
          </ac:spMkLst>
        </pc:spChg>
        <pc:spChg chg="add mod">
          <ac:chgData name="Mochammad Irzan" userId="179137ea-2c9c-4136-bf34-44c697e89af7" providerId="ADAL" clId="{A8C72CC2-45C8-8449-8242-4175ED8CFE98}" dt="2021-08-16T06:57:43.706" v="482" actId="20577"/>
          <ac:spMkLst>
            <pc:docMk/>
            <pc:sldMk cId="2072852399" sldId="273"/>
            <ac:spMk id="12" creationId="{7057A13B-F980-D248-A936-C17F76E28C93}"/>
          </ac:spMkLst>
        </pc:spChg>
        <pc:spChg chg="add mod">
          <ac:chgData name="Mochammad Irzan" userId="179137ea-2c9c-4136-bf34-44c697e89af7" providerId="ADAL" clId="{A8C72CC2-45C8-8449-8242-4175ED8CFE98}" dt="2021-08-16T06:57:54.292" v="519" actId="20577"/>
          <ac:spMkLst>
            <pc:docMk/>
            <pc:sldMk cId="2072852399" sldId="273"/>
            <ac:spMk id="13" creationId="{E45B23A1-A79C-B94C-A915-BCE02A0D296E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9" creationId="{A1A662E9-C22C-B343-8CB5-2F29166731AF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0" creationId="{283D3FBF-763A-564A-8AAC-A92372E96BC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9" creationId="{20B548E2-EC92-684A-BF33-36A94E9BA7C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0" creationId="{A36FC3A0-57D9-1A41-A4DF-6EBFB626595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4" creationId="{7F3E87CE-929C-AE45-A65E-F5A225A72A6B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5" creationId="{6B3A1EEA-A0E0-6049-88C7-0158381F492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8" creationId="{F6216937-6B63-474E-83B7-A88D1D0022D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9" creationId="{B60D81C6-70F0-004F-9A61-1DF87CD6600E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6" creationId="{F7F54D3B-F480-7342-BEB0-A075223D6A09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7" creationId="{7EA39FA6-814F-354A-9817-CE6AE41E8942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0" creationId="{7CAB959C-8739-CF43-838F-0044933A7335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1" creationId="{8CDF3C6E-AB05-4241-88E1-7B92083BB028}"/>
          </ac:spMkLst>
        </pc:spChg>
        <pc:spChg chg="add mod">
          <ac:chgData name="Mochammad Irzan" userId="179137ea-2c9c-4136-bf34-44c697e89af7" providerId="ADAL" clId="{A8C72CC2-45C8-8449-8242-4175ED8CFE98}" dt="2021-08-16T06:56:33.378" v="480" actId="1076"/>
          <ac:spMkLst>
            <pc:docMk/>
            <pc:sldMk cId="2072852399" sldId="273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8" creationId="{E722AB34-A0ED-8F44-9CCB-AD48289EA59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0" creationId="{6830C2B0-7507-224C-9A25-4C514361851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3" creationId="{678B3DBF-2C1B-BF4C-9438-25985F40B1E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5" creationId="{17638F4C-BD3A-6E40-872B-BDE67EDED61E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7" creationId="{57069679-C625-704D-9A75-492A548F0D3B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9" creationId="{4EE6082C-1834-954F-8699-63429CD36ABD}"/>
          </ac:spMkLst>
        </pc:spChg>
        <pc:spChg chg="add del mod">
          <ac:chgData name="Mochammad Irzan" userId="179137ea-2c9c-4136-bf34-44c697e89af7" providerId="ADAL" clId="{A8C72CC2-45C8-8449-8242-4175ED8CFE98}" dt="2021-08-14T15:15:31.960" v="328" actId="478"/>
          <ac:spMkLst>
            <pc:docMk/>
            <pc:sldMk cId="2072852399" sldId="273"/>
            <ac:spMk id="120" creationId="{3C8CA780-151F-E74B-81F0-6DDD6FBAA016}"/>
          </ac:spMkLst>
        </pc:spChg>
        <pc:spChg chg="add mod">
          <ac:chgData name="Mochammad Irzan" userId="179137ea-2c9c-4136-bf34-44c697e89af7" providerId="ADAL" clId="{A8C72CC2-45C8-8449-8242-4175ED8CFE98}" dt="2021-08-16T06:50:20.454" v="374" actId="1076"/>
          <ac:spMkLst>
            <pc:docMk/>
            <pc:sldMk cId="2072852399" sldId="273"/>
            <ac:spMk id="126" creationId="{29E09DC4-19B4-4042-AB03-EE6C57A0C792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28" creationId="{956962D5-026E-B34C-BF92-20754A2D2EBE}"/>
          </ac:spMkLst>
        </pc:spChg>
        <pc:spChg chg="add mod">
          <ac:chgData name="Mochammad Irzan" userId="179137ea-2c9c-4136-bf34-44c697e89af7" providerId="ADAL" clId="{A8C72CC2-45C8-8449-8242-4175ED8CFE98}" dt="2021-08-16T06:57:57.585" v="520" actId="20577"/>
          <ac:spMkLst>
            <pc:docMk/>
            <pc:sldMk cId="2072852399" sldId="273"/>
            <ac:spMk id="144" creationId="{BAD97890-C6C6-C14C-B674-08F6F327CA5E}"/>
          </ac:spMkLst>
        </pc:spChg>
        <pc:spChg chg="add mod">
          <ac:chgData name="Mochammad Irzan" userId="179137ea-2c9c-4136-bf34-44c697e89af7" providerId="ADAL" clId="{A8C72CC2-45C8-8449-8242-4175ED8CFE98}" dt="2021-08-16T07:24:43.798" v="527" actId="20577"/>
          <ac:spMkLst>
            <pc:docMk/>
            <pc:sldMk cId="2072852399" sldId="273"/>
            <ac:spMk id="146" creationId="{E27F2B2E-B282-D04E-94C5-5EA0F062EDA9}"/>
          </ac:spMkLst>
        </pc:spChg>
        <pc:spChg chg="add mod">
          <ac:chgData name="Mochammad Irzan" userId="179137ea-2c9c-4136-bf34-44c697e89af7" providerId="ADAL" clId="{A8C72CC2-45C8-8449-8242-4175ED8CFE98}" dt="2021-08-16T07:24:36.487" v="523" actId="20577"/>
          <ac:spMkLst>
            <pc:docMk/>
            <pc:sldMk cId="2072852399" sldId="273"/>
            <ac:spMk id="147" creationId="{20E0928E-A29F-E946-B7E1-8562DB4489E8}"/>
          </ac:spMkLst>
        </pc:spChg>
        <pc:spChg chg="add mod">
          <ac:chgData name="Mochammad Irzan" userId="179137ea-2c9c-4136-bf34-44c697e89af7" providerId="ADAL" clId="{A8C72CC2-45C8-8449-8242-4175ED8CFE98}" dt="2021-08-16T07:24:45.952" v="529" actId="20577"/>
          <ac:spMkLst>
            <pc:docMk/>
            <pc:sldMk cId="2072852399" sldId="273"/>
            <ac:spMk id="150" creationId="{782E8980-BA13-2E4A-8382-A86BAB67BA93}"/>
          </ac:spMkLst>
        </pc:spChg>
        <pc:spChg chg="add mod">
          <ac:chgData name="Mochammad Irzan" userId="179137ea-2c9c-4136-bf34-44c697e89af7" providerId="ADAL" clId="{A8C72CC2-45C8-8449-8242-4175ED8CFE98}" dt="2021-08-16T07:24:39.606" v="525" actId="20577"/>
          <ac:spMkLst>
            <pc:docMk/>
            <pc:sldMk cId="2072852399" sldId="273"/>
            <ac:spMk id="151" creationId="{33EE378A-334B-CC4F-A661-E9695D915CB9}"/>
          </ac:spMkLst>
        </pc:spChg>
        <pc:spChg chg="add mod">
          <ac:chgData name="Mochammad Irzan" userId="179137ea-2c9c-4136-bf34-44c697e89af7" providerId="ADAL" clId="{A8C72CC2-45C8-8449-8242-4175ED8CFE98}" dt="2021-08-16T06:57:59.864" v="521" actId="20577"/>
          <ac:spMkLst>
            <pc:docMk/>
            <pc:sldMk cId="2072852399" sldId="273"/>
            <ac:spMk id="159" creationId="{4E2D8801-4EF1-1C44-B1C9-57824285BF60}"/>
          </ac:spMkLst>
        </pc:spChg>
        <pc:spChg chg="add mod">
          <ac:chgData name="Mochammad Irzan" userId="179137ea-2c9c-4136-bf34-44c697e89af7" providerId="ADAL" clId="{A8C72CC2-45C8-8449-8242-4175ED8CFE98}" dt="2021-08-16T07:24:48.534" v="531" actId="20577"/>
          <ac:spMkLst>
            <pc:docMk/>
            <pc:sldMk cId="2072852399" sldId="273"/>
            <ac:spMk id="161" creationId="{15D63577-A029-5F44-89AB-14CF90474526}"/>
          </ac:spMkLst>
        </pc:spChg>
        <pc:spChg chg="add mod">
          <ac:chgData name="Mochammad Irzan" userId="179137ea-2c9c-4136-bf34-44c697e89af7" providerId="ADAL" clId="{A8C72CC2-45C8-8449-8242-4175ED8CFE98}" dt="2021-08-16T07:24:55.049" v="537" actId="20577"/>
          <ac:spMkLst>
            <pc:docMk/>
            <pc:sldMk cId="2072852399" sldId="273"/>
            <ac:spMk id="162" creationId="{9740DDC5-2212-614F-8306-A5C189D0132F}"/>
          </ac:spMkLst>
        </pc:spChg>
        <pc:spChg chg="add mod">
          <ac:chgData name="Mochammad Irzan" userId="179137ea-2c9c-4136-bf34-44c697e89af7" providerId="ADAL" clId="{A8C72CC2-45C8-8449-8242-4175ED8CFE98}" dt="2021-08-16T07:24:52.070" v="535" actId="20577"/>
          <ac:spMkLst>
            <pc:docMk/>
            <pc:sldMk cId="2072852399" sldId="273"/>
            <ac:spMk id="165" creationId="{95AE7705-FA49-5B44-AC19-BA94B1F30A26}"/>
          </ac:spMkLst>
        </pc:spChg>
        <pc:spChg chg="add mod">
          <ac:chgData name="Mochammad Irzan" userId="179137ea-2c9c-4136-bf34-44c697e89af7" providerId="ADAL" clId="{A8C72CC2-45C8-8449-8242-4175ED8CFE98}" dt="2021-08-16T07:24:58.855" v="539" actId="20577"/>
          <ac:spMkLst>
            <pc:docMk/>
            <pc:sldMk cId="2072852399" sldId="273"/>
            <ac:spMk id="166" creationId="{EBAEB8C2-EC65-0442-BDE7-710D8346270E}"/>
          </ac:spMkLst>
        </pc:sp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5" creationId="{29AD29F4-3833-9C42-BBB4-B0D0FE5FA4D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6" creationId="{7E9E15AB-A16D-7C49-AAB9-7A1A89E2385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9" creationId="{52D31B01-85AC-D648-A59B-4857D1C5A0A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2" creationId="{720C7FE6-81E6-554A-8129-D6C02042495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5" creationId="{615BB185-9856-CF49-8173-181DCCF019B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8" creationId="{DEC38FF2-7A8C-BC42-820B-3E7858780CD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1" creationId="{ADCFADF7-A543-C148-9A5E-B2F34766353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4" creationId="{1BB3E274-1FC9-D046-8B59-2229002AEC77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1" creationId="{2713C872-E73A-EC46-8AE2-8BF097D7981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4" creationId="{12BFC00C-72B4-774E-813B-0205016587D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1" creationId="{7EA58B79-BF4E-1348-A771-EFB7E5957B6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2" creationId="{1EF95AF6-B615-4F44-AC7E-109C53DE4DCE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6" creationId="{F72D0EBE-2C0E-974A-A76D-DBDE01714DF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7" creationId="{AC7A5424-A520-9A4B-B751-46B3189AABE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0" creationId="{75A0D36F-AFE4-6140-AC96-1C99EFA1B5F8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1" creationId="{BAA25EC1-27A8-7349-A925-44222BC695E7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8" creationId="{AB3D4A46-5981-A646-A8B8-F8D8D9701C75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9" creationId="{35A1A142-DEF1-6E4D-8A0C-E09D72DBF4F9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2" creationId="{6ECFA87E-E34E-744B-A8C3-694F0B28221F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3" creationId="{A0EDD33D-C15A-734E-9C58-8C72DCE4344A}"/>
          </ac:cxnSpMkLst>
        </pc:cxnChg>
        <pc:cxnChg chg="add mod">
          <ac:chgData name="Mochammad Irzan" userId="179137ea-2c9c-4136-bf34-44c697e89af7" providerId="ADAL" clId="{A8C72CC2-45C8-8449-8242-4175ED8CFE98}" dt="2021-08-16T06:56:33.378" v="480" actId="1076"/>
          <ac:cxnSpMkLst>
            <pc:docMk/>
            <pc:sldMk cId="2072852399" sldId="273"/>
            <ac:cxnSpMk id="95" creationId="{7A02BCE7-67DE-A049-A377-35CA8550452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99" creationId="{B9140F1E-BD38-CC43-8FD6-43A3C4B08C5F}"/>
          </ac:cxnSpMkLst>
        </pc:cxnChg>
        <pc:cxnChg chg="add mod">
          <ac:chgData name="Mochammad Irzan" userId="179137ea-2c9c-4136-bf34-44c697e89af7" providerId="ADAL" clId="{A8C72CC2-45C8-8449-8242-4175ED8CFE98}" dt="2021-08-16T06:51:08.503" v="380" actId="14100"/>
          <ac:cxnSpMkLst>
            <pc:docMk/>
            <pc:sldMk cId="2072852399" sldId="273"/>
            <ac:cxnSpMk id="103" creationId="{64DF690E-5CDF-AE41-8036-8B126918089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4" creationId="{8A43B653-A5DA-3B4D-8C38-2B8969574B35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9" creationId="{5A878FD2-A6A5-734C-B6DF-68BC59B0BC0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2" creationId="{7AF43D4C-DF2A-A34D-9EAD-D49C380C5D2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4" creationId="{7DF8612F-AE36-C249-865F-988D93EEE4BD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6" creationId="{46CD8B12-702B-684D-A4B3-39248EE91CEB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8" creationId="{619D0817-2152-114C-8993-E6F77721F9E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21" creationId="{156FC8AE-36EA-704A-B196-3515D1AEA348}"/>
          </ac:cxnSpMkLst>
        </pc:cxnChg>
        <pc:cxnChg chg="add mod">
          <ac:chgData name="Mochammad Irzan" userId="179137ea-2c9c-4136-bf34-44c697e89af7" providerId="ADAL" clId="{A8C72CC2-45C8-8449-8242-4175ED8CFE98}" dt="2021-08-16T06:50:20.454" v="374" actId="1076"/>
          <ac:cxnSpMkLst>
            <pc:docMk/>
            <pc:sldMk cId="2072852399" sldId="273"/>
            <ac:cxnSpMk id="125" creationId="{23404586-937C-1C40-9294-68743CA430A5}"/>
          </ac:cxnSpMkLst>
        </pc:cxnChg>
        <pc:cxnChg chg="add mod">
          <ac:chgData name="Mochammad Irzan" userId="179137ea-2c9c-4136-bf34-44c697e89af7" providerId="ADAL" clId="{A8C72CC2-45C8-8449-8242-4175ED8CFE98}" dt="2021-08-14T15:22:11.583" v="367" actId="14100"/>
          <ac:cxnSpMkLst>
            <pc:docMk/>
            <pc:sldMk cId="2072852399" sldId="273"/>
            <ac:cxnSpMk id="129" creationId="{4D2864C1-6254-F740-A49E-66AA358FB1D4}"/>
          </ac:cxnSpMkLst>
        </pc:cxnChg>
        <pc:cxnChg chg="add mod">
          <ac:chgData name="Mochammad Irzan" userId="179137ea-2c9c-4136-bf34-44c697e89af7" providerId="ADAL" clId="{A8C72CC2-45C8-8449-8242-4175ED8CFE98}" dt="2021-08-14T15:22:18.315" v="370" actId="14100"/>
          <ac:cxnSpMkLst>
            <pc:docMk/>
            <pc:sldMk cId="2072852399" sldId="273"/>
            <ac:cxnSpMk id="132" creationId="{EC1BB5FA-632C-3842-BD41-E9E9F3D52AAB}"/>
          </ac:cxnSpMkLst>
        </pc:cxnChg>
        <pc:cxnChg chg="add mod">
          <ac:chgData name="Mochammad Irzan" userId="179137ea-2c9c-4136-bf34-44c697e89af7" providerId="ADAL" clId="{A8C72CC2-45C8-8449-8242-4175ED8CFE98}" dt="2021-08-14T15:22:25.615" v="373" actId="14100"/>
          <ac:cxnSpMkLst>
            <pc:docMk/>
            <pc:sldMk cId="2072852399" sldId="273"/>
            <ac:cxnSpMk id="135" creationId="{D89706D4-279E-C346-9FDC-318AA11C8DFD}"/>
          </ac:cxnSpMkLst>
        </pc:cxnChg>
        <pc:cxnChg chg="add mod">
          <ac:chgData name="Mochammad Irzan" userId="179137ea-2c9c-4136-bf34-44c697e89af7" providerId="ADAL" clId="{A8C72CC2-45C8-8449-8242-4175ED8CFE98}" dt="2021-08-16T06:51:34.363" v="383" actId="14100"/>
          <ac:cxnSpMkLst>
            <pc:docMk/>
            <pc:sldMk cId="2072852399" sldId="273"/>
            <ac:cxnSpMk id="145" creationId="{AB8D14A0-3608-544A-A1F8-F89410E47A9A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8" creationId="{5D3EE65A-7941-C546-86CC-010243042447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9" creationId="{29679633-C9DC-7448-9919-A4775BCC13EA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2" creationId="{08167162-D6E6-A44C-BB05-15EBB2C85652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3" creationId="{4DF7A4FF-7C75-FE4F-8944-D3F20B4365D3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0" creationId="{FC18F473-77F8-644C-B55B-E1C03CF5714A}"/>
          </ac:cxnSpMkLst>
        </pc:cxnChg>
        <pc:cxnChg chg="add mod">
          <ac:chgData name="Mochammad Irzan" userId="179137ea-2c9c-4136-bf34-44c697e89af7" providerId="ADAL" clId="{A8C72CC2-45C8-8449-8242-4175ED8CFE98}" dt="2021-08-16T06:54:49.042" v="423" actId="1076"/>
          <ac:cxnSpMkLst>
            <pc:docMk/>
            <pc:sldMk cId="2072852399" sldId="273"/>
            <ac:cxnSpMk id="163" creationId="{EE1FD94D-7402-9F4E-B92F-C4530188186D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4" creationId="{9A935641-EECB-EA4D-B48B-9A2028606FB2}"/>
          </ac:cxnSpMkLst>
        </pc:cxnChg>
        <pc:cxnChg chg="add mod">
          <ac:chgData name="Mochammad Irzan" userId="179137ea-2c9c-4136-bf34-44c697e89af7" providerId="ADAL" clId="{A8C72CC2-45C8-8449-8242-4175ED8CFE98}" dt="2021-08-16T06:54:39.413" v="422" actId="1076"/>
          <ac:cxnSpMkLst>
            <pc:docMk/>
            <pc:sldMk cId="2072852399" sldId="273"/>
            <ac:cxnSpMk id="167" creationId="{7083DD2D-014A-3F42-8C1E-F44AA955A2BB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8" creationId="{BA9D95F2-7B51-1040-A420-1EEE3B91671D}"/>
          </ac:cxnSpMkLst>
        </pc:cxnChg>
      </pc:sldChg>
      <pc:sldChg chg="delSp modSp add mod">
        <pc:chgData name="Mochammad Irzan" userId="179137ea-2c9c-4136-bf34-44c697e89af7" providerId="ADAL" clId="{A8C72CC2-45C8-8449-8242-4175ED8CFE98}" dt="2021-08-16T16:03:52.538" v="602" actId="478"/>
        <pc:sldMkLst>
          <pc:docMk/>
          <pc:sldMk cId="1040456508" sldId="274"/>
        </pc:sldMkLst>
        <pc:spChg chg="mod">
          <ac:chgData name="Mochammad Irzan" userId="179137ea-2c9c-4136-bf34-44c697e89af7" providerId="ADAL" clId="{A8C72CC2-45C8-8449-8242-4175ED8CFE98}" dt="2021-08-16T16:03:44.909" v="597" actId="20577"/>
          <ac:spMkLst>
            <pc:docMk/>
            <pc:sldMk cId="1040456508" sldId="274"/>
            <ac:spMk id="2" creationId="{3F0E3409-D3D8-FA4B-84D1-DBCC5D8C1178}"/>
          </ac:spMkLst>
        </pc:spChg>
        <pc:spChg chg="del">
          <ac:chgData name="Mochammad Irzan" userId="179137ea-2c9c-4136-bf34-44c697e89af7" providerId="ADAL" clId="{A8C72CC2-45C8-8449-8242-4175ED8CFE98}" dt="2021-08-16T16:03:46.351" v="598" actId="478"/>
          <ac:spMkLst>
            <pc:docMk/>
            <pc:sldMk cId="1040456508" sldId="274"/>
            <ac:spMk id="4" creationId="{79934BCB-150B-3948-8A44-2A52D3D44675}"/>
          </ac:spMkLst>
        </pc:spChg>
        <pc:spChg chg="del">
          <ac:chgData name="Mochammad Irzan" userId="179137ea-2c9c-4136-bf34-44c697e89af7" providerId="ADAL" clId="{A8C72CC2-45C8-8449-8242-4175ED8CFE98}" dt="2021-08-16T16:03:48.177" v="599" actId="478"/>
          <ac:spMkLst>
            <pc:docMk/>
            <pc:sldMk cId="1040456508" sldId="274"/>
            <ac:spMk id="23" creationId="{48E3BAE0-DFDE-CA4D-9518-E6B8F2018C73}"/>
          </ac:spMkLst>
        </pc:spChg>
        <pc:spChg chg="del">
          <ac:chgData name="Mochammad Irzan" userId="179137ea-2c9c-4136-bf34-44c697e89af7" providerId="ADAL" clId="{A8C72CC2-45C8-8449-8242-4175ED8CFE98}" dt="2021-08-16T16:03:51.161" v="601" actId="478"/>
          <ac:spMkLst>
            <pc:docMk/>
            <pc:sldMk cId="1040456508" sldId="274"/>
            <ac:spMk id="24" creationId="{E5A26427-09F2-E24C-BD90-AFBF9CB2814F}"/>
          </ac:spMkLst>
        </pc:spChg>
        <pc:cxnChg chg="del mod">
          <ac:chgData name="Mochammad Irzan" userId="179137ea-2c9c-4136-bf34-44c697e89af7" providerId="ADAL" clId="{A8C72CC2-45C8-8449-8242-4175ED8CFE98}" dt="2021-08-16T16:03:49.748" v="600" actId="478"/>
          <ac:cxnSpMkLst>
            <pc:docMk/>
            <pc:sldMk cId="1040456508" sldId="274"/>
            <ac:cxnSpMk id="8" creationId="{03F8213F-7461-0743-90FD-6E593BBE749A}"/>
          </ac:cxnSpMkLst>
        </pc:cxnChg>
        <pc:cxnChg chg="del mod">
          <ac:chgData name="Mochammad Irzan" userId="179137ea-2c9c-4136-bf34-44c697e89af7" providerId="ADAL" clId="{A8C72CC2-45C8-8449-8242-4175ED8CFE98}" dt="2021-08-16T16:03:52.538" v="602" actId="478"/>
          <ac:cxnSpMkLst>
            <pc:docMk/>
            <pc:sldMk cId="1040456508" sldId="274"/>
            <ac:cxnSpMk id="9" creationId="{966D8CFC-9802-7C41-8916-1DDCF83FD484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22T15:40:50.300" v="665"/>
        <pc:sldMkLst>
          <pc:docMk/>
          <pc:sldMk cId="1807171476" sldId="275"/>
        </pc:sldMkLst>
        <pc:spChg chg="mod">
          <ac:chgData name="Mochammad Irzan" userId="179137ea-2c9c-4136-bf34-44c697e89af7" providerId="ADAL" clId="{A8C72CC2-45C8-8449-8242-4175ED8CFE98}" dt="2021-08-17T14:29:02.556" v="663" actId="20577"/>
          <ac:spMkLst>
            <pc:docMk/>
            <pc:sldMk cId="1807171476" sldId="275"/>
            <ac:spMk id="2" creationId="{ED7E6498-4E70-534F-A339-3C68E61A2AA6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" creationId="{AB0DB0A9-9245-C945-A710-F0BB294CDBD8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" creationId="{A22323CB-C9D5-3F40-AB34-8F00FD024ABE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5" creationId="{30C67A26-79F9-4545-B322-76755D2E5EC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6" creationId="{E19112BA-8F57-B341-AC50-72C3D84A7205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9" creationId="{005BADBF-ECF8-9D48-A665-5BAA3304357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2" creationId="{7B7E59EE-6FD2-7F43-BDDC-4897945D4487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3" creationId="{DF6B0848-3971-6C49-A767-EBC851BE419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5" creationId="{98B3D0BE-12B9-5A4F-99FB-7C91771FB89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7" creationId="{BC93C10C-FE50-BC4A-AD96-5485367713F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9" creationId="{693E3C4F-F711-3440-963D-31A11BFB4DF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2" creationId="{80B2F39B-47D5-4542-AE93-EE6200920F7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5" creationId="{6F8C77F0-7708-5245-8A76-06C108ADA51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7" creationId="{D0E87097-0EF8-BE47-8EA0-A4F83916233F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9" creationId="{21C21FF6-BEF6-5A40-9492-4FDAF9A43E2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0" creationId="{0E1ACF01-AFAF-4442-AC8F-0DB978E7E5B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2" creationId="{A4E90CFE-2749-E54E-9C5B-08C5A16DC483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4" creationId="{00417633-CD1A-AC42-B84D-87254FE1176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9" creationId="{8E4548A7-A2A2-D849-9283-0EDF63313C5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0" creationId="{B72AA490-F9E8-AE4C-B3CF-56880F56FED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2" creationId="{668673EE-B014-3640-98C0-0A31D7EE4F7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4" creationId="{8502E70C-E12D-4641-A149-7EBC7F30690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8" creationId="{B303EAE0-EBF2-164D-A4FF-5667ECEB3F9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9" creationId="{6C5D8F6E-EBD0-C045-AACD-1759F0F13422}"/>
          </ac:spMkLst>
        </pc:sp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7" creationId="{C995FC8C-478B-5A48-A3A0-F52CCA37F4EE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8" creationId="{E2F5BEEE-E8C8-BC40-B1D9-3B8818A42CD8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47" creationId="{B763D239-45BA-144A-84C3-4241D6E17C31}"/>
          </ac:picMkLst>
        </pc:pic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7" creationId="{1F81D97C-754D-5148-A656-E899A9B8A098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8" creationId="{3A6E8CD9-8EAD-A046-B0CE-E1B568471FB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0" creationId="{15105D88-8A93-FB45-A81C-7E07405EAB5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1" creationId="{BAA0BC41-55E2-D64F-969E-FD80FE388EA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4" creationId="{6A979A04-30C8-084D-845E-53AD8C09BE7D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6" creationId="{7AF4059C-36B4-6349-825D-0A331931746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8" creationId="{A805D763-3D3C-5F45-9D86-ED50BBCFD11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0" creationId="{748E546E-3801-C54A-B6FD-AC4E8E45C77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1" creationId="{C9C1B2C8-D6BC-2444-A66A-4D2F4FF6E96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3" creationId="{0E1330F5-AC8D-8543-8817-F8E1696A5A2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4" creationId="{9EF956DD-99FB-7E48-8827-8C538E6BD2D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6" creationId="{A237AFEB-4237-E948-A374-750DD8B19F2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8" creationId="{77D0C101-FD18-6C47-A34E-A9177EBA4FAF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1" creationId="{DBF9D282-6E10-B045-A947-FC98A3A67A84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3" creationId="{9F8DAB6E-2E1C-A64E-AE6C-9E22F8C2B97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5" creationId="{21FEB4BC-A5C3-A941-9D39-F2FBC83B460E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6" creationId="{8232E366-30F0-344E-8337-FB3E28BE170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1" creationId="{DA11C2C4-A272-B246-9292-C457452DEB9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3" creationId="{D37303BF-4113-6048-8A5F-8F399C6818A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5" creationId="{8C84C4B7-106F-9E42-B7E1-4DA5014FA14A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6" creationId="{2D0868AE-46B9-774E-996C-330AC295B733}"/>
          </ac:cxnSpMkLst>
        </pc:cxnChg>
      </pc:sldChg>
      <pc:sldChg chg="modSp add mod">
        <pc:chgData name="Mochammad Irzan" userId="179137ea-2c9c-4136-bf34-44c697e89af7" providerId="ADAL" clId="{A8C72CC2-45C8-8449-8242-4175ED8CFE98}" dt="2021-08-22T15:41:44.740" v="673" actId="14100"/>
        <pc:sldMkLst>
          <pc:docMk/>
          <pc:sldMk cId="3326463249" sldId="336"/>
        </pc:sldMkLst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2" creationId="{D85819DA-1245-E346-AC36-D213FC464952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8" creationId="{BB801B3E-7C3A-4549-826A-844F98C93E63}"/>
          </ac:spMkLst>
        </pc:spChg>
        <pc:spChg chg="mod">
          <ac:chgData name="Mochammad Irzan" userId="179137ea-2c9c-4136-bf34-44c697e89af7" providerId="ADAL" clId="{A8C72CC2-45C8-8449-8242-4175ED8CFE98}" dt="2021-08-22T15:41:15.638" v="668" actId="14100"/>
          <ac:spMkLst>
            <pc:docMk/>
            <pc:sldMk cId="3326463249" sldId="336"/>
            <ac:spMk id="50" creationId="{06499431-B51E-1B4C-B839-30FFA2C7E848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65" creationId="{1D5C5A0C-0C12-CB41-89AD-F557D1083E26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0" creationId="{617DDFED-4699-1843-A4CF-8A642AA74A34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5" creationId="{FE15AEF9-02FB-264F-8F85-353A2E97364B}"/>
          </ac:spMkLst>
        </pc:spChg>
        <pc:spChg chg="mod">
          <ac:chgData name="Mochammad Irzan" userId="179137ea-2c9c-4136-bf34-44c697e89af7" providerId="ADAL" clId="{A8C72CC2-45C8-8449-8242-4175ED8CFE98}" dt="2021-08-22T15:41:11.172" v="667" actId="14100"/>
          <ac:spMkLst>
            <pc:docMk/>
            <pc:sldMk cId="3326463249" sldId="336"/>
            <ac:spMk id="97" creationId="{84CBE7E1-F5A2-7A43-8E97-C73806B7078A}"/>
          </ac:spMkLst>
        </pc:spChg>
        <pc:spChg chg="mod">
          <ac:chgData name="Mochammad Irzan" userId="179137ea-2c9c-4136-bf34-44c697e89af7" providerId="ADAL" clId="{A8C72CC2-45C8-8449-8242-4175ED8CFE98}" dt="2021-08-22T15:41:36.471" v="672" actId="255"/>
          <ac:spMkLst>
            <pc:docMk/>
            <pc:sldMk cId="3326463249" sldId="336"/>
            <ac:spMk id="106" creationId="{611D9707-74AA-A94B-9EE1-DF4D822B4345}"/>
          </ac:spMkLst>
        </pc:sp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5" creationId="{F443B455-D821-7845-A16B-A2EF4DE3F6FF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8" creationId="{D05E4248-4B48-404D-B203-6A48E6BA2908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39" creationId="{7FE22560-7BAF-084B-AB5D-9AC51F7A1BE2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60" creationId="{28CAD740-F30C-5140-B79D-DD01DCBA61A6}"/>
          </ac:cxnSpMkLst>
        </pc:cxnChg>
        <pc:cxnChg chg="mod">
          <ac:chgData name="Mochammad Irzan" userId="179137ea-2c9c-4136-bf34-44c697e89af7" providerId="ADAL" clId="{A8C72CC2-45C8-8449-8242-4175ED8CFE98}" dt="2021-08-22T15:41:22.972" v="670" actId="14100"/>
          <ac:cxnSpMkLst>
            <pc:docMk/>
            <pc:sldMk cId="3326463249" sldId="336"/>
            <ac:cxnSpMk id="82" creationId="{F54177CE-3975-BF45-A08F-F36747647C37}"/>
          </ac:cxnSpMkLst>
        </pc:cxnChg>
        <pc:cxnChg chg="mod">
          <ac:chgData name="Mochammad Irzan" userId="179137ea-2c9c-4136-bf34-44c697e89af7" providerId="ADAL" clId="{A8C72CC2-45C8-8449-8242-4175ED8CFE98}" dt="2021-08-22T15:41:44.740" v="673" actId="14100"/>
          <ac:cxnSpMkLst>
            <pc:docMk/>
            <pc:sldMk cId="3326463249" sldId="336"/>
            <ac:cxnSpMk id="98" creationId="{18AA8AC8-FDAB-E04D-949E-C7D042F07721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09" creationId="{81B99EAE-03EB-8D41-97E7-40839E5966D4}"/>
          </ac:cxnSpMkLst>
        </pc:cxnChg>
      </pc:sldChg>
      <pc:sldChg chg="add">
        <pc:chgData name="Mochammad Irzan" userId="179137ea-2c9c-4136-bf34-44c697e89af7" providerId="ADAL" clId="{A8C72CC2-45C8-8449-8242-4175ED8CFE98}" dt="2021-08-22T15:41:01.618" v="666"/>
        <pc:sldMkLst>
          <pc:docMk/>
          <pc:sldMk cId="4259106297" sldId="33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BF5E-F9DA-E244-A1D7-75DF92F4D361}" type="datetimeFigureOut">
              <a:t>6/30/24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10AA9-559E-8846-80DE-FD4D9089BF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3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9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1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33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0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2A53-21EF-8E4E-A49F-5B52CFFDC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CE463-F98F-454C-828A-8861202E4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B610-ECA2-1D41-BEC7-6273A8CD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0DA42-35DE-534E-B0BA-D1D7D28D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C19A-9185-3C40-90F7-D8121F75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1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8188-6E8D-4145-8411-39D11A9A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4F2CE-0ACD-6C44-BEE0-18F8C107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D6EF5-6BCA-514C-B453-BB2D4C5B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9F828-56B5-8E41-95AD-6447E33C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943B-3DCA-F840-BCC7-C8F3D20E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3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BC79F-A28F-3C44-A946-A71197B59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94E6D-4C59-2241-994B-8C4D23886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C975-0050-B144-B59E-0195BEF3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E70C9-C0D8-284C-BFAC-7373FF79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CB6C-BB98-3846-948F-5122D59D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68D1-BEEB-4D49-87E4-E889B5DC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A417-C62F-7C41-940A-07AFF191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3797-2DAB-E54B-B449-6728922F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BAE22-997F-1245-AF4B-47BC49D5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D7E8-D4DB-3C43-8BDF-A5CAFAB4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6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9961-1697-D74E-97E2-54ED0C2C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D4AD6-1F4F-9F46-B966-19A05C59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D1A9F-78B9-2F41-9995-0AC1F8AC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79EF-AAB6-BE40-B7A1-4ADCE6E7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0D0B-505D-E344-82D9-B672BAE9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0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B0AB-2C8E-454F-B34B-341FCB59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DB35-E1C9-D94A-B761-260B8B26C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FAB21-F29E-D844-A442-D5EE570DD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D64A7-352E-3D47-B7D0-3B0BE8EA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ED092-B4FC-F74B-8CE8-3B6F6C16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B45B3-9FA6-5748-8EB5-3BC568D7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5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F39D-30A6-554A-846F-644DEEB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A02DD-79F6-E24F-99B5-CA1CC05B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4AA15-70F5-E449-AF25-82630D853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BB054-1264-684E-92B7-F5404E52A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F8A75-1179-8A46-8E0C-D18C7A3E8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8830B-E6E9-CE4F-A7D5-01141404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EE386-5563-B349-AC9D-05F12082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708BA-99C8-3146-9FC4-99958869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363F-CE45-4A4C-AB94-0201784D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36859-0ACC-4C41-B995-ACA98BE0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C62B8-9D2F-0A4F-A2BA-9431F564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D98E3-25D7-7749-9178-74693411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7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A3EFB-2643-1B47-B9D7-F834622D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46CB2-1BAE-AE44-A75F-4BE1C906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0FCD5-8C77-B941-84E1-FF63C50D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B279-71AB-7E48-A11B-9010FA27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CADF-798C-2643-870A-D689BC03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1EA97-304F-EC4F-B334-A2AE9D3D8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2DD45-6D28-9B43-B9D9-4FD24929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FB363-7F6E-D743-AD05-B40EB2D8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68CE6-2EDF-C34F-A043-ABEF9687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1E4F-7BC2-FC49-A37B-92357CEF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D6053-1DB4-F948-8FA0-B67C75995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49DAB-E271-2043-B323-86D879580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10C1D-79A6-3D4B-B8DE-E0732237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359F-6808-414E-A386-0AA4CFB3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620DC-AD72-DC4A-AC6B-9807FA9F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3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EC246-723A-AC42-9EA1-DF84E5D2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7D2A0-5F3A-8D47-B6B7-61FA4ECB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F6260-1B1B-BF4E-A8DD-B7E394DA4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C297-4F7F-9746-AEE4-C6994E1382CE}" type="datetimeFigureOut"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7B7C-A388-024D-B875-D32796D0C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5F69F-CB14-224F-83A9-755D0A29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539E-F15F-6543-B516-6F5535D0C3D4}" type="slidenum"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F05E4-6C5A-EA45-8DEE-70A88A0211C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35613" y="6751320"/>
            <a:ext cx="957262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Juniper Business Use Only</a:t>
            </a:r>
          </a:p>
        </p:txBody>
      </p:sp>
    </p:spTree>
    <p:extLst>
      <p:ext uri="{BB962C8B-B14F-4D97-AF65-F5344CB8AC3E}">
        <p14:creationId xmlns:p14="http://schemas.microsoft.com/office/powerpoint/2010/main" val="57459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69D8DC61-62A3-0044-A74E-6D5AEDCB3144}"/>
              </a:ext>
            </a:extLst>
          </p:cNvPr>
          <p:cNvCxnSpPr>
            <a:cxnSpLocks/>
            <a:stCxn id="33" idx="3"/>
            <a:endCxn id="16" idx="3"/>
          </p:cNvCxnSpPr>
          <p:nvPr/>
        </p:nvCxnSpPr>
        <p:spPr>
          <a:xfrm>
            <a:off x="6274676" y="3995116"/>
            <a:ext cx="3394844" cy="1885422"/>
          </a:xfrm>
          <a:prstGeom prst="bentConnector3">
            <a:avLst>
              <a:gd name="adj1" fmla="val 10673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9AE86B-6496-A14A-B9D5-3FF65624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topology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516CB98-1D99-5948-8B09-320760238D43}"/>
              </a:ext>
            </a:extLst>
          </p:cNvPr>
          <p:cNvSpPr/>
          <p:nvPr/>
        </p:nvSpPr>
        <p:spPr>
          <a:xfrm>
            <a:off x="977462" y="2977055"/>
            <a:ext cx="2259724" cy="90389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 Intranet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735D13-6638-C844-84B6-84674DA3BC0D}"/>
              </a:ext>
            </a:extLst>
          </p:cNvPr>
          <p:cNvSpPr/>
          <p:nvPr/>
        </p:nvSpPr>
        <p:spPr>
          <a:xfrm>
            <a:off x="1355834" y="4322380"/>
            <a:ext cx="1502980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23EC21-94F3-554F-84CA-9B99FF8D0EF8}"/>
              </a:ext>
            </a:extLst>
          </p:cNvPr>
          <p:cNvCxnSpPr>
            <a:stCxn id="4" idx="0"/>
            <a:endCxn id="3" idx="1"/>
          </p:cNvCxnSpPr>
          <p:nvPr/>
        </p:nvCxnSpPr>
        <p:spPr>
          <a:xfrm flipV="1">
            <a:off x="2107324" y="3879983"/>
            <a:ext cx="0" cy="4423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C242F0-67D6-3945-A1AC-9FA592B6FEE7}"/>
              </a:ext>
            </a:extLst>
          </p:cNvPr>
          <p:cNvSpPr/>
          <p:nvPr/>
        </p:nvSpPr>
        <p:spPr>
          <a:xfrm>
            <a:off x="1382110" y="1690688"/>
            <a:ext cx="1450428" cy="77776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D409A0-744A-0A4A-B4BA-733F776C84F6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107324" y="2468453"/>
            <a:ext cx="0" cy="5602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0C49495-4C3A-7148-9A0F-0F51D4F78D90}"/>
              </a:ext>
            </a:extLst>
          </p:cNvPr>
          <p:cNvSpPr/>
          <p:nvPr/>
        </p:nvSpPr>
        <p:spPr>
          <a:xfrm>
            <a:off x="4183118" y="4438827"/>
            <a:ext cx="798786" cy="6709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F912FB-FAAB-7B48-B092-4DA23203D170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858814" y="4774325"/>
            <a:ext cx="13243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4EC7D0C-1498-7C46-BE02-AFAAC16C9B72}"/>
              </a:ext>
            </a:extLst>
          </p:cNvPr>
          <p:cNvSpPr/>
          <p:nvPr/>
        </p:nvSpPr>
        <p:spPr>
          <a:xfrm>
            <a:off x="5475890" y="5738648"/>
            <a:ext cx="4193630" cy="2837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management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02FE563-5D18-7441-9A6A-E1F3D39798D4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 rot="16200000" flipH="1">
            <a:off x="4643843" y="5048490"/>
            <a:ext cx="770715" cy="893379"/>
          </a:xfrm>
          <a:prstGeom prst="bentConnector2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501E995-2AA5-BB47-8948-8D71DDC7797C}"/>
              </a:ext>
            </a:extLst>
          </p:cNvPr>
          <p:cNvSpPr/>
          <p:nvPr/>
        </p:nvSpPr>
        <p:spPr>
          <a:xfrm>
            <a:off x="5475890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A768D3-AE11-354A-92CB-DA0FC82B0809}"/>
              </a:ext>
            </a:extLst>
          </p:cNvPr>
          <p:cNvSpPr/>
          <p:nvPr/>
        </p:nvSpPr>
        <p:spPr>
          <a:xfrm>
            <a:off x="6505903" y="444145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5BA6863-DB07-0245-9B1D-64B1D4B5EDFE}"/>
              </a:ext>
            </a:extLst>
          </p:cNvPr>
          <p:cNvSpPr/>
          <p:nvPr/>
        </p:nvSpPr>
        <p:spPr>
          <a:xfrm>
            <a:off x="7535916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3B4FD3-5961-DB46-BB75-02B0E7B6E0A1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875283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AE77D0-DFC4-D447-8EB3-FA06FD188D05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902669" y="5112451"/>
            <a:ext cx="2627" cy="62356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610524-A1E5-4640-AB5B-83A804D8B9FF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935309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F20A5D2-594A-EC4B-B40B-84BB1D1DF851}"/>
              </a:ext>
            </a:extLst>
          </p:cNvPr>
          <p:cNvSpPr/>
          <p:nvPr/>
        </p:nvSpPr>
        <p:spPr>
          <a:xfrm>
            <a:off x="8534400" y="443882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3D19BB-ADC5-0049-9A37-6E80262804F8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933793" y="5109821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086198-967C-6244-968F-ED555D299790}"/>
              </a:ext>
            </a:extLst>
          </p:cNvPr>
          <p:cNvSpPr/>
          <p:nvPr/>
        </p:nvSpPr>
        <p:spPr>
          <a:xfrm>
            <a:off x="5475890" y="3773917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4065E16-240D-8F44-A38E-98990315DBFA}"/>
              </a:ext>
            </a:extLst>
          </p:cNvPr>
          <p:cNvSpPr/>
          <p:nvPr/>
        </p:nvSpPr>
        <p:spPr>
          <a:xfrm>
            <a:off x="6503276" y="3773916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AC8BA43-5DF1-164A-8A66-AE15A2F31A5E}"/>
              </a:ext>
            </a:extLst>
          </p:cNvPr>
          <p:cNvSpPr/>
          <p:nvPr/>
        </p:nvSpPr>
        <p:spPr>
          <a:xfrm>
            <a:off x="7530662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leaf3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704C6C8-A281-A847-BCD9-2DBF227D461A}"/>
              </a:ext>
            </a:extLst>
          </p:cNvPr>
          <p:cNvSpPr/>
          <p:nvPr/>
        </p:nvSpPr>
        <p:spPr>
          <a:xfrm>
            <a:off x="8534400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leaf4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DF29EB-EF69-4649-ADB1-3004F7566175}"/>
              </a:ext>
            </a:extLst>
          </p:cNvPr>
          <p:cNvCxnSpPr>
            <a:cxnSpLocks/>
            <a:stCxn id="33" idx="2"/>
            <a:endCxn id="19" idx="0"/>
          </p:cNvCxnSpPr>
          <p:nvPr/>
        </p:nvCxnSpPr>
        <p:spPr>
          <a:xfrm>
            <a:off x="5875283" y="4216314"/>
            <a:ext cx="0" cy="2225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2026D8-AE31-9449-B5E2-B40A70713FB2}"/>
              </a:ext>
            </a:extLst>
          </p:cNvPr>
          <p:cNvCxnSpPr>
            <a:cxnSpLocks/>
            <a:stCxn id="34" idx="2"/>
            <a:endCxn id="20" idx="0"/>
          </p:cNvCxnSpPr>
          <p:nvPr/>
        </p:nvCxnSpPr>
        <p:spPr>
          <a:xfrm>
            <a:off x="6902669" y="4216313"/>
            <a:ext cx="2627" cy="225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31DAAD-DBC1-E44A-8BC2-335F3121594C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>
            <a:off x="7930055" y="4214235"/>
            <a:ext cx="5254" cy="2245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E49C4AC-5B72-F248-8879-B1664D8D1B84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>
            <a:off x="8933793" y="4214235"/>
            <a:ext cx="0" cy="224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4A6B15-E95A-B24A-8CC1-93E5F6B2110F}"/>
              </a:ext>
            </a:extLst>
          </p:cNvPr>
          <p:cNvCxnSpPr>
            <a:cxnSpLocks/>
            <a:stCxn id="59" idx="2"/>
            <a:endCxn id="33" idx="0"/>
          </p:cNvCxnSpPr>
          <p:nvPr/>
        </p:nvCxnSpPr>
        <p:spPr>
          <a:xfrm flipH="1">
            <a:off x="5875283" y="3232506"/>
            <a:ext cx="976149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F47EE42-AC4F-8C47-8D41-932CBAA07732}"/>
              </a:ext>
            </a:extLst>
          </p:cNvPr>
          <p:cNvCxnSpPr>
            <a:cxnSpLocks/>
            <a:stCxn id="60" idx="2"/>
            <a:endCxn id="33" idx="0"/>
          </p:cNvCxnSpPr>
          <p:nvPr/>
        </p:nvCxnSpPr>
        <p:spPr>
          <a:xfrm flipH="1">
            <a:off x="5875283" y="3232505"/>
            <a:ext cx="2106004" cy="5414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6B31A3E-63CE-CB45-9D4F-A597483590A2}"/>
              </a:ext>
            </a:extLst>
          </p:cNvPr>
          <p:cNvCxnSpPr>
            <a:cxnSpLocks/>
            <a:stCxn id="60" idx="2"/>
            <a:endCxn id="34" idx="0"/>
          </p:cNvCxnSpPr>
          <p:nvPr/>
        </p:nvCxnSpPr>
        <p:spPr>
          <a:xfrm flipH="1">
            <a:off x="6902669" y="3232505"/>
            <a:ext cx="1078618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3859073-D5BC-8143-BB2F-55F229B3B8AD}"/>
              </a:ext>
            </a:extLst>
          </p:cNvPr>
          <p:cNvCxnSpPr>
            <a:cxnSpLocks/>
            <a:stCxn id="59" idx="2"/>
            <a:endCxn id="34" idx="0"/>
          </p:cNvCxnSpPr>
          <p:nvPr/>
        </p:nvCxnSpPr>
        <p:spPr>
          <a:xfrm>
            <a:off x="6851432" y="3232506"/>
            <a:ext cx="51237" cy="5414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CB0E325-9C0A-2046-B782-210C49DEDE54}"/>
              </a:ext>
            </a:extLst>
          </p:cNvPr>
          <p:cNvCxnSpPr>
            <a:cxnSpLocks/>
            <a:stCxn id="60" idx="2"/>
            <a:endCxn id="35" idx="0"/>
          </p:cNvCxnSpPr>
          <p:nvPr/>
        </p:nvCxnSpPr>
        <p:spPr>
          <a:xfrm flipH="1">
            <a:off x="7930055" y="3232505"/>
            <a:ext cx="51232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66FA55-C8CE-CF4F-81D2-31045FF5CB9A}"/>
              </a:ext>
            </a:extLst>
          </p:cNvPr>
          <p:cNvCxnSpPr>
            <a:cxnSpLocks/>
            <a:stCxn id="59" idx="2"/>
            <a:endCxn id="35" idx="0"/>
          </p:cNvCxnSpPr>
          <p:nvPr/>
        </p:nvCxnSpPr>
        <p:spPr>
          <a:xfrm>
            <a:off x="6851432" y="3232506"/>
            <a:ext cx="1078623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561E1B8-F0E9-F44A-95CF-240B78ACDD75}"/>
              </a:ext>
            </a:extLst>
          </p:cNvPr>
          <p:cNvCxnSpPr>
            <a:cxnSpLocks/>
            <a:stCxn id="59" idx="2"/>
            <a:endCxn id="36" idx="0"/>
          </p:cNvCxnSpPr>
          <p:nvPr/>
        </p:nvCxnSpPr>
        <p:spPr>
          <a:xfrm>
            <a:off x="6851432" y="3232506"/>
            <a:ext cx="2082361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B58DA04-0E40-6944-9875-F7900CF00D6F}"/>
              </a:ext>
            </a:extLst>
          </p:cNvPr>
          <p:cNvCxnSpPr>
            <a:cxnSpLocks/>
            <a:stCxn id="60" idx="2"/>
            <a:endCxn id="36" idx="0"/>
          </p:cNvCxnSpPr>
          <p:nvPr/>
        </p:nvCxnSpPr>
        <p:spPr>
          <a:xfrm>
            <a:off x="7981287" y="3232505"/>
            <a:ext cx="952506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FDA212A-264E-EF45-909A-0BED4D949021}"/>
              </a:ext>
            </a:extLst>
          </p:cNvPr>
          <p:cNvSpPr/>
          <p:nvPr/>
        </p:nvSpPr>
        <p:spPr>
          <a:xfrm>
            <a:off x="7042585" y="2008821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leaf5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05C7998-B71A-3B48-8DE5-45C280E5BCC2}"/>
              </a:ext>
            </a:extLst>
          </p:cNvPr>
          <p:cNvCxnSpPr>
            <a:cxnSpLocks/>
            <a:stCxn id="85" idx="2"/>
            <a:endCxn id="59" idx="0"/>
          </p:cNvCxnSpPr>
          <p:nvPr/>
        </p:nvCxnSpPr>
        <p:spPr>
          <a:xfrm flipH="1">
            <a:off x="6851432" y="2451218"/>
            <a:ext cx="590546" cy="3388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76A8CD7-6FE5-554F-9251-9A9A10420044}"/>
              </a:ext>
            </a:extLst>
          </p:cNvPr>
          <p:cNvCxnSpPr>
            <a:cxnSpLocks/>
            <a:stCxn id="85" idx="2"/>
            <a:endCxn id="60" idx="0"/>
          </p:cNvCxnSpPr>
          <p:nvPr/>
        </p:nvCxnSpPr>
        <p:spPr>
          <a:xfrm>
            <a:off x="7441978" y="2451218"/>
            <a:ext cx="539309" cy="3388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CAEB4AA-C217-5442-9C3D-D13BFFE4749F}"/>
              </a:ext>
            </a:extLst>
          </p:cNvPr>
          <p:cNvSpPr/>
          <p:nvPr/>
        </p:nvSpPr>
        <p:spPr>
          <a:xfrm>
            <a:off x="7042585" y="1332887"/>
            <a:ext cx="798786" cy="44239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B12021B0-2E26-B245-9F18-D7450368FE60}"/>
              </a:ext>
            </a:extLst>
          </p:cNvPr>
          <p:cNvCxnSpPr>
            <a:cxnSpLocks/>
            <a:stCxn id="94" idx="1"/>
            <a:endCxn id="12" idx="0"/>
          </p:cNvCxnSpPr>
          <p:nvPr/>
        </p:nvCxnSpPr>
        <p:spPr>
          <a:xfrm rot="10800000" flipV="1">
            <a:off x="4582511" y="1554085"/>
            <a:ext cx="2460074" cy="2884741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913E131-DF7B-0A41-852B-1C7008F18880}"/>
              </a:ext>
            </a:extLst>
          </p:cNvPr>
          <p:cNvCxnSpPr>
            <a:cxnSpLocks/>
            <a:stCxn id="94" idx="2"/>
            <a:endCxn id="85" idx="0"/>
          </p:cNvCxnSpPr>
          <p:nvPr/>
        </p:nvCxnSpPr>
        <p:spPr>
          <a:xfrm>
            <a:off x="7441978" y="1775284"/>
            <a:ext cx="0" cy="2335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16F581AF-00B1-D744-BB42-8C3E64A2C9DC}"/>
              </a:ext>
            </a:extLst>
          </p:cNvPr>
          <p:cNvCxnSpPr>
            <a:cxnSpLocks/>
            <a:stCxn id="59" idx="3"/>
            <a:endCxn id="16" idx="3"/>
          </p:cNvCxnSpPr>
          <p:nvPr/>
        </p:nvCxnSpPr>
        <p:spPr>
          <a:xfrm>
            <a:off x="7302062" y="3011308"/>
            <a:ext cx="2367458" cy="2869230"/>
          </a:xfrm>
          <a:prstGeom prst="bentConnector3">
            <a:avLst>
              <a:gd name="adj1" fmla="val 109656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6F627407-891C-6543-867F-F01717251A77}"/>
              </a:ext>
            </a:extLst>
          </p:cNvPr>
          <p:cNvCxnSpPr>
            <a:cxnSpLocks/>
            <a:stCxn id="85" idx="3"/>
            <a:endCxn id="16" idx="3"/>
          </p:cNvCxnSpPr>
          <p:nvPr/>
        </p:nvCxnSpPr>
        <p:spPr>
          <a:xfrm>
            <a:off x="7841371" y="2230020"/>
            <a:ext cx="1828149" cy="3650518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D6B09EB-FBC2-8B4B-A74E-2C638ADC5D5D}"/>
              </a:ext>
            </a:extLst>
          </p:cNvPr>
          <p:cNvCxnSpPr>
            <a:cxnSpLocks/>
            <a:stCxn id="94" idx="3"/>
            <a:endCxn id="16" idx="3"/>
          </p:cNvCxnSpPr>
          <p:nvPr/>
        </p:nvCxnSpPr>
        <p:spPr>
          <a:xfrm>
            <a:off x="7841371" y="1554086"/>
            <a:ext cx="1828149" cy="4326452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7111868-8097-B74F-813B-38717296664B}"/>
              </a:ext>
            </a:extLst>
          </p:cNvPr>
          <p:cNvSpPr/>
          <p:nvPr/>
        </p:nvSpPr>
        <p:spPr>
          <a:xfrm>
            <a:off x="6400801" y="2790109"/>
            <a:ext cx="90126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42EFE04A-8770-8D4C-A30B-4B09E10C0C7B}"/>
              </a:ext>
            </a:extLst>
          </p:cNvPr>
          <p:cNvSpPr/>
          <p:nvPr/>
        </p:nvSpPr>
        <p:spPr>
          <a:xfrm>
            <a:off x="7530661" y="2790108"/>
            <a:ext cx="90125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spine2</a:t>
            </a:r>
          </a:p>
        </p:txBody>
      </p:sp>
    </p:spTree>
    <p:extLst>
      <p:ext uri="{BB962C8B-B14F-4D97-AF65-F5344CB8AC3E}">
        <p14:creationId xmlns:p14="http://schemas.microsoft.com/office/powerpoint/2010/main" val="310192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005986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011240" y="451369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849915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855169" y="451369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6023804" y="451369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2839022" y="3158359"/>
            <a:ext cx="11669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2725121" y="3407328"/>
            <a:ext cx="1400020" cy="12094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394869" y="3510455"/>
            <a:ext cx="5254" cy="1003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4789005" y="4865792"/>
            <a:ext cx="123479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4669850" y="3407328"/>
            <a:ext cx="1467855" cy="1209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687668" y="3407328"/>
            <a:ext cx="1276148" cy="1209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6801569" y="4865792"/>
            <a:ext cx="10536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8238798" y="3510455"/>
            <a:ext cx="5254" cy="1003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316834" y="884297"/>
            <a:ext cx="12700" cy="3843929"/>
          </a:xfrm>
          <a:prstGeom prst="bentConnector3">
            <a:avLst>
              <a:gd name="adj1" fmla="val 180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783751" y="3158359"/>
            <a:ext cx="30661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9405447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r7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686394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10183212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9400191" y="451498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681138" y="458459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10177956" y="486708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0"/>
            <a:endCxn id="106" idx="4"/>
          </p:cNvCxnSpPr>
          <p:nvPr/>
        </p:nvCxnSpPr>
        <p:spPr>
          <a:xfrm flipV="1">
            <a:off x="9789074" y="3510453"/>
            <a:ext cx="5256" cy="10045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627680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632934" y="486579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519033" y="3407326"/>
            <a:ext cx="1000315" cy="12094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814148" y="2401864"/>
            <a:ext cx="987420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br1-BR26B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814148" y="2990191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br1-BR26A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B7D5BEE-F85E-AA42-A37C-B83C67C76390}"/>
              </a:ext>
            </a:extLst>
          </p:cNvPr>
          <p:cNvSpPr/>
          <p:nvPr/>
        </p:nvSpPr>
        <p:spPr>
          <a:xfrm>
            <a:off x="4958954" y="4697628"/>
            <a:ext cx="908755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br2-BR34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21569193-6A6C-3547-967C-60EF99FFC8FB}"/>
              </a:ext>
            </a:extLst>
          </p:cNvPr>
          <p:cNvSpPr/>
          <p:nvPr/>
        </p:nvSpPr>
        <p:spPr>
          <a:xfrm>
            <a:off x="6957664" y="4727439"/>
            <a:ext cx="804807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br2-BR45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BAC3CE5-7CE1-6247-82F1-3ECDADB24342}"/>
              </a:ext>
            </a:extLst>
          </p:cNvPr>
          <p:cNvSpPr/>
          <p:nvPr/>
        </p:nvSpPr>
        <p:spPr>
          <a:xfrm rot="18977995">
            <a:off x="6986941" y="3799180"/>
            <a:ext cx="82914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br1-BR46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57E8161-0703-5144-8DD7-1DD43611A80F}"/>
              </a:ext>
            </a:extLst>
          </p:cNvPr>
          <p:cNvSpPr/>
          <p:nvPr/>
        </p:nvSpPr>
        <p:spPr>
          <a:xfrm rot="16200000">
            <a:off x="3987915" y="3805621"/>
            <a:ext cx="803113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br2-BR23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CD972C2E-8CA9-3A45-8730-8C5D50C24C0E}"/>
              </a:ext>
            </a:extLst>
          </p:cNvPr>
          <p:cNvSpPr/>
          <p:nvPr/>
        </p:nvSpPr>
        <p:spPr>
          <a:xfrm rot="16200000">
            <a:off x="7833670" y="3807304"/>
            <a:ext cx="799746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br2-BR56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68F45CB-D689-EB48-97EF-796B1D2E2826}"/>
              </a:ext>
            </a:extLst>
          </p:cNvPr>
          <p:cNvSpPr/>
          <p:nvPr/>
        </p:nvSpPr>
        <p:spPr>
          <a:xfrm rot="2458646">
            <a:off x="4958259" y="3831034"/>
            <a:ext cx="876278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br1-BR24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D10E6F-71A7-E442-814F-6C8F5F1BA3E3}"/>
              </a:ext>
            </a:extLst>
          </p:cNvPr>
          <p:cNvSpPr/>
          <p:nvPr/>
        </p:nvSpPr>
        <p:spPr>
          <a:xfrm>
            <a:off x="1587062" y="5434098"/>
            <a:ext cx="87289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br1/br2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57CF-2CFC-9C4C-978F-1CA874B8C406}"/>
              </a:ext>
            </a:extLst>
          </p:cNvPr>
          <p:cNvSpPr txBox="1"/>
          <p:nvPr/>
        </p:nvSpPr>
        <p:spPr>
          <a:xfrm>
            <a:off x="2614155" y="5434098"/>
            <a:ext cx="430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 that provide delay or network cut-off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C5B7F9A-893F-7A44-968D-3AD097BB4245}"/>
              </a:ext>
            </a:extLst>
          </p:cNvPr>
          <p:cNvSpPr/>
          <p:nvPr/>
        </p:nvSpPr>
        <p:spPr>
          <a:xfrm>
            <a:off x="1787291" y="59646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B1EECD-048B-634A-9106-D08AC643293F}"/>
              </a:ext>
            </a:extLst>
          </p:cNvPr>
          <p:cNvSpPr txBox="1"/>
          <p:nvPr/>
        </p:nvSpPr>
        <p:spPr>
          <a:xfrm>
            <a:off x="2631322" y="6056433"/>
            <a:ext cx="25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generator/receiver</a:t>
            </a:r>
          </a:p>
        </p:txBody>
      </p:sp>
    </p:spTree>
    <p:extLst>
      <p:ext uri="{BB962C8B-B14F-4D97-AF65-F5344CB8AC3E}">
        <p14:creationId xmlns:p14="http://schemas.microsoft.com/office/powerpoint/2010/main" val="321196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005986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011240" y="451369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849915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855169" y="451369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6023804" y="451369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2839022" y="3158359"/>
            <a:ext cx="11669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2725121" y="3407328"/>
            <a:ext cx="1400020" cy="12094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394869" y="3510455"/>
            <a:ext cx="5254" cy="1003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4789005" y="4865792"/>
            <a:ext cx="123479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4669850" y="3407328"/>
            <a:ext cx="1467855" cy="1209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687668" y="3407328"/>
            <a:ext cx="1276148" cy="1209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6801569" y="4865792"/>
            <a:ext cx="10536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8238798" y="3510455"/>
            <a:ext cx="5254" cy="1003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783751" y="3158359"/>
            <a:ext cx="30661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9795183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r7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1076130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10572948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9789927" y="451498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1070874" y="458459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10567692" y="486708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0"/>
            <a:endCxn id="106" idx="4"/>
          </p:cNvCxnSpPr>
          <p:nvPr/>
        </p:nvCxnSpPr>
        <p:spPr>
          <a:xfrm flipV="1">
            <a:off x="10178810" y="3510453"/>
            <a:ext cx="5256" cy="10045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627680" y="3158357"/>
            <a:ext cx="1167503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632934" y="4865793"/>
            <a:ext cx="1156993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519033" y="3407326"/>
            <a:ext cx="1390051" cy="12094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814148" y="2990191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br1-BR26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B7D5BEE-F85E-AA42-A37C-B83C67C76390}"/>
              </a:ext>
            </a:extLst>
          </p:cNvPr>
          <p:cNvSpPr/>
          <p:nvPr/>
        </p:nvSpPr>
        <p:spPr>
          <a:xfrm>
            <a:off x="4958954" y="4697628"/>
            <a:ext cx="908755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br2-BR34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21569193-6A6C-3547-967C-60EF99FFC8FB}"/>
              </a:ext>
            </a:extLst>
          </p:cNvPr>
          <p:cNvSpPr/>
          <p:nvPr/>
        </p:nvSpPr>
        <p:spPr>
          <a:xfrm>
            <a:off x="6957664" y="4727439"/>
            <a:ext cx="804807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br2-BR45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BAC3CE5-7CE1-6247-82F1-3ECDADB24342}"/>
              </a:ext>
            </a:extLst>
          </p:cNvPr>
          <p:cNvSpPr/>
          <p:nvPr/>
        </p:nvSpPr>
        <p:spPr>
          <a:xfrm rot="18977995">
            <a:off x="6986941" y="3799180"/>
            <a:ext cx="82914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br2-BR46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57E8161-0703-5144-8DD7-1DD43611A80F}"/>
              </a:ext>
            </a:extLst>
          </p:cNvPr>
          <p:cNvSpPr/>
          <p:nvPr/>
        </p:nvSpPr>
        <p:spPr>
          <a:xfrm rot="16200000">
            <a:off x="3987915" y="3805621"/>
            <a:ext cx="803113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br1-BR23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CD972C2E-8CA9-3A45-8730-8C5D50C24C0E}"/>
              </a:ext>
            </a:extLst>
          </p:cNvPr>
          <p:cNvSpPr/>
          <p:nvPr/>
        </p:nvSpPr>
        <p:spPr>
          <a:xfrm rot="16200000">
            <a:off x="7833670" y="3807304"/>
            <a:ext cx="799746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br3-BR56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68F45CB-D689-EB48-97EF-796B1D2E2826}"/>
              </a:ext>
            </a:extLst>
          </p:cNvPr>
          <p:cNvSpPr/>
          <p:nvPr/>
        </p:nvSpPr>
        <p:spPr>
          <a:xfrm rot="2458646">
            <a:off x="4958259" y="3831034"/>
            <a:ext cx="876278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br2-BR24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D10E6F-71A7-E442-814F-6C8F5F1BA3E3}"/>
              </a:ext>
            </a:extLst>
          </p:cNvPr>
          <p:cNvSpPr/>
          <p:nvPr/>
        </p:nvSpPr>
        <p:spPr>
          <a:xfrm>
            <a:off x="390555" y="5779151"/>
            <a:ext cx="1522328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br1/br2/br3/br4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57CF-2CFC-9C4C-978F-1CA874B8C406}"/>
              </a:ext>
            </a:extLst>
          </p:cNvPr>
          <p:cNvSpPr txBox="1"/>
          <p:nvPr/>
        </p:nvSpPr>
        <p:spPr>
          <a:xfrm>
            <a:off x="303111" y="6196287"/>
            <a:ext cx="440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 that provide delay or network cut-off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C5B7F9A-893F-7A44-968D-3AD097BB4245}"/>
              </a:ext>
            </a:extLst>
          </p:cNvPr>
          <p:cNvSpPr/>
          <p:nvPr/>
        </p:nvSpPr>
        <p:spPr>
          <a:xfrm>
            <a:off x="389639" y="461682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B1EECD-048B-634A-9106-D08AC643293F}"/>
              </a:ext>
            </a:extLst>
          </p:cNvPr>
          <p:cNvSpPr txBox="1"/>
          <p:nvPr/>
        </p:nvSpPr>
        <p:spPr>
          <a:xfrm>
            <a:off x="318376" y="5191804"/>
            <a:ext cx="25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generator/receiver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06DDE0D-963A-1936-F9F9-A97444FCFF36}"/>
              </a:ext>
            </a:extLst>
          </p:cNvPr>
          <p:cNvSpPr/>
          <p:nvPr/>
        </p:nvSpPr>
        <p:spPr>
          <a:xfrm>
            <a:off x="2953875" y="2986159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br1-B12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9CE6562-C4A2-23F3-9313-996145ECA620}"/>
              </a:ext>
            </a:extLst>
          </p:cNvPr>
          <p:cNvSpPr/>
          <p:nvPr/>
        </p:nvSpPr>
        <p:spPr>
          <a:xfrm rot="2467794">
            <a:off x="2912512" y="3868172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br1-BR13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EF985A2-DD8D-3E8A-FC04-D00B5F4F21F9}"/>
              </a:ext>
            </a:extLst>
          </p:cNvPr>
          <p:cNvSpPr/>
          <p:nvPr/>
        </p:nvSpPr>
        <p:spPr>
          <a:xfrm>
            <a:off x="8740972" y="2986158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br4-BR67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E6C52C7-CFDF-EDBC-8431-C4F0CD6ACAC6}"/>
              </a:ext>
            </a:extLst>
          </p:cNvPr>
          <p:cNvSpPr/>
          <p:nvPr/>
        </p:nvSpPr>
        <p:spPr>
          <a:xfrm>
            <a:off x="8725632" y="4697628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Br3-BR58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C78078B-F2A4-513A-DBBB-FA370AF85DBD}"/>
              </a:ext>
            </a:extLst>
          </p:cNvPr>
          <p:cNvSpPr/>
          <p:nvPr/>
        </p:nvSpPr>
        <p:spPr>
          <a:xfrm rot="19057319">
            <a:off x="8756625" y="3814991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br3-BR57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E14F01C-1D0E-5619-DEB9-9AE08FDF8633}"/>
              </a:ext>
            </a:extLst>
          </p:cNvPr>
          <p:cNvSpPr/>
          <p:nvPr/>
        </p:nvSpPr>
        <p:spPr>
          <a:xfrm rot="16200000">
            <a:off x="9721811" y="3844553"/>
            <a:ext cx="913995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br4-BR78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386AB45-595F-FFE4-EE09-7DB6191C1D51}"/>
              </a:ext>
            </a:extLst>
          </p:cNvPr>
          <p:cNvSpPr/>
          <p:nvPr/>
        </p:nvSpPr>
        <p:spPr>
          <a:xfrm>
            <a:off x="4063792" y="551693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28D9CF-1981-3CC6-105C-3B5C818B6334}"/>
              </a:ext>
            </a:extLst>
          </p:cNvPr>
          <p:cNvCxnSpPr>
            <a:cxnSpLocks/>
            <a:stCxn id="23" idx="0"/>
            <a:endCxn id="7" idx="4"/>
          </p:cNvCxnSpPr>
          <p:nvPr/>
        </p:nvCxnSpPr>
        <p:spPr>
          <a:xfrm flipV="1">
            <a:off x="4400123" y="5217889"/>
            <a:ext cx="0" cy="2990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1C849A9-9452-1B35-47BD-49DC90471D37}"/>
              </a:ext>
            </a:extLst>
          </p:cNvPr>
          <p:cNvSpPr/>
          <p:nvPr/>
        </p:nvSpPr>
        <p:spPr>
          <a:xfrm>
            <a:off x="6076356" y="551693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032034-BD0E-BE05-88A1-61765365DFDE}"/>
              </a:ext>
            </a:extLst>
          </p:cNvPr>
          <p:cNvCxnSpPr>
            <a:cxnSpLocks/>
            <a:stCxn id="33" idx="0"/>
            <a:endCxn id="10" idx="4"/>
          </p:cNvCxnSpPr>
          <p:nvPr/>
        </p:nvCxnSpPr>
        <p:spPr>
          <a:xfrm flipV="1">
            <a:off x="6412687" y="5217888"/>
            <a:ext cx="0" cy="2990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FDB80F8-82AD-DDDC-0EC9-62736A18AA28}"/>
              </a:ext>
            </a:extLst>
          </p:cNvPr>
          <p:cNvSpPr/>
          <p:nvPr/>
        </p:nvSpPr>
        <p:spPr>
          <a:xfrm>
            <a:off x="7907721" y="551693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F05D45E-FCCB-A690-353A-63AB85BA75F2}"/>
              </a:ext>
            </a:extLst>
          </p:cNvPr>
          <p:cNvCxnSpPr>
            <a:cxnSpLocks/>
            <a:stCxn id="38" idx="0"/>
            <a:endCxn id="9" idx="4"/>
          </p:cNvCxnSpPr>
          <p:nvPr/>
        </p:nvCxnSpPr>
        <p:spPr>
          <a:xfrm flipV="1">
            <a:off x="8244052" y="5217889"/>
            <a:ext cx="0" cy="2990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3425998-C63E-1DBE-F9E5-EE7E7562FA1A}"/>
              </a:ext>
            </a:extLst>
          </p:cNvPr>
          <p:cNvSpPr/>
          <p:nvPr/>
        </p:nvSpPr>
        <p:spPr>
          <a:xfrm>
            <a:off x="4064045" y="1902594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333EA20-B106-7C5D-C784-DF675F868DA0}"/>
              </a:ext>
            </a:extLst>
          </p:cNvPr>
          <p:cNvCxnSpPr>
            <a:cxnSpLocks/>
            <a:stCxn id="43" idx="2"/>
            <a:endCxn id="6" idx="0"/>
          </p:cNvCxnSpPr>
          <p:nvPr/>
        </p:nvCxnSpPr>
        <p:spPr>
          <a:xfrm flipH="1">
            <a:off x="4394869" y="2467562"/>
            <a:ext cx="5507" cy="338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71C24E9-5181-A0C4-8815-40AA7109E671}"/>
              </a:ext>
            </a:extLst>
          </p:cNvPr>
          <p:cNvSpPr/>
          <p:nvPr/>
        </p:nvSpPr>
        <p:spPr>
          <a:xfrm>
            <a:off x="7907721" y="189945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1A0268-A0C9-7D4D-B181-481037455C7F}"/>
              </a:ext>
            </a:extLst>
          </p:cNvPr>
          <p:cNvCxnSpPr>
            <a:cxnSpLocks/>
            <a:stCxn id="48" idx="2"/>
            <a:endCxn id="8" idx="0"/>
          </p:cNvCxnSpPr>
          <p:nvPr/>
        </p:nvCxnSpPr>
        <p:spPr>
          <a:xfrm flipH="1">
            <a:off x="8238798" y="2464420"/>
            <a:ext cx="5254" cy="3418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45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983181" y="2317105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2321420" y="23063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2316164" y="40245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8277971" y="230670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8293737" y="40245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4043284" y="402453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760946" y="2658470"/>
            <a:ext cx="560474" cy="107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757401" y="4376634"/>
            <a:ext cx="558763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1035733" y="147146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2"/>
            <a:endCxn id="5" idx="0"/>
          </p:cNvCxnSpPr>
          <p:nvPr/>
        </p:nvCxnSpPr>
        <p:spPr>
          <a:xfrm>
            <a:off x="1372064" y="2036436"/>
            <a:ext cx="0" cy="2806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7"/>
            <a:endCxn id="19" idx="3"/>
          </p:cNvCxnSpPr>
          <p:nvPr/>
        </p:nvCxnSpPr>
        <p:spPr>
          <a:xfrm flipV="1">
            <a:off x="2980028" y="2907439"/>
            <a:ext cx="1171902" cy="122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3093929" y="4376635"/>
            <a:ext cx="94935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2985284" y="2907439"/>
            <a:ext cx="1171901" cy="1220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45" idx="3"/>
          </p:cNvCxnSpPr>
          <p:nvPr/>
        </p:nvCxnSpPr>
        <p:spPr>
          <a:xfrm flipV="1">
            <a:off x="4707148" y="2908964"/>
            <a:ext cx="1953044" cy="12187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4821049" y="4376635"/>
            <a:ext cx="347268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42" idx="7"/>
            <a:endCxn id="8" idx="3"/>
          </p:cNvCxnSpPr>
          <p:nvPr/>
        </p:nvCxnSpPr>
        <p:spPr>
          <a:xfrm flipV="1">
            <a:off x="7228176" y="2907775"/>
            <a:ext cx="1163696" cy="12198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19" idx="2"/>
            <a:endCxn id="6" idx="6"/>
          </p:cNvCxnSpPr>
          <p:nvPr/>
        </p:nvCxnSpPr>
        <p:spPr>
          <a:xfrm flipH="1">
            <a:off x="3099185" y="2658470"/>
            <a:ext cx="9388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9707083" y="2306373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ce3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9701827" y="4015098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ce4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9055736" y="2658470"/>
            <a:ext cx="651347" cy="3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 flipV="1">
            <a:off x="9071502" y="4367195"/>
            <a:ext cx="630325" cy="94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D10E6F-71A7-E442-814F-6C8F5F1BA3E3}"/>
              </a:ext>
            </a:extLst>
          </p:cNvPr>
          <p:cNvSpPr/>
          <p:nvPr/>
        </p:nvSpPr>
        <p:spPr>
          <a:xfrm>
            <a:off x="4812703" y="5823710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57CF-2CFC-9C4C-978F-1CA874B8C406}"/>
              </a:ext>
            </a:extLst>
          </p:cNvPr>
          <p:cNvSpPr txBox="1"/>
          <p:nvPr/>
        </p:nvSpPr>
        <p:spPr>
          <a:xfrm>
            <a:off x="5456496" y="5840027"/>
            <a:ext cx="3391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Bridge that provide delay or network cut-off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E29413-6C04-1FFF-0299-AB65B7826A91}"/>
              </a:ext>
            </a:extLst>
          </p:cNvPr>
          <p:cNvSpPr/>
          <p:nvPr/>
        </p:nvSpPr>
        <p:spPr>
          <a:xfrm>
            <a:off x="979636" y="4024537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A986E5-F836-9E44-F930-D214EB6BE253}"/>
              </a:ext>
            </a:extLst>
          </p:cNvPr>
          <p:cNvSpPr/>
          <p:nvPr/>
        </p:nvSpPr>
        <p:spPr>
          <a:xfrm>
            <a:off x="4038029" y="23063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1FEEB63-8344-AE93-EE89-A068C29791E1}"/>
              </a:ext>
            </a:extLst>
          </p:cNvPr>
          <p:cNvSpPr/>
          <p:nvPr/>
        </p:nvSpPr>
        <p:spPr>
          <a:xfrm>
            <a:off x="6564312" y="402453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00B6A11-204E-3B22-9FFE-FF39578DA471}"/>
              </a:ext>
            </a:extLst>
          </p:cNvPr>
          <p:cNvSpPr/>
          <p:nvPr/>
        </p:nvSpPr>
        <p:spPr>
          <a:xfrm>
            <a:off x="6546291" y="230789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60E5045-73D5-E424-C8FA-B2A6109E74C6}"/>
              </a:ext>
            </a:extLst>
          </p:cNvPr>
          <p:cNvCxnSpPr>
            <a:cxnSpLocks/>
            <a:stCxn id="10" idx="0"/>
            <a:endCxn id="19" idx="4"/>
          </p:cNvCxnSpPr>
          <p:nvPr/>
        </p:nvCxnSpPr>
        <p:spPr>
          <a:xfrm flipH="1" flipV="1">
            <a:off x="4426912" y="3010566"/>
            <a:ext cx="5255" cy="1013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22716A-04A8-6B77-30F2-8069C7CE71E3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>
          <a:xfrm flipH="1" flipV="1">
            <a:off x="6935174" y="3012091"/>
            <a:ext cx="18021" cy="10124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382C6F1-E343-F968-F0EF-DCFC0EE3491E}"/>
              </a:ext>
            </a:extLst>
          </p:cNvPr>
          <p:cNvCxnSpPr>
            <a:cxnSpLocks/>
            <a:stCxn id="42" idx="1"/>
            <a:endCxn id="19" idx="5"/>
          </p:cNvCxnSpPr>
          <p:nvPr/>
        </p:nvCxnSpPr>
        <p:spPr>
          <a:xfrm flipH="1" flipV="1">
            <a:off x="4701893" y="2907439"/>
            <a:ext cx="1976320" cy="1220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E21F19-F294-086D-E55A-F76FD8A1FDCB}"/>
              </a:ext>
            </a:extLst>
          </p:cNvPr>
          <p:cNvCxnSpPr>
            <a:cxnSpLocks/>
            <a:stCxn id="45" idx="6"/>
            <a:endCxn id="8" idx="2"/>
          </p:cNvCxnSpPr>
          <p:nvPr/>
        </p:nvCxnSpPr>
        <p:spPr>
          <a:xfrm flipV="1">
            <a:off x="7324056" y="2658806"/>
            <a:ext cx="953915" cy="1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D84E401-5B14-DF24-E1C4-8CC64C376FB7}"/>
              </a:ext>
            </a:extLst>
          </p:cNvPr>
          <p:cNvCxnSpPr>
            <a:cxnSpLocks/>
            <a:stCxn id="45" idx="2"/>
            <a:endCxn id="19" idx="6"/>
          </p:cNvCxnSpPr>
          <p:nvPr/>
        </p:nvCxnSpPr>
        <p:spPr>
          <a:xfrm flipH="1" flipV="1">
            <a:off x="4815794" y="2658470"/>
            <a:ext cx="1730497" cy="15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B17755C-B1BA-A7A8-6A68-562C20666083}"/>
              </a:ext>
            </a:extLst>
          </p:cNvPr>
          <p:cNvCxnSpPr>
            <a:cxnSpLocks/>
            <a:stCxn id="9" idx="1"/>
            <a:endCxn id="45" idx="5"/>
          </p:cNvCxnSpPr>
          <p:nvPr/>
        </p:nvCxnSpPr>
        <p:spPr>
          <a:xfrm flipH="1" flipV="1">
            <a:off x="7210155" y="2908964"/>
            <a:ext cx="1197483" cy="1218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8713803B-86A4-3B9E-704C-5AB7EBCB898F}"/>
              </a:ext>
            </a:extLst>
          </p:cNvPr>
          <p:cNvSpPr/>
          <p:nvPr/>
        </p:nvSpPr>
        <p:spPr>
          <a:xfrm>
            <a:off x="2373972" y="147146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c1B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58B12C0-08C0-C8A7-F811-A5344CA9A213}"/>
              </a:ext>
            </a:extLst>
          </p:cNvPr>
          <p:cNvCxnSpPr>
            <a:cxnSpLocks/>
            <a:stCxn id="142" idx="2"/>
            <a:endCxn id="6" idx="0"/>
          </p:cNvCxnSpPr>
          <p:nvPr/>
        </p:nvCxnSpPr>
        <p:spPr>
          <a:xfrm>
            <a:off x="2710303" y="2036436"/>
            <a:ext cx="0" cy="2699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0CB8BCF7-247B-12D6-B44C-12654A06BD50}"/>
              </a:ext>
            </a:extLst>
          </p:cNvPr>
          <p:cNvSpPr/>
          <p:nvPr/>
        </p:nvSpPr>
        <p:spPr>
          <a:xfrm>
            <a:off x="8330522" y="146915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c3b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AF02E90-5E36-E836-5C3B-F30983512D95}"/>
              </a:ext>
            </a:extLst>
          </p:cNvPr>
          <p:cNvCxnSpPr>
            <a:cxnSpLocks/>
            <a:stCxn id="146" idx="2"/>
            <a:endCxn id="8" idx="0"/>
          </p:cNvCxnSpPr>
          <p:nvPr/>
        </p:nvCxnSpPr>
        <p:spPr>
          <a:xfrm>
            <a:off x="8666853" y="2034121"/>
            <a:ext cx="1" cy="272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C4A31D69-419A-7342-D736-3721817376D0}"/>
              </a:ext>
            </a:extLst>
          </p:cNvPr>
          <p:cNvSpPr/>
          <p:nvPr/>
        </p:nvSpPr>
        <p:spPr>
          <a:xfrm>
            <a:off x="9754378" y="146073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c3a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FF3815E-60A4-19DD-74CA-BFD4BC0107EC}"/>
              </a:ext>
            </a:extLst>
          </p:cNvPr>
          <p:cNvCxnSpPr>
            <a:cxnSpLocks/>
            <a:stCxn id="148" idx="2"/>
            <a:endCxn id="106" idx="0"/>
          </p:cNvCxnSpPr>
          <p:nvPr/>
        </p:nvCxnSpPr>
        <p:spPr>
          <a:xfrm>
            <a:off x="10090709" y="2025706"/>
            <a:ext cx="5257" cy="280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14EA2D28-3DC3-F61D-E605-04A722DC5EF4}"/>
              </a:ext>
            </a:extLst>
          </p:cNvPr>
          <p:cNvSpPr/>
          <p:nvPr/>
        </p:nvSpPr>
        <p:spPr>
          <a:xfrm>
            <a:off x="1035733" y="507862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c2a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76BF59E-56CC-8077-2C16-93EB7E89E8C4}"/>
              </a:ext>
            </a:extLst>
          </p:cNvPr>
          <p:cNvCxnSpPr>
            <a:cxnSpLocks/>
            <a:stCxn id="157" idx="0"/>
            <a:endCxn id="11" idx="4"/>
          </p:cNvCxnSpPr>
          <p:nvPr/>
        </p:nvCxnSpPr>
        <p:spPr>
          <a:xfrm flipH="1" flipV="1">
            <a:off x="1368519" y="4728730"/>
            <a:ext cx="3545" cy="3498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2946240C-75ED-8BD7-2B3C-E94B9B955FB7}"/>
              </a:ext>
            </a:extLst>
          </p:cNvPr>
          <p:cNvSpPr/>
          <p:nvPr/>
        </p:nvSpPr>
        <p:spPr>
          <a:xfrm>
            <a:off x="2373972" y="507862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c1B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EF44127-151E-D901-C561-A3471129F944}"/>
              </a:ext>
            </a:extLst>
          </p:cNvPr>
          <p:cNvCxnSpPr>
            <a:cxnSpLocks/>
            <a:stCxn id="7" idx="4"/>
            <a:endCxn id="159" idx="0"/>
          </p:cNvCxnSpPr>
          <p:nvPr/>
        </p:nvCxnSpPr>
        <p:spPr>
          <a:xfrm>
            <a:off x="2705047" y="4728732"/>
            <a:ext cx="5256" cy="349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FAC09743-9515-1902-69C2-51C089FA8ED8}"/>
              </a:ext>
            </a:extLst>
          </p:cNvPr>
          <p:cNvSpPr/>
          <p:nvPr/>
        </p:nvSpPr>
        <p:spPr>
          <a:xfrm>
            <a:off x="8349534" y="507862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c4b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2CF678E-2939-0E30-B040-CC873F751BF7}"/>
              </a:ext>
            </a:extLst>
          </p:cNvPr>
          <p:cNvCxnSpPr>
            <a:cxnSpLocks/>
            <a:stCxn id="168" idx="0"/>
            <a:endCxn id="9" idx="4"/>
          </p:cNvCxnSpPr>
          <p:nvPr/>
        </p:nvCxnSpPr>
        <p:spPr>
          <a:xfrm flipH="1" flipV="1">
            <a:off x="8682620" y="4728732"/>
            <a:ext cx="3245" cy="349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D8F8142E-9313-F1EC-F46D-2DDF7F181148}"/>
              </a:ext>
            </a:extLst>
          </p:cNvPr>
          <p:cNvSpPr/>
          <p:nvPr/>
        </p:nvSpPr>
        <p:spPr>
          <a:xfrm>
            <a:off x="9754378" y="507862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c4a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A2D7B81-3F60-5564-2B56-4E74CAD1CB2B}"/>
              </a:ext>
            </a:extLst>
          </p:cNvPr>
          <p:cNvCxnSpPr>
            <a:cxnSpLocks/>
            <a:stCxn id="113" idx="4"/>
            <a:endCxn id="170" idx="0"/>
          </p:cNvCxnSpPr>
          <p:nvPr/>
        </p:nvCxnSpPr>
        <p:spPr>
          <a:xfrm flipH="1">
            <a:off x="10090709" y="4719291"/>
            <a:ext cx="1" cy="3593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B78E8D1B-7918-68E7-43CD-450B0A914DA8}"/>
              </a:ext>
            </a:extLst>
          </p:cNvPr>
          <p:cNvSpPr/>
          <p:nvPr/>
        </p:nvSpPr>
        <p:spPr>
          <a:xfrm>
            <a:off x="3278491" y="2534437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pe1p1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1277D04B-B8CF-2D28-EB25-A62E6AD5B155}"/>
              </a:ext>
            </a:extLst>
          </p:cNvPr>
          <p:cNvSpPr/>
          <p:nvPr/>
        </p:nvSpPr>
        <p:spPr>
          <a:xfrm>
            <a:off x="3274804" y="4252601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pe2p2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40581E70-1211-9DDB-2606-F2440F540B14}"/>
              </a:ext>
            </a:extLst>
          </p:cNvPr>
          <p:cNvSpPr/>
          <p:nvPr/>
        </p:nvSpPr>
        <p:spPr>
          <a:xfrm>
            <a:off x="4159432" y="3377285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p1p2</a:t>
            </a:r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11EEBAB0-AE10-9D7A-197D-5BA5351CD138}"/>
              </a:ext>
            </a:extLst>
          </p:cNvPr>
          <p:cNvSpPr/>
          <p:nvPr/>
        </p:nvSpPr>
        <p:spPr>
          <a:xfrm>
            <a:off x="6683468" y="3351312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p3p4</a:t>
            </a:r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8B091DC0-4B3E-0995-F08B-DFC8C8DB5BAA}"/>
              </a:ext>
            </a:extLst>
          </p:cNvPr>
          <p:cNvSpPr/>
          <p:nvPr/>
        </p:nvSpPr>
        <p:spPr>
          <a:xfrm>
            <a:off x="5454552" y="2534437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p1p3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EE8058E-A7B9-8B91-0A90-EEA0189165FF}"/>
              </a:ext>
            </a:extLst>
          </p:cNvPr>
          <p:cNvSpPr/>
          <p:nvPr/>
        </p:nvSpPr>
        <p:spPr>
          <a:xfrm>
            <a:off x="5475080" y="4258508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p2p4</a:t>
            </a: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2B5DA655-221B-7BBA-E862-61A8ED1613B0}"/>
              </a:ext>
            </a:extLst>
          </p:cNvPr>
          <p:cNvSpPr/>
          <p:nvPr/>
        </p:nvSpPr>
        <p:spPr>
          <a:xfrm>
            <a:off x="4853284" y="3061712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p1p4</a:t>
            </a: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85996882-C7D4-F717-F9B5-A7B0400BEED2}"/>
              </a:ext>
            </a:extLst>
          </p:cNvPr>
          <p:cNvSpPr/>
          <p:nvPr/>
        </p:nvSpPr>
        <p:spPr>
          <a:xfrm>
            <a:off x="4849712" y="3756017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p2p3</a:t>
            </a:r>
          </a:p>
        </p:txBody>
      </p: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87A4F9C7-B115-A58E-AE1A-23FBF74E689D}"/>
              </a:ext>
            </a:extLst>
          </p:cNvPr>
          <p:cNvSpPr/>
          <p:nvPr/>
        </p:nvSpPr>
        <p:spPr>
          <a:xfrm>
            <a:off x="7501939" y="2530108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pe3p3</a:t>
            </a:r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11645E55-14C3-5B53-AAAE-A89177923912}"/>
              </a:ext>
            </a:extLst>
          </p:cNvPr>
          <p:cNvSpPr/>
          <p:nvPr/>
        </p:nvSpPr>
        <p:spPr>
          <a:xfrm>
            <a:off x="7511386" y="4258508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Pe4p4</a:t>
            </a: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7B1F1E4A-7959-CB21-E69A-D00BC7C3FC63}"/>
              </a:ext>
            </a:extLst>
          </p:cNvPr>
          <p:cNvSpPr/>
          <p:nvPr/>
        </p:nvSpPr>
        <p:spPr>
          <a:xfrm>
            <a:off x="3053613" y="3142737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pe1p2</a:t>
            </a: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A6473BE8-742C-2E90-5F4C-5CC004C05CFE}"/>
              </a:ext>
            </a:extLst>
          </p:cNvPr>
          <p:cNvSpPr/>
          <p:nvPr/>
        </p:nvSpPr>
        <p:spPr>
          <a:xfrm>
            <a:off x="3039232" y="3641641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pe2p1</a:t>
            </a: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038521AE-7C64-DF6F-5781-9DEE4C374221}"/>
              </a:ext>
            </a:extLst>
          </p:cNvPr>
          <p:cNvSpPr/>
          <p:nvPr/>
        </p:nvSpPr>
        <p:spPr>
          <a:xfrm>
            <a:off x="7773923" y="3109306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pe3p4</a:t>
            </a:r>
          </a:p>
        </p:txBody>
      </p: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30083FD1-96C1-9339-3155-63FA986758AE}"/>
              </a:ext>
            </a:extLst>
          </p:cNvPr>
          <p:cNvSpPr/>
          <p:nvPr/>
        </p:nvSpPr>
        <p:spPr>
          <a:xfrm>
            <a:off x="7827489" y="3672443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pe4p3</a:t>
            </a: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3835BCBE-7DCD-AA03-69AE-6C4122A38237}"/>
              </a:ext>
            </a:extLst>
          </p:cNvPr>
          <p:cNvSpPr/>
          <p:nvPr/>
        </p:nvSpPr>
        <p:spPr>
          <a:xfrm>
            <a:off x="4812703" y="6335220"/>
            <a:ext cx="672662" cy="33633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E10A713-C329-B758-E1FA-1952CCD9C0B5}"/>
              </a:ext>
            </a:extLst>
          </p:cNvPr>
          <p:cNvSpPr txBox="1"/>
          <p:nvPr/>
        </p:nvSpPr>
        <p:spPr>
          <a:xfrm>
            <a:off x="5456496" y="6351537"/>
            <a:ext cx="2046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Traffic generator/receiver</a:t>
            </a:r>
          </a:p>
        </p:txBody>
      </p:sp>
      <p:sp>
        <p:nvSpPr>
          <p:cNvPr id="214" name="Rectangle 5">
            <a:extLst>
              <a:ext uri="{FF2B5EF4-FFF2-40B4-BE49-F238E27FC236}">
                <a16:creationId xmlns:a16="http://schemas.microsoft.com/office/drawing/2014/main" id="{7C6035BA-FDB9-CAC3-0365-58A275E2B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339" y="1358542"/>
            <a:ext cx="665519" cy="1381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333"/>
              </a:spcBef>
            </a:pPr>
            <a:r>
              <a:rPr lang="en-US" sz="933" b="1" dirty="0"/>
              <a:t>Paragon</a:t>
            </a:r>
          </a:p>
        </p:txBody>
      </p:sp>
      <p:pic>
        <p:nvPicPr>
          <p:cNvPr id="215" name="Graphic 214">
            <a:extLst>
              <a:ext uri="{FF2B5EF4-FFF2-40B4-BE49-F238E27FC236}">
                <a16:creationId xmlns:a16="http://schemas.microsoft.com/office/drawing/2014/main" id="{0AAB3071-3674-97DC-CF51-81F12C0BA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7587" y="1565451"/>
            <a:ext cx="581025" cy="523875"/>
          </a:xfrm>
          <a:prstGeom prst="rect">
            <a:avLst/>
          </a:prstGeom>
        </p:spPr>
      </p:pic>
      <p:sp>
        <p:nvSpPr>
          <p:cNvPr id="275" name="TextBox 274">
            <a:extLst>
              <a:ext uri="{FF2B5EF4-FFF2-40B4-BE49-F238E27FC236}">
                <a16:creationId xmlns:a16="http://schemas.microsoft.com/office/drawing/2014/main" id="{0FB2C8C1-0031-8515-EAC2-39A6CB0B8F85}"/>
              </a:ext>
            </a:extLst>
          </p:cNvPr>
          <p:cNvSpPr txBox="1"/>
          <p:nvPr/>
        </p:nvSpPr>
        <p:spPr>
          <a:xfrm>
            <a:off x="2099884" y="26242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F475BC5-E6C4-ADDF-E19B-61E3E7A287C9}"/>
              </a:ext>
            </a:extLst>
          </p:cNvPr>
          <p:cNvSpPr txBox="1"/>
          <p:nvPr/>
        </p:nvSpPr>
        <p:spPr>
          <a:xfrm>
            <a:off x="2661779" y="20616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CFB153D9-E15D-AB04-8573-ADB4A6A814A1}"/>
              </a:ext>
            </a:extLst>
          </p:cNvPr>
          <p:cNvSpPr txBox="1"/>
          <p:nvPr/>
        </p:nvSpPr>
        <p:spPr>
          <a:xfrm>
            <a:off x="3025349" y="24091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C6926FB-0D75-9836-44E2-3E3749401A4B}"/>
              </a:ext>
            </a:extLst>
          </p:cNvPr>
          <p:cNvSpPr txBox="1"/>
          <p:nvPr/>
        </p:nvSpPr>
        <p:spPr>
          <a:xfrm>
            <a:off x="2817891" y="28858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1676DED7-B46C-99CA-2A1D-28F08FA8F5F4}"/>
              </a:ext>
            </a:extLst>
          </p:cNvPr>
          <p:cNvSpPr txBox="1"/>
          <p:nvPr/>
        </p:nvSpPr>
        <p:spPr>
          <a:xfrm>
            <a:off x="2099884" y="43467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5C30850A-433A-B37C-2B88-75A89ED9B766}"/>
              </a:ext>
            </a:extLst>
          </p:cNvPr>
          <p:cNvSpPr txBox="1"/>
          <p:nvPr/>
        </p:nvSpPr>
        <p:spPr>
          <a:xfrm>
            <a:off x="2677382" y="46632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EA5AAFAA-6B6B-01F0-D219-64B32D6B7D6A}"/>
              </a:ext>
            </a:extLst>
          </p:cNvPr>
          <p:cNvSpPr txBox="1"/>
          <p:nvPr/>
        </p:nvSpPr>
        <p:spPr>
          <a:xfrm>
            <a:off x="3005713" y="43422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24492D64-49D5-C1F8-EF10-ABF3603CFAD3}"/>
              </a:ext>
            </a:extLst>
          </p:cNvPr>
          <p:cNvSpPr txBox="1"/>
          <p:nvPr/>
        </p:nvSpPr>
        <p:spPr>
          <a:xfrm>
            <a:off x="2835912" y="38323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1F07E72-0D54-24D4-106A-17E4EB7F4CC9}"/>
              </a:ext>
            </a:extLst>
          </p:cNvPr>
          <p:cNvSpPr txBox="1"/>
          <p:nvPr/>
        </p:nvSpPr>
        <p:spPr>
          <a:xfrm>
            <a:off x="3824812" y="24000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3F26D7E-FFF3-4770-ACAB-F7BA2524B29D}"/>
              </a:ext>
            </a:extLst>
          </p:cNvPr>
          <p:cNvSpPr txBox="1"/>
          <p:nvPr/>
        </p:nvSpPr>
        <p:spPr>
          <a:xfrm>
            <a:off x="3865211" y="27629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A7A9E0A7-2CE4-F733-DF1B-76AA532C0881}"/>
              </a:ext>
            </a:extLst>
          </p:cNvPr>
          <p:cNvSpPr txBox="1"/>
          <p:nvPr/>
        </p:nvSpPr>
        <p:spPr>
          <a:xfrm>
            <a:off x="4002406" y="38118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B0302F2F-BD8A-F524-83D2-84F1B645A307}"/>
              </a:ext>
            </a:extLst>
          </p:cNvPr>
          <p:cNvSpPr txBox="1"/>
          <p:nvPr/>
        </p:nvSpPr>
        <p:spPr>
          <a:xfrm>
            <a:off x="3840094" y="43467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52182C75-42F3-3A4B-A3A7-41F4C0DBE902}"/>
              </a:ext>
            </a:extLst>
          </p:cNvPr>
          <p:cNvSpPr txBox="1"/>
          <p:nvPr/>
        </p:nvSpPr>
        <p:spPr>
          <a:xfrm>
            <a:off x="4800309" y="240408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3/4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2D2CE99F-6B95-D8E9-3E93-9361285B1685}"/>
              </a:ext>
            </a:extLst>
          </p:cNvPr>
          <p:cNvSpPr txBox="1"/>
          <p:nvPr/>
        </p:nvSpPr>
        <p:spPr>
          <a:xfrm>
            <a:off x="4748516" y="27531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95E1B6A-A34C-517B-D164-83E4C3B4475F}"/>
              </a:ext>
            </a:extLst>
          </p:cNvPr>
          <p:cNvSpPr txBox="1"/>
          <p:nvPr/>
        </p:nvSpPr>
        <p:spPr>
          <a:xfrm>
            <a:off x="4599334" y="38511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54BF182B-86E9-BC6B-CB6A-A8C3C37D74E5}"/>
              </a:ext>
            </a:extLst>
          </p:cNvPr>
          <p:cNvSpPr txBox="1"/>
          <p:nvPr/>
        </p:nvSpPr>
        <p:spPr>
          <a:xfrm>
            <a:off x="4759118" y="43010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AC8CE95D-25D7-765F-5BE4-9613BBE67E2B}"/>
              </a:ext>
            </a:extLst>
          </p:cNvPr>
          <p:cNvSpPr txBox="1"/>
          <p:nvPr/>
        </p:nvSpPr>
        <p:spPr>
          <a:xfrm>
            <a:off x="7253231" y="23678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1EDFDB7-2EDB-67AF-E86B-73442E676115}"/>
              </a:ext>
            </a:extLst>
          </p:cNvPr>
          <p:cNvSpPr txBox="1"/>
          <p:nvPr/>
        </p:nvSpPr>
        <p:spPr>
          <a:xfrm>
            <a:off x="7239566" y="27531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1E998872-9F2E-83EF-CE1E-B02ED5773622}"/>
              </a:ext>
            </a:extLst>
          </p:cNvPr>
          <p:cNvSpPr txBox="1"/>
          <p:nvPr/>
        </p:nvSpPr>
        <p:spPr>
          <a:xfrm>
            <a:off x="6308474" y="27629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CE871AE-BB71-3DB1-424A-52E17EA03ED8}"/>
              </a:ext>
            </a:extLst>
          </p:cNvPr>
          <p:cNvSpPr txBox="1"/>
          <p:nvPr/>
        </p:nvSpPr>
        <p:spPr>
          <a:xfrm>
            <a:off x="6181312" y="238330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3/4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206C957C-F0C7-26E2-2396-834D05A956C6}"/>
              </a:ext>
            </a:extLst>
          </p:cNvPr>
          <p:cNvSpPr txBox="1"/>
          <p:nvPr/>
        </p:nvSpPr>
        <p:spPr>
          <a:xfrm>
            <a:off x="4209788" y="29408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A418A107-E3FF-E827-C2DF-0A6E013A5B0C}"/>
              </a:ext>
            </a:extLst>
          </p:cNvPr>
          <p:cNvSpPr txBox="1"/>
          <p:nvPr/>
        </p:nvSpPr>
        <p:spPr>
          <a:xfrm>
            <a:off x="4219008" y="37580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EAC331EE-B9A5-4603-3169-B4C958E6A946}"/>
              </a:ext>
            </a:extLst>
          </p:cNvPr>
          <p:cNvSpPr txBox="1"/>
          <p:nvPr/>
        </p:nvSpPr>
        <p:spPr>
          <a:xfrm>
            <a:off x="6902748" y="29652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1A97538F-9839-2991-F421-F07BD9EA38A3}"/>
              </a:ext>
            </a:extLst>
          </p:cNvPr>
          <p:cNvSpPr txBox="1"/>
          <p:nvPr/>
        </p:nvSpPr>
        <p:spPr>
          <a:xfrm>
            <a:off x="7130338" y="37905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09D21778-3237-F5C8-E38B-0D6290A13109}"/>
              </a:ext>
            </a:extLst>
          </p:cNvPr>
          <p:cNvSpPr txBox="1"/>
          <p:nvPr/>
        </p:nvSpPr>
        <p:spPr>
          <a:xfrm>
            <a:off x="7259289" y="4358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A0D3B2C8-AB6A-A219-C757-EA7DF5E97089}"/>
              </a:ext>
            </a:extLst>
          </p:cNvPr>
          <p:cNvSpPr txBox="1"/>
          <p:nvPr/>
        </p:nvSpPr>
        <p:spPr>
          <a:xfrm>
            <a:off x="6718431" y="374341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611F4141-C1C6-0F58-0425-897944483A9E}"/>
              </a:ext>
            </a:extLst>
          </p:cNvPr>
          <p:cNvSpPr txBox="1"/>
          <p:nvPr/>
        </p:nvSpPr>
        <p:spPr>
          <a:xfrm>
            <a:off x="6323452" y="39448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A95BA88-E86F-8EC3-0ECB-97BF9F3B132D}"/>
              </a:ext>
            </a:extLst>
          </p:cNvPr>
          <p:cNvSpPr txBox="1"/>
          <p:nvPr/>
        </p:nvSpPr>
        <p:spPr>
          <a:xfrm>
            <a:off x="6242491" y="43183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91134F4E-E939-8C24-5FED-FE1B55E236C0}"/>
              </a:ext>
            </a:extLst>
          </p:cNvPr>
          <p:cNvSpPr txBox="1"/>
          <p:nvPr/>
        </p:nvSpPr>
        <p:spPr>
          <a:xfrm>
            <a:off x="8987012" y="2620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B5D56E18-4A98-791B-3412-B284A6A28E1C}"/>
              </a:ext>
            </a:extLst>
          </p:cNvPr>
          <p:cNvSpPr txBox="1"/>
          <p:nvPr/>
        </p:nvSpPr>
        <p:spPr>
          <a:xfrm>
            <a:off x="9007819" y="41276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4B9EA3BC-A478-9060-CA5C-19D2E9454618}"/>
              </a:ext>
            </a:extLst>
          </p:cNvPr>
          <p:cNvSpPr txBox="1"/>
          <p:nvPr/>
        </p:nvSpPr>
        <p:spPr>
          <a:xfrm>
            <a:off x="8609892" y="20517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11701D88-B14D-ABBD-2877-CCAAAC4F1E25}"/>
              </a:ext>
            </a:extLst>
          </p:cNvPr>
          <p:cNvSpPr txBox="1"/>
          <p:nvPr/>
        </p:nvSpPr>
        <p:spPr>
          <a:xfrm>
            <a:off x="8640676" y="47034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6967900B-207B-180C-7281-D1428BBC3443}"/>
              </a:ext>
            </a:extLst>
          </p:cNvPr>
          <p:cNvSpPr txBox="1"/>
          <p:nvPr/>
        </p:nvSpPr>
        <p:spPr>
          <a:xfrm>
            <a:off x="8061678" y="23846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819D08AF-6FBA-0AFC-983E-046C17A5777A}"/>
              </a:ext>
            </a:extLst>
          </p:cNvPr>
          <p:cNvSpPr txBox="1"/>
          <p:nvPr/>
        </p:nvSpPr>
        <p:spPr>
          <a:xfrm>
            <a:off x="8127748" y="39535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A26BB08-0447-39F6-F7A6-5EEA78115262}"/>
              </a:ext>
            </a:extLst>
          </p:cNvPr>
          <p:cNvSpPr txBox="1"/>
          <p:nvPr/>
        </p:nvSpPr>
        <p:spPr>
          <a:xfrm>
            <a:off x="8035613" y="43183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BF6C9D8D-00BD-C5FF-5FE3-2A48E41375CB}"/>
              </a:ext>
            </a:extLst>
          </p:cNvPr>
          <p:cNvSpPr txBox="1"/>
          <p:nvPr/>
        </p:nvSpPr>
        <p:spPr>
          <a:xfrm>
            <a:off x="8130488" y="27779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259A23A9-D40D-5B48-3B22-C2538F80943D}"/>
              </a:ext>
            </a:extLst>
          </p:cNvPr>
          <p:cNvSpPr txBox="1"/>
          <p:nvPr/>
        </p:nvSpPr>
        <p:spPr>
          <a:xfrm>
            <a:off x="9497091" y="26196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2A97E51C-2D83-FA00-5B7F-74ED9DEE4307}"/>
              </a:ext>
            </a:extLst>
          </p:cNvPr>
          <p:cNvSpPr txBox="1"/>
          <p:nvPr/>
        </p:nvSpPr>
        <p:spPr>
          <a:xfrm>
            <a:off x="9486307" y="411964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78B95A3F-6496-7C1D-2EF7-9D6CE7D67DE2}"/>
              </a:ext>
            </a:extLst>
          </p:cNvPr>
          <p:cNvSpPr txBox="1"/>
          <p:nvPr/>
        </p:nvSpPr>
        <p:spPr>
          <a:xfrm>
            <a:off x="9873463" y="20500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E66EE2CE-A7A1-EB15-90B7-F91B3496C0CC}"/>
              </a:ext>
            </a:extLst>
          </p:cNvPr>
          <p:cNvSpPr txBox="1"/>
          <p:nvPr/>
        </p:nvSpPr>
        <p:spPr>
          <a:xfrm>
            <a:off x="10026779" y="4670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5F866F59-1FB9-A323-29B1-56452EDD92FF}"/>
              </a:ext>
            </a:extLst>
          </p:cNvPr>
          <p:cNvSpPr txBox="1"/>
          <p:nvPr/>
        </p:nvSpPr>
        <p:spPr>
          <a:xfrm>
            <a:off x="1702744" y="26286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C9CDD350-4F3F-6798-9A21-7551C4E330D1}"/>
              </a:ext>
            </a:extLst>
          </p:cNvPr>
          <p:cNvSpPr txBox="1"/>
          <p:nvPr/>
        </p:nvSpPr>
        <p:spPr>
          <a:xfrm>
            <a:off x="1695352" y="43526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DFFF6359-0F73-1617-F551-970D5D185CC4}"/>
              </a:ext>
            </a:extLst>
          </p:cNvPr>
          <p:cNvSpPr txBox="1"/>
          <p:nvPr/>
        </p:nvSpPr>
        <p:spPr>
          <a:xfrm>
            <a:off x="1339721" y="20616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4E36DDD5-8061-D100-29CC-6BDE3EC480E0}"/>
              </a:ext>
            </a:extLst>
          </p:cNvPr>
          <p:cNvSpPr txBox="1"/>
          <p:nvPr/>
        </p:nvSpPr>
        <p:spPr>
          <a:xfrm>
            <a:off x="1291279" y="46705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F71313D1-0BB2-05F2-A1CD-A03FAF5FE70F}"/>
              </a:ext>
            </a:extLst>
          </p:cNvPr>
          <p:cNvSpPr txBox="1"/>
          <p:nvPr/>
        </p:nvSpPr>
        <p:spPr>
          <a:xfrm>
            <a:off x="1684805" y="2391227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e1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0C048B8B-79FF-FB13-E8FF-367A30AE40C2}"/>
              </a:ext>
            </a:extLst>
          </p:cNvPr>
          <p:cNvSpPr txBox="1"/>
          <p:nvPr/>
        </p:nvSpPr>
        <p:spPr>
          <a:xfrm>
            <a:off x="2405744" y="1969872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e2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F613199D-91D0-7A63-8FD6-C4399270B2B5}"/>
              </a:ext>
            </a:extLst>
          </p:cNvPr>
          <p:cNvSpPr txBox="1"/>
          <p:nvPr/>
        </p:nvSpPr>
        <p:spPr>
          <a:xfrm>
            <a:off x="1684387" y="4085496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e3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617F91F8-3626-1AC3-54B3-051517A48E8D}"/>
              </a:ext>
            </a:extLst>
          </p:cNvPr>
          <p:cNvSpPr txBox="1"/>
          <p:nvPr/>
        </p:nvSpPr>
        <p:spPr>
          <a:xfrm>
            <a:off x="2405744" y="483633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e4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456F613D-109C-F976-7B58-C0705B97B1F6}"/>
              </a:ext>
            </a:extLst>
          </p:cNvPr>
          <p:cNvSpPr txBox="1"/>
          <p:nvPr/>
        </p:nvSpPr>
        <p:spPr>
          <a:xfrm>
            <a:off x="9388572" y="2383306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e5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6694160D-1BDA-59FD-3174-09E40047C9BA}"/>
              </a:ext>
            </a:extLst>
          </p:cNvPr>
          <p:cNvSpPr txBox="1"/>
          <p:nvPr/>
        </p:nvSpPr>
        <p:spPr>
          <a:xfrm>
            <a:off x="8359337" y="1977081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e6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D853CAC5-29EB-4866-1C61-2FDA8C0F598B}"/>
              </a:ext>
            </a:extLst>
          </p:cNvPr>
          <p:cNvSpPr txBox="1"/>
          <p:nvPr/>
        </p:nvSpPr>
        <p:spPr>
          <a:xfrm>
            <a:off x="9404011" y="4318352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e7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26F7D394-A658-66EF-9A77-E45FA4E85426}"/>
              </a:ext>
            </a:extLst>
          </p:cNvPr>
          <p:cNvSpPr txBox="1"/>
          <p:nvPr/>
        </p:nvSpPr>
        <p:spPr>
          <a:xfrm>
            <a:off x="8368084" y="483980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e8</a:t>
            </a:r>
          </a:p>
        </p:txBody>
      </p:sp>
    </p:spTree>
    <p:extLst>
      <p:ext uri="{BB962C8B-B14F-4D97-AF65-F5344CB8AC3E}">
        <p14:creationId xmlns:p14="http://schemas.microsoft.com/office/powerpoint/2010/main" val="2038837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983181" y="2317105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2321420" y="23063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2316164" y="40245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9143904" y="230670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9159670" y="40245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4043284" y="402453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760946" y="2658470"/>
            <a:ext cx="560474" cy="107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757401" y="4376634"/>
            <a:ext cx="558763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1035733" y="147146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2"/>
            <a:endCxn id="5" idx="0"/>
          </p:cNvCxnSpPr>
          <p:nvPr/>
        </p:nvCxnSpPr>
        <p:spPr>
          <a:xfrm>
            <a:off x="1372064" y="2036436"/>
            <a:ext cx="0" cy="2806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7"/>
            <a:endCxn id="19" idx="3"/>
          </p:cNvCxnSpPr>
          <p:nvPr/>
        </p:nvCxnSpPr>
        <p:spPr>
          <a:xfrm flipV="1">
            <a:off x="2980028" y="2907439"/>
            <a:ext cx="1171902" cy="122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3093929" y="4376635"/>
            <a:ext cx="94935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2985284" y="2907439"/>
            <a:ext cx="1171901" cy="1220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4" idx="7"/>
            <a:endCxn id="45" idx="3"/>
          </p:cNvCxnSpPr>
          <p:nvPr/>
        </p:nvCxnSpPr>
        <p:spPr>
          <a:xfrm flipV="1">
            <a:off x="6382869" y="2908964"/>
            <a:ext cx="1143256" cy="1224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4821049" y="4376635"/>
            <a:ext cx="4338621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42" idx="7"/>
            <a:endCxn id="8" idx="3"/>
          </p:cNvCxnSpPr>
          <p:nvPr/>
        </p:nvCxnSpPr>
        <p:spPr>
          <a:xfrm flipV="1">
            <a:off x="8094109" y="2907775"/>
            <a:ext cx="1163696" cy="12198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19" idx="2"/>
            <a:endCxn id="6" idx="6"/>
          </p:cNvCxnSpPr>
          <p:nvPr/>
        </p:nvCxnSpPr>
        <p:spPr>
          <a:xfrm flipH="1">
            <a:off x="3099185" y="2658470"/>
            <a:ext cx="9388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10573016" y="2306373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ce3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10567760" y="4015098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ce4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9921669" y="2658470"/>
            <a:ext cx="651347" cy="3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 flipV="1">
            <a:off x="9937435" y="4367195"/>
            <a:ext cx="630325" cy="94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D10E6F-71A7-E442-814F-6C8F5F1BA3E3}"/>
              </a:ext>
            </a:extLst>
          </p:cNvPr>
          <p:cNvSpPr/>
          <p:nvPr/>
        </p:nvSpPr>
        <p:spPr>
          <a:xfrm>
            <a:off x="4812703" y="5823710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57CF-2CFC-9C4C-978F-1CA874B8C406}"/>
              </a:ext>
            </a:extLst>
          </p:cNvPr>
          <p:cNvSpPr txBox="1"/>
          <p:nvPr/>
        </p:nvSpPr>
        <p:spPr>
          <a:xfrm>
            <a:off x="5456496" y="5840027"/>
            <a:ext cx="3391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Bridge that provide delay or network cut-off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E29413-6C04-1FFF-0299-AB65B7826A91}"/>
              </a:ext>
            </a:extLst>
          </p:cNvPr>
          <p:cNvSpPr/>
          <p:nvPr/>
        </p:nvSpPr>
        <p:spPr>
          <a:xfrm>
            <a:off x="979636" y="4024537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A986E5-F836-9E44-F930-D214EB6BE253}"/>
              </a:ext>
            </a:extLst>
          </p:cNvPr>
          <p:cNvSpPr/>
          <p:nvPr/>
        </p:nvSpPr>
        <p:spPr>
          <a:xfrm>
            <a:off x="4038029" y="23063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1FEEB63-8344-AE93-EE89-A068C29791E1}"/>
              </a:ext>
            </a:extLst>
          </p:cNvPr>
          <p:cNvSpPr/>
          <p:nvPr/>
        </p:nvSpPr>
        <p:spPr>
          <a:xfrm>
            <a:off x="7430245" y="402453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00B6A11-204E-3B22-9FFE-FF39578DA471}"/>
              </a:ext>
            </a:extLst>
          </p:cNvPr>
          <p:cNvSpPr/>
          <p:nvPr/>
        </p:nvSpPr>
        <p:spPr>
          <a:xfrm>
            <a:off x="7412224" y="230789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60E5045-73D5-E424-C8FA-B2A6109E74C6}"/>
              </a:ext>
            </a:extLst>
          </p:cNvPr>
          <p:cNvCxnSpPr>
            <a:cxnSpLocks/>
            <a:stCxn id="10" idx="0"/>
            <a:endCxn id="19" idx="4"/>
          </p:cNvCxnSpPr>
          <p:nvPr/>
        </p:nvCxnSpPr>
        <p:spPr>
          <a:xfrm flipH="1" flipV="1">
            <a:off x="4426912" y="3010566"/>
            <a:ext cx="5255" cy="1013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22716A-04A8-6B77-30F2-8069C7CE71E3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>
          <a:xfrm flipH="1" flipV="1">
            <a:off x="7801107" y="3012091"/>
            <a:ext cx="18021" cy="10124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382C6F1-E343-F968-F0EF-DCFC0EE3491E}"/>
              </a:ext>
            </a:extLst>
          </p:cNvPr>
          <p:cNvCxnSpPr>
            <a:cxnSpLocks/>
            <a:stCxn id="14" idx="1"/>
            <a:endCxn id="19" idx="5"/>
          </p:cNvCxnSpPr>
          <p:nvPr/>
        </p:nvCxnSpPr>
        <p:spPr>
          <a:xfrm flipH="1" flipV="1">
            <a:off x="4701893" y="2907439"/>
            <a:ext cx="1131013" cy="12261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E21F19-F294-086D-E55A-F76FD8A1FDCB}"/>
              </a:ext>
            </a:extLst>
          </p:cNvPr>
          <p:cNvCxnSpPr>
            <a:cxnSpLocks/>
            <a:stCxn id="45" idx="6"/>
            <a:endCxn id="8" idx="2"/>
          </p:cNvCxnSpPr>
          <p:nvPr/>
        </p:nvCxnSpPr>
        <p:spPr>
          <a:xfrm flipV="1">
            <a:off x="8189989" y="2658806"/>
            <a:ext cx="953915" cy="1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D84E401-5B14-DF24-E1C4-8CC64C376FB7}"/>
              </a:ext>
            </a:extLst>
          </p:cNvPr>
          <p:cNvCxnSpPr>
            <a:cxnSpLocks/>
            <a:stCxn id="45" idx="2"/>
            <a:endCxn id="19" idx="6"/>
          </p:cNvCxnSpPr>
          <p:nvPr/>
        </p:nvCxnSpPr>
        <p:spPr>
          <a:xfrm flipH="1" flipV="1">
            <a:off x="4815794" y="2658470"/>
            <a:ext cx="2596430" cy="15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B17755C-B1BA-A7A8-6A68-562C20666083}"/>
              </a:ext>
            </a:extLst>
          </p:cNvPr>
          <p:cNvCxnSpPr>
            <a:cxnSpLocks/>
            <a:stCxn id="9" idx="1"/>
            <a:endCxn id="45" idx="5"/>
          </p:cNvCxnSpPr>
          <p:nvPr/>
        </p:nvCxnSpPr>
        <p:spPr>
          <a:xfrm flipH="1" flipV="1">
            <a:off x="8076088" y="2908964"/>
            <a:ext cx="1197483" cy="1218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8713803B-86A4-3B9E-704C-5AB7EBCB898F}"/>
              </a:ext>
            </a:extLst>
          </p:cNvPr>
          <p:cNvSpPr/>
          <p:nvPr/>
        </p:nvSpPr>
        <p:spPr>
          <a:xfrm>
            <a:off x="2373972" y="147146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c1B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58B12C0-08C0-C8A7-F811-A5344CA9A213}"/>
              </a:ext>
            </a:extLst>
          </p:cNvPr>
          <p:cNvCxnSpPr>
            <a:cxnSpLocks/>
            <a:stCxn id="142" idx="2"/>
            <a:endCxn id="6" idx="0"/>
          </p:cNvCxnSpPr>
          <p:nvPr/>
        </p:nvCxnSpPr>
        <p:spPr>
          <a:xfrm>
            <a:off x="2710303" y="2036436"/>
            <a:ext cx="0" cy="2699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0CB8BCF7-247B-12D6-B44C-12654A06BD50}"/>
              </a:ext>
            </a:extLst>
          </p:cNvPr>
          <p:cNvSpPr/>
          <p:nvPr/>
        </p:nvSpPr>
        <p:spPr>
          <a:xfrm>
            <a:off x="9196455" y="146915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c3b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AF02E90-5E36-E836-5C3B-F30983512D95}"/>
              </a:ext>
            </a:extLst>
          </p:cNvPr>
          <p:cNvCxnSpPr>
            <a:cxnSpLocks/>
            <a:stCxn id="146" idx="2"/>
            <a:endCxn id="8" idx="0"/>
          </p:cNvCxnSpPr>
          <p:nvPr/>
        </p:nvCxnSpPr>
        <p:spPr>
          <a:xfrm>
            <a:off x="9532786" y="2034121"/>
            <a:ext cx="1" cy="272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C4A31D69-419A-7342-D736-3721817376D0}"/>
              </a:ext>
            </a:extLst>
          </p:cNvPr>
          <p:cNvSpPr/>
          <p:nvPr/>
        </p:nvSpPr>
        <p:spPr>
          <a:xfrm>
            <a:off x="10620311" y="146073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c3a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FF3815E-60A4-19DD-74CA-BFD4BC0107EC}"/>
              </a:ext>
            </a:extLst>
          </p:cNvPr>
          <p:cNvCxnSpPr>
            <a:cxnSpLocks/>
            <a:stCxn id="148" idx="2"/>
            <a:endCxn id="106" idx="0"/>
          </p:cNvCxnSpPr>
          <p:nvPr/>
        </p:nvCxnSpPr>
        <p:spPr>
          <a:xfrm>
            <a:off x="10956642" y="2025706"/>
            <a:ext cx="5257" cy="280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14EA2D28-3DC3-F61D-E605-04A722DC5EF4}"/>
              </a:ext>
            </a:extLst>
          </p:cNvPr>
          <p:cNvSpPr/>
          <p:nvPr/>
        </p:nvSpPr>
        <p:spPr>
          <a:xfrm>
            <a:off x="1035733" y="507862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c2a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76BF59E-56CC-8077-2C16-93EB7E89E8C4}"/>
              </a:ext>
            </a:extLst>
          </p:cNvPr>
          <p:cNvCxnSpPr>
            <a:cxnSpLocks/>
            <a:stCxn id="157" idx="0"/>
            <a:endCxn id="11" idx="4"/>
          </p:cNvCxnSpPr>
          <p:nvPr/>
        </p:nvCxnSpPr>
        <p:spPr>
          <a:xfrm flipH="1" flipV="1">
            <a:off x="1368519" y="4728730"/>
            <a:ext cx="3545" cy="3498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2946240C-75ED-8BD7-2B3C-E94B9B955FB7}"/>
              </a:ext>
            </a:extLst>
          </p:cNvPr>
          <p:cNvSpPr/>
          <p:nvPr/>
        </p:nvSpPr>
        <p:spPr>
          <a:xfrm>
            <a:off x="2373972" y="507862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c1B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EF44127-151E-D901-C561-A3471129F944}"/>
              </a:ext>
            </a:extLst>
          </p:cNvPr>
          <p:cNvCxnSpPr>
            <a:cxnSpLocks/>
            <a:stCxn id="7" idx="4"/>
            <a:endCxn id="159" idx="0"/>
          </p:cNvCxnSpPr>
          <p:nvPr/>
        </p:nvCxnSpPr>
        <p:spPr>
          <a:xfrm>
            <a:off x="2705047" y="4728732"/>
            <a:ext cx="5256" cy="349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FAC09743-9515-1902-69C2-51C089FA8ED8}"/>
              </a:ext>
            </a:extLst>
          </p:cNvPr>
          <p:cNvSpPr/>
          <p:nvPr/>
        </p:nvSpPr>
        <p:spPr>
          <a:xfrm>
            <a:off x="9215467" y="507862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c4b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2CF678E-2939-0E30-B040-CC873F751BF7}"/>
              </a:ext>
            </a:extLst>
          </p:cNvPr>
          <p:cNvCxnSpPr>
            <a:cxnSpLocks/>
            <a:stCxn id="168" idx="0"/>
            <a:endCxn id="9" idx="4"/>
          </p:cNvCxnSpPr>
          <p:nvPr/>
        </p:nvCxnSpPr>
        <p:spPr>
          <a:xfrm flipH="1" flipV="1">
            <a:off x="9548553" y="4728732"/>
            <a:ext cx="3245" cy="349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D8F8142E-9313-F1EC-F46D-2DDF7F181148}"/>
              </a:ext>
            </a:extLst>
          </p:cNvPr>
          <p:cNvSpPr/>
          <p:nvPr/>
        </p:nvSpPr>
        <p:spPr>
          <a:xfrm>
            <a:off x="10620311" y="507862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c4a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A2D7B81-3F60-5564-2B56-4E74CAD1CB2B}"/>
              </a:ext>
            </a:extLst>
          </p:cNvPr>
          <p:cNvCxnSpPr>
            <a:cxnSpLocks/>
            <a:stCxn id="113" idx="4"/>
            <a:endCxn id="170" idx="0"/>
          </p:cNvCxnSpPr>
          <p:nvPr/>
        </p:nvCxnSpPr>
        <p:spPr>
          <a:xfrm flipH="1">
            <a:off x="10956642" y="4719291"/>
            <a:ext cx="1" cy="3593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B78E8D1B-7918-68E7-43CD-450B0A914DA8}"/>
              </a:ext>
            </a:extLst>
          </p:cNvPr>
          <p:cNvSpPr/>
          <p:nvPr/>
        </p:nvSpPr>
        <p:spPr>
          <a:xfrm>
            <a:off x="3278491" y="2534437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pe1p1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1277D04B-B8CF-2D28-EB25-A62E6AD5B155}"/>
              </a:ext>
            </a:extLst>
          </p:cNvPr>
          <p:cNvSpPr/>
          <p:nvPr/>
        </p:nvSpPr>
        <p:spPr>
          <a:xfrm>
            <a:off x="3274804" y="4252601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pe2p2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40581E70-1211-9DDB-2606-F2440F540B14}"/>
              </a:ext>
            </a:extLst>
          </p:cNvPr>
          <p:cNvSpPr/>
          <p:nvPr/>
        </p:nvSpPr>
        <p:spPr>
          <a:xfrm>
            <a:off x="4159432" y="3377285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p1p2</a:t>
            </a:r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11EEBAB0-AE10-9D7A-197D-5BA5351CD138}"/>
              </a:ext>
            </a:extLst>
          </p:cNvPr>
          <p:cNvSpPr/>
          <p:nvPr/>
        </p:nvSpPr>
        <p:spPr>
          <a:xfrm>
            <a:off x="7549401" y="3351312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p3p4</a:t>
            </a:r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8B091DC0-4B3E-0995-F08B-DFC8C8DB5BAA}"/>
              </a:ext>
            </a:extLst>
          </p:cNvPr>
          <p:cNvSpPr/>
          <p:nvPr/>
        </p:nvSpPr>
        <p:spPr>
          <a:xfrm>
            <a:off x="5865456" y="2517988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p1p3a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EE8058E-A7B9-8B91-0A90-EEA0189165FF}"/>
              </a:ext>
            </a:extLst>
          </p:cNvPr>
          <p:cNvSpPr/>
          <p:nvPr/>
        </p:nvSpPr>
        <p:spPr>
          <a:xfrm>
            <a:off x="5036963" y="4252983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p2p5</a:t>
            </a: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2B5DA655-221B-7BBA-E862-61A8ED1613B0}"/>
              </a:ext>
            </a:extLst>
          </p:cNvPr>
          <p:cNvSpPr/>
          <p:nvPr/>
        </p:nvSpPr>
        <p:spPr>
          <a:xfrm>
            <a:off x="4790127" y="3114597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p1p5</a:t>
            </a: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85996882-C7D4-F717-F9B5-A7B0400BEED2}"/>
              </a:ext>
            </a:extLst>
          </p:cNvPr>
          <p:cNvSpPr/>
          <p:nvPr/>
        </p:nvSpPr>
        <p:spPr>
          <a:xfrm>
            <a:off x="6770755" y="3277478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p3p5</a:t>
            </a:r>
          </a:p>
        </p:txBody>
      </p: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87A4F9C7-B115-A58E-AE1A-23FBF74E689D}"/>
              </a:ext>
            </a:extLst>
          </p:cNvPr>
          <p:cNvSpPr/>
          <p:nvPr/>
        </p:nvSpPr>
        <p:spPr>
          <a:xfrm>
            <a:off x="8367872" y="2530108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pe3p3</a:t>
            </a:r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11645E55-14C3-5B53-AAAE-A89177923912}"/>
              </a:ext>
            </a:extLst>
          </p:cNvPr>
          <p:cNvSpPr/>
          <p:nvPr/>
        </p:nvSpPr>
        <p:spPr>
          <a:xfrm>
            <a:off x="8377319" y="4258508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Pe4p4</a:t>
            </a: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7B1F1E4A-7959-CB21-E69A-D00BC7C3FC63}"/>
              </a:ext>
            </a:extLst>
          </p:cNvPr>
          <p:cNvSpPr/>
          <p:nvPr/>
        </p:nvSpPr>
        <p:spPr>
          <a:xfrm>
            <a:off x="3053613" y="3142737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pe1p2</a:t>
            </a: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A6473BE8-742C-2E90-5F4C-5CC004C05CFE}"/>
              </a:ext>
            </a:extLst>
          </p:cNvPr>
          <p:cNvSpPr/>
          <p:nvPr/>
        </p:nvSpPr>
        <p:spPr>
          <a:xfrm>
            <a:off x="3039232" y="3641641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pe2p1</a:t>
            </a: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038521AE-7C64-DF6F-5781-9DEE4C374221}"/>
              </a:ext>
            </a:extLst>
          </p:cNvPr>
          <p:cNvSpPr/>
          <p:nvPr/>
        </p:nvSpPr>
        <p:spPr>
          <a:xfrm>
            <a:off x="8639856" y="3109306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pe3p4</a:t>
            </a:r>
          </a:p>
        </p:txBody>
      </p: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30083FD1-96C1-9339-3155-63FA986758AE}"/>
              </a:ext>
            </a:extLst>
          </p:cNvPr>
          <p:cNvSpPr/>
          <p:nvPr/>
        </p:nvSpPr>
        <p:spPr>
          <a:xfrm>
            <a:off x="8693422" y="3672443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pe4p3</a:t>
            </a: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3835BCBE-7DCD-AA03-69AE-6C4122A38237}"/>
              </a:ext>
            </a:extLst>
          </p:cNvPr>
          <p:cNvSpPr/>
          <p:nvPr/>
        </p:nvSpPr>
        <p:spPr>
          <a:xfrm>
            <a:off x="4812703" y="6335220"/>
            <a:ext cx="672662" cy="33633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E10A713-C329-B758-E1FA-1952CCD9C0B5}"/>
              </a:ext>
            </a:extLst>
          </p:cNvPr>
          <p:cNvSpPr txBox="1"/>
          <p:nvPr/>
        </p:nvSpPr>
        <p:spPr>
          <a:xfrm>
            <a:off x="5456496" y="6351537"/>
            <a:ext cx="2046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Traffic generator/receiver</a:t>
            </a:r>
          </a:p>
        </p:txBody>
      </p:sp>
      <p:sp>
        <p:nvSpPr>
          <p:cNvPr id="214" name="Rectangle 5">
            <a:extLst>
              <a:ext uri="{FF2B5EF4-FFF2-40B4-BE49-F238E27FC236}">
                <a16:creationId xmlns:a16="http://schemas.microsoft.com/office/drawing/2014/main" id="{7C6035BA-FDB9-CAC3-0365-58A275E2B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933" y="5457389"/>
            <a:ext cx="665519" cy="1381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333"/>
              </a:spcBef>
            </a:pPr>
            <a:r>
              <a:rPr lang="en-US" sz="933" b="1" dirty="0"/>
              <a:t>Paragon</a:t>
            </a:r>
          </a:p>
        </p:txBody>
      </p:sp>
      <p:pic>
        <p:nvPicPr>
          <p:cNvPr id="215" name="Graphic 214">
            <a:extLst>
              <a:ext uri="{FF2B5EF4-FFF2-40B4-BE49-F238E27FC236}">
                <a16:creationId xmlns:a16="http://schemas.microsoft.com/office/drawing/2014/main" id="{0AAB3071-3674-97DC-CF51-81F12C0BA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8291" y="4896679"/>
            <a:ext cx="581025" cy="523875"/>
          </a:xfrm>
          <a:prstGeom prst="rect">
            <a:avLst/>
          </a:prstGeom>
        </p:spPr>
      </p:pic>
      <p:sp>
        <p:nvSpPr>
          <p:cNvPr id="275" name="TextBox 274">
            <a:extLst>
              <a:ext uri="{FF2B5EF4-FFF2-40B4-BE49-F238E27FC236}">
                <a16:creationId xmlns:a16="http://schemas.microsoft.com/office/drawing/2014/main" id="{0FB2C8C1-0031-8515-EAC2-39A6CB0B8F85}"/>
              </a:ext>
            </a:extLst>
          </p:cNvPr>
          <p:cNvSpPr txBox="1"/>
          <p:nvPr/>
        </p:nvSpPr>
        <p:spPr>
          <a:xfrm>
            <a:off x="2099884" y="26242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F475BC5-E6C4-ADDF-E19B-61E3E7A287C9}"/>
              </a:ext>
            </a:extLst>
          </p:cNvPr>
          <p:cNvSpPr txBox="1"/>
          <p:nvPr/>
        </p:nvSpPr>
        <p:spPr>
          <a:xfrm>
            <a:off x="2661779" y="20616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CFB153D9-E15D-AB04-8573-ADB4A6A814A1}"/>
              </a:ext>
            </a:extLst>
          </p:cNvPr>
          <p:cNvSpPr txBox="1"/>
          <p:nvPr/>
        </p:nvSpPr>
        <p:spPr>
          <a:xfrm>
            <a:off x="3025349" y="24091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C6926FB-0D75-9836-44E2-3E3749401A4B}"/>
              </a:ext>
            </a:extLst>
          </p:cNvPr>
          <p:cNvSpPr txBox="1"/>
          <p:nvPr/>
        </p:nvSpPr>
        <p:spPr>
          <a:xfrm>
            <a:off x="2817891" y="28858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1676DED7-B46C-99CA-2A1D-28F08FA8F5F4}"/>
              </a:ext>
            </a:extLst>
          </p:cNvPr>
          <p:cNvSpPr txBox="1"/>
          <p:nvPr/>
        </p:nvSpPr>
        <p:spPr>
          <a:xfrm>
            <a:off x="2099884" y="43467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5C30850A-433A-B37C-2B88-75A89ED9B766}"/>
              </a:ext>
            </a:extLst>
          </p:cNvPr>
          <p:cNvSpPr txBox="1"/>
          <p:nvPr/>
        </p:nvSpPr>
        <p:spPr>
          <a:xfrm>
            <a:off x="2677382" y="46632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EA5AAFAA-6B6B-01F0-D219-64B32D6B7D6A}"/>
              </a:ext>
            </a:extLst>
          </p:cNvPr>
          <p:cNvSpPr txBox="1"/>
          <p:nvPr/>
        </p:nvSpPr>
        <p:spPr>
          <a:xfrm>
            <a:off x="3005713" y="43422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24492D64-49D5-C1F8-EF10-ABF3603CFAD3}"/>
              </a:ext>
            </a:extLst>
          </p:cNvPr>
          <p:cNvSpPr txBox="1"/>
          <p:nvPr/>
        </p:nvSpPr>
        <p:spPr>
          <a:xfrm>
            <a:off x="2835912" y="38323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1F07E72-0D54-24D4-106A-17E4EB7F4CC9}"/>
              </a:ext>
            </a:extLst>
          </p:cNvPr>
          <p:cNvSpPr txBox="1"/>
          <p:nvPr/>
        </p:nvSpPr>
        <p:spPr>
          <a:xfrm>
            <a:off x="3824812" y="24000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3F26D7E-FFF3-4770-ACAB-F7BA2524B29D}"/>
              </a:ext>
            </a:extLst>
          </p:cNvPr>
          <p:cNvSpPr txBox="1"/>
          <p:nvPr/>
        </p:nvSpPr>
        <p:spPr>
          <a:xfrm>
            <a:off x="3865211" y="27629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A7A9E0A7-2CE4-F733-DF1B-76AA532C0881}"/>
              </a:ext>
            </a:extLst>
          </p:cNvPr>
          <p:cNvSpPr txBox="1"/>
          <p:nvPr/>
        </p:nvSpPr>
        <p:spPr>
          <a:xfrm>
            <a:off x="4002406" y="38118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B0302F2F-BD8A-F524-83D2-84F1B645A307}"/>
              </a:ext>
            </a:extLst>
          </p:cNvPr>
          <p:cNvSpPr txBox="1"/>
          <p:nvPr/>
        </p:nvSpPr>
        <p:spPr>
          <a:xfrm>
            <a:off x="3840094" y="43467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52182C75-42F3-3A4B-A3A7-41F4C0DBE902}"/>
              </a:ext>
            </a:extLst>
          </p:cNvPr>
          <p:cNvSpPr txBox="1"/>
          <p:nvPr/>
        </p:nvSpPr>
        <p:spPr>
          <a:xfrm>
            <a:off x="4800309" y="24040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2D2CE99F-6B95-D8E9-3E93-9361285B1685}"/>
              </a:ext>
            </a:extLst>
          </p:cNvPr>
          <p:cNvSpPr txBox="1"/>
          <p:nvPr/>
        </p:nvSpPr>
        <p:spPr>
          <a:xfrm>
            <a:off x="4748516" y="27531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95E1B6A-A34C-517B-D164-83E4C3B4475F}"/>
              </a:ext>
            </a:extLst>
          </p:cNvPr>
          <p:cNvSpPr txBox="1"/>
          <p:nvPr/>
        </p:nvSpPr>
        <p:spPr>
          <a:xfrm>
            <a:off x="4599334" y="38511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54BF182B-86E9-BC6B-CB6A-A8C3C37D74E5}"/>
              </a:ext>
            </a:extLst>
          </p:cNvPr>
          <p:cNvSpPr txBox="1"/>
          <p:nvPr/>
        </p:nvSpPr>
        <p:spPr>
          <a:xfrm>
            <a:off x="4759118" y="43010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AC8CE95D-25D7-765F-5BE4-9613BBE67E2B}"/>
              </a:ext>
            </a:extLst>
          </p:cNvPr>
          <p:cNvSpPr txBox="1"/>
          <p:nvPr/>
        </p:nvSpPr>
        <p:spPr>
          <a:xfrm>
            <a:off x="8119164" y="23678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1EDFDB7-2EDB-67AF-E86B-73442E676115}"/>
              </a:ext>
            </a:extLst>
          </p:cNvPr>
          <p:cNvSpPr txBox="1"/>
          <p:nvPr/>
        </p:nvSpPr>
        <p:spPr>
          <a:xfrm>
            <a:off x="8105499" y="27531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1E998872-9F2E-83EF-CE1E-B02ED5773622}"/>
              </a:ext>
            </a:extLst>
          </p:cNvPr>
          <p:cNvSpPr txBox="1"/>
          <p:nvPr/>
        </p:nvSpPr>
        <p:spPr>
          <a:xfrm>
            <a:off x="7174407" y="27629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CE871AE-BB71-3DB1-424A-52E17EA03ED8}"/>
              </a:ext>
            </a:extLst>
          </p:cNvPr>
          <p:cNvSpPr txBox="1"/>
          <p:nvPr/>
        </p:nvSpPr>
        <p:spPr>
          <a:xfrm>
            <a:off x="7180069" y="24064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206C957C-F0C7-26E2-2396-834D05A956C6}"/>
              </a:ext>
            </a:extLst>
          </p:cNvPr>
          <p:cNvSpPr txBox="1"/>
          <p:nvPr/>
        </p:nvSpPr>
        <p:spPr>
          <a:xfrm>
            <a:off x="4209788" y="29408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A418A107-E3FF-E827-C2DF-0A6E013A5B0C}"/>
              </a:ext>
            </a:extLst>
          </p:cNvPr>
          <p:cNvSpPr txBox="1"/>
          <p:nvPr/>
        </p:nvSpPr>
        <p:spPr>
          <a:xfrm>
            <a:off x="4219008" y="37580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EAC331EE-B9A5-4603-3169-B4C958E6A946}"/>
              </a:ext>
            </a:extLst>
          </p:cNvPr>
          <p:cNvSpPr txBox="1"/>
          <p:nvPr/>
        </p:nvSpPr>
        <p:spPr>
          <a:xfrm>
            <a:off x="7768681" y="29652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1A97538F-9839-2991-F421-F07BD9EA38A3}"/>
              </a:ext>
            </a:extLst>
          </p:cNvPr>
          <p:cNvSpPr txBox="1"/>
          <p:nvPr/>
        </p:nvSpPr>
        <p:spPr>
          <a:xfrm>
            <a:off x="7996271" y="37905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09D21778-3237-F5C8-E38B-0D6290A13109}"/>
              </a:ext>
            </a:extLst>
          </p:cNvPr>
          <p:cNvSpPr txBox="1"/>
          <p:nvPr/>
        </p:nvSpPr>
        <p:spPr>
          <a:xfrm>
            <a:off x="8125222" y="43588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A0D3B2C8-AB6A-A219-C757-EA7DF5E97089}"/>
              </a:ext>
            </a:extLst>
          </p:cNvPr>
          <p:cNvSpPr txBox="1"/>
          <p:nvPr/>
        </p:nvSpPr>
        <p:spPr>
          <a:xfrm>
            <a:off x="7584364" y="374341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611F4141-C1C6-0F58-0425-897944483A9E}"/>
              </a:ext>
            </a:extLst>
          </p:cNvPr>
          <p:cNvSpPr txBox="1"/>
          <p:nvPr/>
        </p:nvSpPr>
        <p:spPr>
          <a:xfrm>
            <a:off x="7189385" y="39448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A95BA88-E86F-8EC3-0ECB-97BF9F3B132D}"/>
              </a:ext>
            </a:extLst>
          </p:cNvPr>
          <p:cNvSpPr txBox="1"/>
          <p:nvPr/>
        </p:nvSpPr>
        <p:spPr>
          <a:xfrm>
            <a:off x="7108424" y="43183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91134F4E-E939-8C24-5FED-FE1B55E236C0}"/>
              </a:ext>
            </a:extLst>
          </p:cNvPr>
          <p:cNvSpPr txBox="1"/>
          <p:nvPr/>
        </p:nvSpPr>
        <p:spPr>
          <a:xfrm>
            <a:off x="9852945" y="26202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B5D56E18-4A98-791B-3412-B284A6A28E1C}"/>
              </a:ext>
            </a:extLst>
          </p:cNvPr>
          <p:cNvSpPr txBox="1"/>
          <p:nvPr/>
        </p:nvSpPr>
        <p:spPr>
          <a:xfrm>
            <a:off x="9873752" y="41276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4B9EA3BC-A478-9060-CA5C-19D2E9454618}"/>
              </a:ext>
            </a:extLst>
          </p:cNvPr>
          <p:cNvSpPr txBox="1"/>
          <p:nvPr/>
        </p:nvSpPr>
        <p:spPr>
          <a:xfrm>
            <a:off x="9475825" y="20517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11701D88-B14D-ABBD-2877-CCAAAC4F1E25}"/>
              </a:ext>
            </a:extLst>
          </p:cNvPr>
          <p:cNvSpPr txBox="1"/>
          <p:nvPr/>
        </p:nvSpPr>
        <p:spPr>
          <a:xfrm>
            <a:off x="9506609" y="47034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6967900B-207B-180C-7281-D1428BBC3443}"/>
              </a:ext>
            </a:extLst>
          </p:cNvPr>
          <p:cNvSpPr txBox="1"/>
          <p:nvPr/>
        </p:nvSpPr>
        <p:spPr>
          <a:xfrm>
            <a:off x="8927611" y="23846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819D08AF-6FBA-0AFC-983E-046C17A5777A}"/>
              </a:ext>
            </a:extLst>
          </p:cNvPr>
          <p:cNvSpPr txBox="1"/>
          <p:nvPr/>
        </p:nvSpPr>
        <p:spPr>
          <a:xfrm>
            <a:off x="8993681" y="39535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A26BB08-0447-39F6-F7A6-5EEA78115262}"/>
              </a:ext>
            </a:extLst>
          </p:cNvPr>
          <p:cNvSpPr txBox="1"/>
          <p:nvPr/>
        </p:nvSpPr>
        <p:spPr>
          <a:xfrm>
            <a:off x="8901546" y="43183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BF6C9D8D-00BD-C5FF-5FE3-2A48E41375CB}"/>
              </a:ext>
            </a:extLst>
          </p:cNvPr>
          <p:cNvSpPr txBox="1"/>
          <p:nvPr/>
        </p:nvSpPr>
        <p:spPr>
          <a:xfrm>
            <a:off x="8996421" y="27779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259A23A9-D40D-5B48-3B22-C2538F80943D}"/>
              </a:ext>
            </a:extLst>
          </p:cNvPr>
          <p:cNvSpPr txBox="1"/>
          <p:nvPr/>
        </p:nvSpPr>
        <p:spPr>
          <a:xfrm>
            <a:off x="10363024" y="26196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2A97E51C-2D83-FA00-5B7F-74ED9DEE4307}"/>
              </a:ext>
            </a:extLst>
          </p:cNvPr>
          <p:cNvSpPr txBox="1"/>
          <p:nvPr/>
        </p:nvSpPr>
        <p:spPr>
          <a:xfrm>
            <a:off x="10352240" y="411964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78B95A3F-6496-7C1D-2EF7-9D6CE7D67DE2}"/>
              </a:ext>
            </a:extLst>
          </p:cNvPr>
          <p:cNvSpPr txBox="1"/>
          <p:nvPr/>
        </p:nvSpPr>
        <p:spPr>
          <a:xfrm>
            <a:off x="10739396" y="20500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E66EE2CE-A7A1-EB15-90B7-F91B3496C0CC}"/>
              </a:ext>
            </a:extLst>
          </p:cNvPr>
          <p:cNvSpPr txBox="1"/>
          <p:nvPr/>
        </p:nvSpPr>
        <p:spPr>
          <a:xfrm>
            <a:off x="10892712" y="4670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5F866F59-1FB9-A323-29B1-56452EDD92FF}"/>
              </a:ext>
            </a:extLst>
          </p:cNvPr>
          <p:cNvSpPr txBox="1"/>
          <p:nvPr/>
        </p:nvSpPr>
        <p:spPr>
          <a:xfrm>
            <a:off x="1702744" y="26286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C9CDD350-4F3F-6798-9A21-7551C4E330D1}"/>
              </a:ext>
            </a:extLst>
          </p:cNvPr>
          <p:cNvSpPr txBox="1"/>
          <p:nvPr/>
        </p:nvSpPr>
        <p:spPr>
          <a:xfrm>
            <a:off x="1695352" y="43526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DFFF6359-0F73-1617-F551-970D5D185CC4}"/>
              </a:ext>
            </a:extLst>
          </p:cNvPr>
          <p:cNvSpPr txBox="1"/>
          <p:nvPr/>
        </p:nvSpPr>
        <p:spPr>
          <a:xfrm>
            <a:off x="1339721" y="20616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4E36DDD5-8061-D100-29CC-6BDE3EC480E0}"/>
              </a:ext>
            </a:extLst>
          </p:cNvPr>
          <p:cNvSpPr txBox="1"/>
          <p:nvPr/>
        </p:nvSpPr>
        <p:spPr>
          <a:xfrm>
            <a:off x="1291279" y="46705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F71313D1-0BB2-05F2-A1CD-A03FAF5FE70F}"/>
              </a:ext>
            </a:extLst>
          </p:cNvPr>
          <p:cNvSpPr txBox="1"/>
          <p:nvPr/>
        </p:nvSpPr>
        <p:spPr>
          <a:xfrm>
            <a:off x="1684805" y="2391227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e1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0C048B8B-79FF-FB13-E8FF-367A30AE40C2}"/>
              </a:ext>
            </a:extLst>
          </p:cNvPr>
          <p:cNvSpPr txBox="1"/>
          <p:nvPr/>
        </p:nvSpPr>
        <p:spPr>
          <a:xfrm>
            <a:off x="2405744" y="1969872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e2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F613199D-91D0-7A63-8FD6-C4399270B2B5}"/>
              </a:ext>
            </a:extLst>
          </p:cNvPr>
          <p:cNvSpPr txBox="1"/>
          <p:nvPr/>
        </p:nvSpPr>
        <p:spPr>
          <a:xfrm>
            <a:off x="1684387" y="4085496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e3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617F91F8-3626-1AC3-54B3-051517A48E8D}"/>
              </a:ext>
            </a:extLst>
          </p:cNvPr>
          <p:cNvSpPr txBox="1"/>
          <p:nvPr/>
        </p:nvSpPr>
        <p:spPr>
          <a:xfrm>
            <a:off x="2405744" y="483633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e4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456F613D-109C-F976-7B58-C0705B97B1F6}"/>
              </a:ext>
            </a:extLst>
          </p:cNvPr>
          <p:cNvSpPr txBox="1"/>
          <p:nvPr/>
        </p:nvSpPr>
        <p:spPr>
          <a:xfrm>
            <a:off x="10254505" y="2383306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e5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6694160D-1BDA-59FD-3174-09E40047C9BA}"/>
              </a:ext>
            </a:extLst>
          </p:cNvPr>
          <p:cNvSpPr txBox="1"/>
          <p:nvPr/>
        </p:nvSpPr>
        <p:spPr>
          <a:xfrm>
            <a:off x="9225270" y="1977081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e6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D853CAC5-29EB-4866-1C61-2FDA8C0F598B}"/>
              </a:ext>
            </a:extLst>
          </p:cNvPr>
          <p:cNvSpPr txBox="1"/>
          <p:nvPr/>
        </p:nvSpPr>
        <p:spPr>
          <a:xfrm>
            <a:off x="10269944" y="4318352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e7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26F7D394-A658-66EF-9A77-E45FA4E85426}"/>
              </a:ext>
            </a:extLst>
          </p:cNvPr>
          <p:cNvSpPr txBox="1"/>
          <p:nvPr/>
        </p:nvSpPr>
        <p:spPr>
          <a:xfrm>
            <a:off x="9234017" y="483980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e8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5ACDD7-2C1C-AAA1-CC76-22B91B612C9F}"/>
              </a:ext>
            </a:extLst>
          </p:cNvPr>
          <p:cNvSpPr/>
          <p:nvPr/>
        </p:nvSpPr>
        <p:spPr>
          <a:xfrm>
            <a:off x="5719005" y="403044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P5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D51BA7D-DAD6-929F-C457-02CC45374E41}"/>
              </a:ext>
            </a:extLst>
          </p:cNvPr>
          <p:cNvSpPr/>
          <p:nvPr/>
        </p:nvSpPr>
        <p:spPr>
          <a:xfrm>
            <a:off x="6567940" y="4273810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p4p5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471550-2CAA-2280-419E-2FEAF4134E72}"/>
              </a:ext>
            </a:extLst>
          </p:cNvPr>
          <p:cNvSpPr txBox="1"/>
          <p:nvPr/>
        </p:nvSpPr>
        <p:spPr>
          <a:xfrm>
            <a:off x="5523970" y="43766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ACC945-1BE3-3F2E-2F7B-26287300CAD2}"/>
              </a:ext>
            </a:extLst>
          </p:cNvPr>
          <p:cNvSpPr txBox="1"/>
          <p:nvPr/>
        </p:nvSpPr>
        <p:spPr>
          <a:xfrm>
            <a:off x="5651903" y="37234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A97DB5-92D2-D0CB-8471-234DB094B942}"/>
              </a:ext>
            </a:extLst>
          </p:cNvPr>
          <p:cNvSpPr txBox="1"/>
          <p:nvPr/>
        </p:nvSpPr>
        <p:spPr>
          <a:xfrm>
            <a:off x="6261258" y="37434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33755-79ED-EE59-6AD7-38AF80193261}"/>
              </a:ext>
            </a:extLst>
          </p:cNvPr>
          <p:cNvSpPr txBox="1"/>
          <p:nvPr/>
        </p:nvSpPr>
        <p:spPr>
          <a:xfrm>
            <a:off x="6390442" y="44349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DCB77C7-FEE6-1772-6997-475CD9926E3F}"/>
              </a:ext>
            </a:extLst>
          </p:cNvPr>
          <p:cNvCxnSpPr>
            <a:cxnSpLocks/>
            <a:stCxn id="3" idx="1"/>
            <a:endCxn id="19" idx="7"/>
          </p:cNvCxnSpPr>
          <p:nvPr/>
        </p:nvCxnSpPr>
        <p:spPr>
          <a:xfrm flipH="1">
            <a:off x="4701893" y="2127071"/>
            <a:ext cx="1167035" cy="2824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26400CD-65B8-379E-33EF-BD4CC10CDEF7}"/>
              </a:ext>
            </a:extLst>
          </p:cNvPr>
          <p:cNvSpPr/>
          <p:nvPr/>
        </p:nvSpPr>
        <p:spPr>
          <a:xfrm>
            <a:off x="5868928" y="2003038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p1p3b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3750C-8F56-89C9-3596-A66E78B31FB7}"/>
              </a:ext>
            </a:extLst>
          </p:cNvPr>
          <p:cNvSpPr txBox="1"/>
          <p:nvPr/>
        </p:nvSpPr>
        <p:spPr>
          <a:xfrm>
            <a:off x="7264706" y="2121134"/>
            <a:ext cx="436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9F88A5-B78B-89FC-3543-73B0AFFB5EEA}"/>
              </a:ext>
            </a:extLst>
          </p:cNvPr>
          <p:cNvCxnSpPr>
            <a:cxnSpLocks/>
            <a:stCxn id="45" idx="1"/>
            <a:endCxn id="3" idx="3"/>
          </p:cNvCxnSpPr>
          <p:nvPr/>
        </p:nvCxnSpPr>
        <p:spPr>
          <a:xfrm flipH="1" flipV="1">
            <a:off x="6421908" y="2127071"/>
            <a:ext cx="1104217" cy="2839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37D5C86-161E-3584-83D3-A98AB6602210}"/>
              </a:ext>
            </a:extLst>
          </p:cNvPr>
          <p:cNvSpPr txBox="1"/>
          <p:nvPr/>
        </p:nvSpPr>
        <p:spPr>
          <a:xfrm>
            <a:off x="4604111" y="2118411"/>
            <a:ext cx="436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2651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352560" y="2306594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1690799" y="22958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1685543" y="401402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9560178" y="229619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9575944" y="401402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3412663" y="401402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130325" y="2647959"/>
            <a:ext cx="560474" cy="107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126780" y="4366123"/>
            <a:ext cx="558763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405112" y="146095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2"/>
            <a:endCxn id="5" idx="0"/>
          </p:cNvCxnSpPr>
          <p:nvPr/>
        </p:nvCxnSpPr>
        <p:spPr>
          <a:xfrm>
            <a:off x="741443" y="2025925"/>
            <a:ext cx="0" cy="2806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7"/>
            <a:endCxn id="19" idx="3"/>
          </p:cNvCxnSpPr>
          <p:nvPr/>
        </p:nvCxnSpPr>
        <p:spPr>
          <a:xfrm flipV="1">
            <a:off x="2349407" y="2896928"/>
            <a:ext cx="1171902" cy="122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2463308" y="4366124"/>
            <a:ext cx="94935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2354663" y="2896928"/>
            <a:ext cx="1171901" cy="1220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225" idx="3"/>
          </p:cNvCxnSpPr>
          <p:nvPr/>
        </p:nvCxnSpPr>
        <p:spPr>
          <a:xfrm flipV="1">
            <a:off x="4076527" y="2896928"/>
            <a:ext cx="973567" cy="1220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4190428" y="4366124"/>
            <a:ext cx="538551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42" idx="7"/>
            <a:endCxn id="8" idx="3"/>
          </p:cNvCxnSpPr>
          <p:nvPr/>
        </p:nvCxnSpPr>
        <p:spPr>
          <a:xfrm flipV="1">
            <a:off x="8510383" y="2897264"/>
            <a:ext cx="1163696" cy="12198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19" idx="2"/>
            <a:endCxn id="6" idx="6"/>
          </p:cNvCxnSpPr>
          <p:nvPr/>
        </p:nvCxnSpPr>
        <p:spPr>
          <a:xfrm flipH="1">
            <a:off x="2468564" y="2647959"/>
            <a:ext cx="9388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10989290" y="2295862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ce3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10984034" y="4004587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ce4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10337943" y="2647959"/>
            <a:ext cx="651347" cy="3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 flipV="1">
            <a:off x="10353709" y="4356684"/>
            <a:ext cx="630325" cy="94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D10E6F-71A7-E442-814F-6C8F5F1BA3E3}"/>
              </a:ext>
            </a:extLst>
          </p:cNvPr>
          <p:cNvSpPr/>
          <p:nvPr/>
        </p:nvSpPr>
        <p:spPr>
          <a:xfrm>
            <a:off x="4182082" y="581319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57CF-2CFC-9C4C-978F-1CA874B8C406}"/>
              </a:ext>
            </a:extLst>
          </p:cNvPr>
          <p:cNvSpPr txBox="1"/>
          <p:nvPr/>
        </p:nvSpPr>
        <p:spPr>
          <a:xfrm>
            <a:off x="4825875" y="5829516"/>
            <a:ext cx="3391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Bridge that provide delay or network cut-off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E29413-6C04-1FFF-0299-AB65B7826A91}"/>
              </a:ext>
            </a:extLst>
          </p:cNvPr>
          <p:cNvSpPr/>
          <p:nvPr/>
        </p:nvSpPr>
        <p:spPr>
          <a:xfrm>
            <a:off x="349015" y="4014026"/>
            <a:ext cx="777765" cy="7041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A986E5-F836-9E44-F930-D214EB6BE253}"/>
              </a:ext>
            </a:extLst>
          </p:cNvPr>
          <p:cNvSpPr/>
          <p:nvPr/>
        </p:nvSpPr>
        <p:spPr>
          <a:xfrm>
            <a:off x="3407408" y="22958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1FEEB63-8344-AE93-EE89-A068C29791E1}"/>
              </a:ext>
            </a:extLst>
          </p:cNvPr>
          <p:cNvSpPr/>
          <p:nvPr/>
        </p:nvSpPr>
        <p:spPr>
          <a:xfrm>
            <a:off x="7846519" y="401402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P8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00B6A11-204E-3B22-9FFE-FF39578DA471}"/>
              </a:ext>
            </a:extLst>
          </p:cNvPr>
          <p:cNvSpPr/>
          <p:nvPr/>
        </p:nvSpPr>
        <p:spPr>
          <a:xfrm>
            <a:off x="7828498" y="229738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P7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60E5045-73D5-E424-C8FA-B2A6109E74C6}"/>
              </a:ext>
            </a:extLst>
          </p:cNvPr>
          <p:cNvCxnSpPr>
            <a:cxnSpLocks/>
            <a:stCxn id="10" idx="0"/>
            <a:endCxn id="19" idx="4"/>
          </p:cNvCxnSpPr>
          <p:nvPr/>
        </p:nvCxnSpPr>
        <p:spPr>
          <a:xfrm flipH="1" flipV="1">
            <a:off x="3796291" y="3000055"/>
            <a:ext cx="5255" cy="1013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22716A-04A8-6B77-30F2-8069C7CE71E3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>
          <a:xfrm flipH="1" flipV="1">
            <a:off x="8217381" y="3001580"/>
            <a:ext cx="18021" cy="10124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382C6F1-E343-F968-F0EF-DCFC0EE3491E}"/>
              </a:ext>
            </a:extLst>
          </p:cNvPr>
          <p:cNvCxnSpPr>
            <a:cxnSpLocks/>
            <a:stCxn id="224" idx="1"/>
            <a:endCxn id="19" idx="5"/>
          </p:cNvCxnSpPr>
          <p:nvPr/>
        </p:nvCxnSpPr>
        <p:spPr>
          <a:xfrm flipH="1" flipV="1">
            <a:off x="4071272" y="2896928"/>
            <a:ext cx="984077" cy="1220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E21F19-F294-086D-E55A-F76FD8A1FDCB}"/>
              </a:ext>
            </a:extLst>
          </p:cNvPr>
          <p:cNvCxnSpPr>
            <a:cxnSpLocks/>
            <a:stCxn id="45" idx="6"/>
            <a:endCxn id="8" idx="2"/>
          </p:cNvCxnSpPr>
          <p:nvPr/>
        </p:nvCxnSpPr>
        <p:spPr>
          <a:xfrm flipV="1">
            <a:off x="8606263" y="2648295"/>
            <a:ext cx="953915" cy="1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D84E401-5B14-DF24-E1C4-8CC64C376FB7}"/>
              </a:ext>
            </a:extLst>
          </p:cNvPr>
          <p:cNvCxnSpPr>
            <a:cxnSpLocks/>
            <a:stCxn id="225" idx="2"/>
            <a:endCxn id="19" idx="6"/>
          </p:cNvCxnSpPr>
          <p:nvPr/>
        </p:nvCxnSpPr>
        <p:spPr>
          <a:xfrm flipH="1">
            <a:off x="4185173" y="2647959"/>
            <a:ext cx="7510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B17755C-B1BA-A7A8-6A68-562C20666083}"/>
              </a:ext>
            </a:extLst>
          </p:cNvPr>
          <p:cNvCxnSpPr>
            <a:cxnSpLocks/>
            <a:stCxn id="9" idx="1"/>
            <a:endCxn id="45" idx="5"/>
          </p:cNvCxnSpPr>
          <p:nvPr/>
        </p:nvCxnSpPr>
        <p:spPr>
          <a:xfrm flipH="1" flipV="1">
            <a:off x="8492362" y="2898453"/>
            <a:ext cx="1197483" cy="1218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8713803B-86A4-3B9E-704C-5AB7EBCB898F}"/>
              </a:ext>
            </a:extLst>
          </p:cNvPr>
          <p:cNvSpPr/>
          <p:nvPr/>
        </p:nvSpPr>
        <p:spPr>
          <a:xfrm>
            <a:off x="1743351" y="146095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c1B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58B12C0-08C0-C8A7-F811-A5344CA9A213}"/>
              </a:ext>
            </a:extLst>
          </p:cNvPr>
          <p:cNvCxnSpPr>
            <a:cxnSpLocks/>
            <a:stCxn id="142" idx="2"/>
            <a:endCxn id="6" idx="0"/>
          </p:cNvCxnSpPr>
          <p:nvPr/>
        </p:nvCxnSpPr>
        <p:spPr>
          <a:xfrm>
            <a:off x="2079682" y="2025925"/>
            <a:ext cx="0" cy="2699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0CB8BCF7-247B-12D6-B44C-12654A06BD50}"/>
              </a:ext>
            </a:extLst>
          </p:cNvPr>
          <p:cNvSpPr/>
          <p:nvPr/>
        </p:nvSpPr>
        <p:spPr>
          <a:xfrm>
            <a:off x="9612729" y="145864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c3b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AF02E90-5E36-E836-5C3B-F30983512D95}"/>
              </a:ext>
            </a:extLst>
          </p:cNvPr>
          <p:cNvCxnSpPr>
            <a:cxnSpLocks/>
            <a:stCxn id="146" idx="2"/>
            <a:endCxn id="8" idx="0"/>
          </p:cNvCxnSpPr>
          <p:nvPr/>
        </p:nvCxnSpPr>
        <p:spPr>
          <a:xfrm>
            <a:off x="9949060" y="2023610"/>
            <a:ext cx="1" cy="272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C4A31D69-419A-7342-D736-3721817376D0}"/>
              </a:ext>
            </a:extLst>
          </p:cNvPr>
          <p:cNvSpPr/>
          <p:nvPr/>
        </p:nvSpPr>
        <p:spPr>
          <a:xfrm>
            <a:off x="11036585" y="145022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c3a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FF3815E-60A4-19DD-74CA-BFD4BC0107EC}"/>
              </a:ext>
            </a:extLst>
          </p:cNvPr>
          <p:cNvCxnSpPr>
            <a:cxnSpLocks/>
            <a:stCxn id="148" idx="2"/>
            <a:endCxn id="106" idx="0"/>
          </p:cNvCxnSpPr>
          <p:nvPr/>
        </p:nvCxnSpPr>
        <p:spPr>
          <a:xfrm>
            <a:off x="11372916" y="2015195"/>
            <a:ext cx="5257" cy="280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14EA2D28-3DC3-F61D-E605-04A722DC5EF4}"/>
              </a:ext>
            </a:extLst>
          </p:cNvPr>
          <p:cNvSpPr/>
          <p:nvPr/>
        </p:nvSpPr>
        <p:spPr>
          <a:xfrm>
            <a:off x="405112" y="5068116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c2a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76BF59E-56CC-8077-2C16-93EB7E89E8C4}"/>
              </a:ext>
            </a:extLst>
          </p:cNvPr>
          <p:cNvCxnSpPr>
            <a:cxnSpLocks/>
            <a:stCxn id="157" idx="0"/>
            <a:endCxn id="11" idx="4"/>
          </p:cNvCxnSpPr>
          <p:nvPr/>
        </p:nvCxnSpPr>
        <p:spPr>
          <a:xfrm flipH="1" flipV="1">
            <a:off x="737898" y="4718219"/>
            <a:ext cx="3545" cy="3498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2946240C-75ED-8BD7-2B3C-E94B9B955FB7}"/>
              </a:ext>
            </a:extLst>
          </p:cNvPr>
          <p:cNvSpPr/>
          <p:nvPr/>
        </p:nvSpPr>
        <p:spPr>
          <a:xfrm>
            <a:off x="1743351" y="5068116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c1B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EF44127-151E-D901-C561-A3471129F944}"/>
              </a:ext>
            </a:extLst>
          </p:cNvPr>
          <p:cNvCxnSpPr>
            <a:cxnSpLocks/>
            <a:stCxn id="7" idx="4"/>
            <a:endCxn id="159" idx="0"/>
          </p:cNvCxnSpPr>
          <p:nvPr/>
        </p:nvCxnSpPr>
        <p:spPr>
          <a:xfrm>
            <a:off x="2074426" y="4718221"/>
            <a:ext cx="5256" cy="349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FAC09743-9515-1902-69C2-51C089FA8ED8}"/>
              </a:ext>
            </a:extLst>
          </p:cNvPr>
          <p:cNvSpPr/>
          <p:nvPr/>
        </p:nvSpPr>
        <p:spPr>
          <a:xfrm>
            <a:off x="9631741" y="5068116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c4b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2CF678E-2939-0E30-B040-CC873F751BF7}"/>
              </a:ext>
            </a:extLst>
          </p:cNvPr>
          <p:cNvCxnSpPr>
            <a:cxnSpLocks/>
            <a:stCxn id="168" idx="0"/>
            <a:endCxn id="9" idx="4"/>
          </p:cNvCxnSpPr>
          <p:nvPr/>
        </p:nvCxnSpPr>
        <p:spPr>
          <a:xfrm flipH="1" flipV="1">
            <a:off x="9964827" y="4718221"/>
            <a:ext cx="3245" cy="349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D8F8142E-9313-F1EC-F46D-2DDF7F181148}"/>
              </a:ext>
            </a:extLst>
          </p:cNvPr>
          <p:cNvSpPr/>
          <p:nvPr/>
        </p:nvSpPr>
        <p:spPr>
          <a:xfrm>
            <a:off x="11036585" y="5068116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c4a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A2D7B81-3F60-5564-2B56-4E74CAD1CB2B}"/>
              </a:ext>
            </a:extLst>
          </p:cNvPr>
          <p:cNvCxnSpPr>
            <a:cxnSpLocks/>
            <a:stCxn id="113" idx="4"/>
            <a:endCxn id="170" idx="0"/>
          </p:cNvCxnSpPr>
          <p:nvPr/>
        </p:nvCxnSpPr>
        <p:spPr>
          <a:xfrm flipH="1">
            <a:off x="11372916" y="4708780"/>
            <a:ext cx="1" cy="3593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B78E8D1B-7918-68E7-43CD-450B0A914DA8}"/>
              </a:ext>
            </a:extLst>
          </p:cNvPr>
          <p:cNvSpPr/>
          <p:nvPr/>
        </p:nvSpPr>
        <p:spPr>
          <a:xfrm>
            <a:off x="2647870" y="2523926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pe1p1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1277D04B-B8CF-2D28-EB25-A62E6AD5B155}"/>
              </a:ext>
            </a:extLst>
          </p:cNvPr>
          <p:cNvSpPr/>
          <p:nvPr/>
        </p:nvSpPr>
        <p:spPr>
          <a:xfrm>
            <a:off x="2644183" y="4242090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pe2p2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40581E70-1211-9DDB-2606-F2440F540B14}"/>
              </a:ext>
            </a:extLst>
          </p:cNvPr>
          <p:cNvSpPr/>
          <p:nvPr/>
        </p:nvSpPr>
        <p:spPr>
          <a:xfrm>
            <a:off x="3528811" y="3366774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p1p2</a:t>
            </a:r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11EEBAB0-AE10-9D7A-197D-5BA5351CD138}"/>
              </a:ext>
            </a:extLst>
          </p:cNvPr>
          <p:cNvSpPr/>
          <p:nvPr/>
        </p:nvSpPr>
        <p:spPr>
          <a:xfrm>
            <a:off x="7965675" y="3340801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p7p8</a:t>
            </a:r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8B091DC0-4B3E-0995-F08B-DFC8C8DB5BAA}"/>
              </a:ext>
            </a:extLst>
          </p:cNvPr>
          <p:cNvSpPr/>
          <p:nvPr/>
        </p:nvSpPr>
        <p:spPr>
          <a:xfrm>
            <a:off x="4234356" y="2535246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p1p3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EE8058E-A7B9-8B91-0A90-EEA0189165FF}"/>
              </a:ext>
            </a:extLst>
          </p:cNvPr>
          <p:cNvSpPr/>
          <p:nvPr/>
        </p:nvSpPr>
        <p:spPr>
          <a:xfrm>
            <a:off x="4241923" y="4242090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p2p4</a:t>
            </a: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2B5DA655-221B-7BBA-E862-61A8ED1613B0}"/>
              </a:ext>
            </a:extLst>
          </p:cNvPr>
          <p:cNvSpPr/>
          <p:nvPr/>
        </p:nvSpPr>
        <p:spPr>
          <a:xfrm>
            <a:off x="4016084" y="3039898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p1p4</a:t>
            </a: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85996882-C7D4-F717-F9B5-A7B0400BEED2}"/>
              </a:ext>
            </a:extLst>
          </p:cNvPr>
          <p:cNvSpPr/>
          <p:nvPr/>
        </p:nvSpPr>
        <p:spPr>
          <a:xfrm>
            <a:off x="3991672" y="3718871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p2p3</a:t>
            </a:r>
          </a:p>
        </p:txBody>
      </p: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87A4F9C7-B115-A58E-AE1A-23FBF74E689D}"/>
              </a:ext>
            </a:extLst>
          </p:cNvPr>
          <p:cNvSpPr/>
          <p:nvPr/>
        </p:nvSpPr>
        <p:spPr>
          <a:xfrm>
            <a:off x="8784146" y="2519597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pe3p7</a:t>
            </a:r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11645E55-14C3-5B53-AAAE-A89177923912}"/>
              </a:ext>
            </a:extLst>
          </p:cNvPr>
          <p:cNvSpPr/>
          <p:nvPr/>
        </p:nvSpPr>
        <p:spPr>
          <a:xfrm>
            <a:off x="8814613" y="4247997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pe4p8</a:t>
            </a: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7B1F1E4A-7959-CB21-E69A-D00BC7C3FC63}"/>
              </a:ext>
            </a:extLst>
          </p:cNvPr>
          <p:cNvSpPr/>
          <p:nvPr/>
        </p:nvSpPr>
        <p:spPr>
          <a:xfrm>
            <a:off x="2390931" y="3039898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pe1p2</a:t>
            </a: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A6473BE8-742C-2E90-5F4C-5CC004C05CFE}"/>
              </a:ext>
            </a:extLst>
          </p:cNvPr>
          <p:cNvSpPr/>
          <p:nvPr/>
        </p:nvSpPr>
        <p:spPr>
          <a:xfrm>
            <a:off x="2363216" y="3704520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pe2p1</a:t>
            </a: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038521AE-7C64-DF6F-5781-9DEE4C374221}"/>
              </a:ext>
            </a:extLst>
          </p:cNvPr>
          <p:cNvSpPr/>
          <p:nvPr/>
        </p:nvSpPr>
        <p:spPr>
          <a:xfrm>
            <a:off x="9172162" y="2993525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pe3p8</a:t>
            </a:r>
          </a:p>
        </p:txBody>
      </p: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30083FD1-96C1-9339-3155-63FA986758AE}"/>
              </a:ext>
            </a:extLst>
          </p:cNvPr>
          <p:cNvSpPr/>
          <p:nvPr/>
        </p:nvSpPr>
        <p:spPr>
          <a:xfrm>
            <a:off x="9109696" y="3661932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pe4p7</a:t>
            </a: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3835BCBE-7DCD-AA03-69AE-6C4122A38237}"/>
              </a:ext>
            </a:extLst>
          </p:cNvPr>
          <p:cNvSpPr/>
          <p:nvPr/>
        </p:nvSpPr>
        <p:spPr>
          <a:xfrm>
            <a:off x="4182082" y="6324709"/>
            <a:ext cx="672662" cy="33633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E10A713-C329-B758-E1FA-1952CCD9C0B5}"/>
              </a:ext>
            </a:extLst>
          </p:cNvPr>
          <p:cNvSpPr txBox="1"/>
          <p:nvPr/>
        </p:nvSpPr>
        <p:spPr>
          <a:xfrm>
            <a:off x="4825875" y="6341026"/>
            <a:ext cx="2046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Traffic generator/receiver</a:t>
            </a:r>
          </a:p>
        </p:txBody>
      </p:sp>
      <p:sp>
        <p:nvSpPr>
          <p:cNvPr id="214" name="Rectangle 5">
            <a:extLst>
              <a:ext uri="{FF2B5EF4-FFF2-40B4-BE49-F238E27FC236}">
                <a16:creationId xmlns:a16="http://schemas.microsoft.com/office/drawing/2014/main" id="{7C6035BA-FDB9-CAC3-0365-58A275E2B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718" y="1348031"/>
            <a:ext cx="665519" cy="1381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333"/>
              </a:spcBef>
            </a:pPr>
            <a:r>
              <a:rPr lang="en-US" sz="933" b="1" dirty="0"/>
              <a:t>Paragon</a:t>
            </a:r>
          </a:p>
        </p:txBody>
      </p:sp>
      <p:pic>
        <p:nvPicPr>
          <p:cNvPr id="215" name="Graphic 214">
            <a:extLst>
              <a:ext uri="{FF2B5EF4-FFF2-40B4-BE49-F238E27FC236}">
                <a16:creationId xmlns:a16="http://schemas.microsoft.com/office/drawing/2014/main" id="{0AAB3071-3674-97DC-CF51-81F12C0BA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6966" y="1554940"/>
            <a:ext cx="581025" cy="523875"/>
          </a:xfrm>
          <a:prstGeom prst="rect">
            <a:avLst/>
          </a:prstGeom>
        </p:spPr>
      </p:pic>
      <p:sp>
        <p:nvSpPr>
          <p:cNvPr id="224" name="Oval 223">
            <a:extLst>
              <a:ext uri="{FF2B5EF4-FFF2-40B4-BE49-F238E27FC236}">
                <a16:creationId xmlns:a16="http://schemas.microsoft.com/office/drawing/2014/main" id="{4B36559F-BD8B-5246-991D-98609531C477}"/>
              </a:ext>
            </a:extLst>
          </p:cNvPr>
          <p:cNvSpPr/>
          <p:nvPr/>
        </p:nvSpPr>
        <p:spPr>
          <a:xfrm>
            <a:off x="4941448" y="401402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28A604AC-D4AB-3152-C0A1-2B2872C444AE}"/>
              </a:ext>
            </a:extLst>
          </p:cNvPr>
          <p:cNvSpPr/>
          <p:nvPr/>
        </p:nvSpPr>
        <p:spPr>
          <a:xfrm>
            <a:off x="4936193" y="22958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1D5751EB-CE46-B4E2-5DA8-355287A5D73E}"/>
              </a:ext>
            </a:extLst>
          </p:cNvPr>
          <p:cNvSpPr/>
          <p:nvPr/>
        </p:nvSpPr>
        <p:spPr>
          <a:xfrm>
            <a:off x="6431987" y="401402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P6</a:t>
            </a: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B6DB3A4C-993D-3451-CB19-B4012B43466C}"/>
              </a:ext>
            </a:extLst>
          </p:cNvPr>
          <p:cNvSpPr/>
          <p:nvPr/>
        </p:nvSpPr>
        <p:spPr>
          <a:xfrm>
            <a:off x="6431987" y="229586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P5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E6BF1E71-1237-A8DC-D323-A9EBA67353E8}"/>
              </a:ext>
            </a:extLst>
          </p:cNvPr>
          <p:cNvCxnSpPr>
            <a:cxnSpLocks/>
            <a:stCxn id="225" idx="6"/>
            <a:endCxn id="234" idx="2"/>
          </p:cNvCxnSpPr>
          <p:nvPr/>
        </p:nvCxnSpPr>
        <p:spPr>
          <a:xfrm flipV="1">
            <a:off x="5713958" y="2647958"/>
            <a:ext cx="71802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72988340-4D3B-8C9A-50DE-FE0A27B86D34}"/>
              </a:ext>
            </a:extLst>
          </p:cNvPr>
          <p:cNvCxnSpPr>
            <a:cxnSpLocks/>
            <a:stCxn id="224" idx="0"/>
            <a:endCxn id="225" idx="4"/>
          </p:cNvCxnSpPr>
          <p:nvPr/>
        </p:nvCxnSpPr>
        <p:spPr>
          <a:xfrm flipH="1" flipV="1">
            <a:off x="5325076" y="3000055"/>
            <a:ext cx="5255" cy="1013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AC0A6F45-F649-1BC1-A759-768AEA7BBF7F}"/>
              </a:ext>
            </a:extLst>
          </p:cNvPr>
          <p:cNvCxnSpPr>
            <a:cxnSpLocks/>
            <a:stCxn id="233" idx="0"/>
            <a:endCxn id="234" idx="4"/>
          </p:cNvCxnSpPr>
          <p:nvPr/>
        </p:nvCxnSpPr>
        <p:spPr>
          <a:xfrm flipV="1">
            <a:off x="6820870" y="3000054"/>
            <a:ext cx="0" cy="1013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B518DF66-F2F3-4296-496E-F326BABB5847}"/>
              </a:ext>
            </a:extLst>
          </p:cNvPr>
          <p:cNvCxnSpPr>
            <a:cxnSpLocks/>
            <a:stCxn id="234" idx="6"/>
            <a:endCxn id="45" idx="2"/>
          </p:cNvCxnSpPr>
          <p:nvPr/>
        </p:nvCxnSpPr>
        <p:spPr>
          <a:xfrm>
            <a:off x="7209752" y="2647958"/>
            <a:ext cx="618746" cy="15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ounded Rectangle 250">
            <a:extLst>
              <a:ext uri="{FF2B5EF4-FFF2-40B4-BE49-F238E27FC236}">
                <a16:creationId xmlns:a16="http://schemas.microsoft.com/office/drawing/2014/main" id="{87F4025E-5B4B-E813-022D-84B27E6A7444}"/>
              </a:ext>
            </a:extLst>
          </p:cNvPr>
          <p:cNvSpPr/>
          <p:nvPr/>
        </p:nvSpPr>
        <p:spPr>
          <a:xfrm>
            <a:off x="5025310" y="3360996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p3p4</a:t>
            </a:r>
          </a:p>
        </p:txBody>
      </p:sp>
      <p:sp>
        <p:nvSpPr>
          <p:cNvPr id="252" name="Rounded Rectangle 251">
            <a:extLst>
              <a:ext uri="{FF2B5EF4-FFF2-40B4-BE49-F238E27FC236}">
                <a16:creationId xmlns:a16="http://schemas.microsoft.com/office/drawing/2014/main" id="{B789215A-5AE1-6FD7-62C6-16ED89927E24}"/>
              </a:ext>
            </a:extLst>
          </p:cNvPr>
          <p:cNvSpPr/>
          <p:nvPr/>
        </p:nvSpPr>
        <p:spPr>
          <a:xfrm>
            <a:off x="5794963" y="2519597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p3p5</a:t>
            </a:r>
          </a:p>
        </p:txBody>
      </p:sp>
      <p:sp>
        <p:nvSpPr>
          <p:cNvPr id="255" name="Rounded Rectangle 254">
            <a:extLst>
              <a:ext uri="{FF2B5EF4-FFF2-40B4-BE49-F238E27FC236}">
                <a16:creationId xmlns:a16="http://schemas.microsoft.com/office/drawing/2014/main" id="{EB456A65-DEC5-5723-5B5D-8F2D309EA155}"/>
              </a:ext>
            </a:extLst>
          </p:cNvPr>
          <p:cNvSpPr/>
          <p:nvPr/>
        </p:nvSpPr>
        <p:spPr>
          <a:xfrm>
            <a:off x="5789929" y="4246808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p4p6</a:t>
            </a:r>
          </a:p>
        </p:txBody>
      </p:sp>
      <p:sp>
        <p:nvSpPr>
          <p:cNvPr id="256" name="Rounded Rectangle 255">
            <a:extLst>
              <a:ext uri="{FF2B5EF4-FFF2-40B4-BE49-F238E27FC236}">
                <a16:creationId xmlns:a16="http://schemas.microsoft.com/office/drawing/2014/main" id="{0193C7A7-A5C1-5C7C-E8CA-CFFC0912C253}"/>
              </a:ext>
            </a:extLst>
          </p:cNvPr>
          <p:cNvSpPr/>
          <p:nvPr/>
        </p:nvSpPr>
        <p:spPr>
          <a:xfrm>
            <a:off x="6533761" y="3359650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p5p6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9C9127F4-AB76-FFFB-44B1-D8B65533F357}"/>
              </a:ext>
            </a:extLst>
          </p:cNvPr>
          <p:cNvCxnSpPr>
            <a:cxnSpLocks/>
            <a:stCxn id="234" idx="5"/>
            <a:endCxn id="42" idx="1"/>
          </p:cNvCxnSpPr>
          <p:nvPr/>
        </p:nvCxnSpPr>
        <p:spPr>
          <a:xfrm>
            <a:off x="7095851" y="2896927"/>
            <a:ext cx="864569" cy="122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388CE9CC-F92D-AE3A-D996-10999051161E}"/>
              </a:ext>
            </a:extLst>
          </p:cNvPr>
          <p:cNvCxnSpPr>
            <a:cxnSpLocks/>
            <a:stCxn id="233" idx="7"/>
            <a:endCxn id="45" idx="3"/>
          </p:cNvCxnSpPr>
          <p:nvPr/>
        </p:nvCxnSpPr>
        <p:spPr>
          <a:xfrm flipV="1">
            <a:off x="7095851" y="2898453"/>
            <a:ext cx="846548" cy="1218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DF328B6B-A00B-ECBE-B189-2D3AE077E143}"/>
              </a:ext>
            </a:extLst>
          </p:cNvPr>
          <p:cNvSpPr/>
          <p:nvPr/>
        </p:nvSpPr>
        <p:spPr>
          <a:xfrm>
            <a:off x="7256679" y="2527620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p5p7</a:t>
            </a:r>
          </a:p>
        </p:txBody>
      </p:sp>
      <p:sp>
        <p:nvSpPr>
          <p:cNvPr id="264" name="Rounded Rectangle 263">
            <a:extLst>
              <a:ext uri="{FF2B5EF4-FFF2-40B4-BE49-F238E27FC236}">
                <a16:creationId xmlns:a16="http://schemas.microsoft.com/office/drawing/2014/main" id="{8D9A4DED-EF96-2AE3-5E69-BA14C56CB640}"/>
              </a:ext>
            </a:extLst>
          </p:cNvPr>
          <p:cNvSpPr/>
          <p:nvPr/>
        </p:nvSpPr>
        <p:spPr>
          <a:xfrm>
            <a:off x="7269394" y="4232650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p6p8</a:t>
            </a:r>
          </a:p>
        </p:txBody>
      </p:sp>
      <p:sp>
        <p:nvSpPr>
          <p:cNvPr id="265" name="Rounded Rectangle 264">
            <a:extLst>
              <a:ext uri="{FF2B5EF4-FFF2-40B4-BE49-F238E27FC236}">
                <a16:creationId xmlns:a16="http://schemas.microsoft.com/office/drawing/2014/main" id="{FCBF0A56-F206-E17A-51D0-185686DDDFF1}"/>
              </a:ext>
            </a:extLst>
          </p:cNvPr>
          <p:cNvSpPr/>
          <p:nvPr/>
        </p:nvSpPr>
        <p:spPr>
          <a:xfrm>
            <a:off x="7040869" y="3030911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p5p8</a:t>
            </a:r>
          </a:p>
        </p:txBody>
      </p:sp>
      <p:sp>
        <p:nvSpPr>
          <p:cNvPr id="266" name="Rounded Rectangle 265">
            <a:extLst>
              <a:ext uri="{FF2B5EF4-FFF2-40B4-BE49-F238E27FC236}">
                <a16:creationId xmlns:a16="http://schemas.microsoft.com/office/drawing/2014/main" id="{09C5804F-0535-1148-45F1-5F0414A897D8}"/>
              </a:ext>
            </a:extLst>
          </p:cNvPr>
          <p:cNvSpPr/>
          <p:nvPr/>
        </p:nvSpPr>
        <p:spPr>
          <a:xfrm>
            <a:off x="7048453" y="3756521"/>
            <a:ext cx="552980" cy="248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p6p7</a:t>
            </a:r>
          </a:p>
        </p:txBody>
      </p:sp>
    </p:spTree>
    <p:extLst>
      <p:ext uri="{BB962C8B-B14F-4D97-AF65-F5344CB8AC3E}">
        <p14:creationId xmlns:p14="http://schemas.microsoft.com/office/powerpoint/2010/main" val="392901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6A143DF-3EB9-9830-E04E-F6FBC294034F}"/>
              </a:ext>
            </a:extLst>
          </p:cNvPr>
          <p:cNvSpPr/>
          <p:nvPr/>
        </p:nvSpPr>
        <p:spPr>
          <a:xfrm>
            <a:off x="1191806" y="580170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60C73E-2447-740B-1D51-EF789A69D433}"/>
              </a:ext>
            </a:extLst>
          </p:cNvPr>
          <p:cNvSpPr/>
          <p:nvPr/>
        </p:nvSpPr>
        <p:spPr>
          <a:xfrm>
            <a:off x="190731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814BD3-1315-7811-44E6-B3865546D170}"/>
              </a:ext>
            </a:extLst>
          </p:cNvPr>
          <p:cNvSpPr/>
          <p:nvPr/>
        </p:nvSpPr>
        <p:spPr>
          <a:xfrm>
            <a:off x="2161301" y="438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cx1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F4D589-CDEA-79D6-4D8D-430802DE994C}"/>
              </a:ext>
            </a:extLst>
          </p:cNvPr>
          <p:cNvSpPr/>
          <p:nvPr/>
        </p:nvSpPr>
        <p:spPr>
          <a:xfrm>
            <a:off x="3157945" y="437755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cx2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C97F59-EB9B-0336-9CDD-9504D039CD8B}"/>
              </a:ext>
            </a:extLst>
          </p:cNvPr>
          <p:cNvCxnSpPr>
            <a:cxnSpLocks/>
            <a:stCxn id="4" idx="2"/>
            <a:endCxn id="5" idx="6"/>
          </p:cNvCxnSpPr>
          <p:nvPr/>
        </p:nvCxnSpPr>
        <p:spPr>
          <a:xfrm flipH="1">
            <a:off x="968496" y="6153805"/>
            <a:ext cx="223310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5CF82A-7108-35E3-1B5E-32AE0DEDE19E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flipV="1">
            <a:off x="579614" y="4981905"/>
            <a:ext cx="1695588" cy="8198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32C859-8DB1-B14E-B9C7-18B1AFAFF10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939066" y="4729655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F48CD8-044D-967B-2A3F-6B17C79FDB08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1855670" y="4978624"/>
            <a:ext cx="1416176" cy="9262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F1234B3-DE8D-36FA-F7F5-9412C962ACFB}"/>
              </a:ext>
            </a:extLst>
          </p:cNvPr>
          <p:cNvSpPr/>
          <p:nvPr/>
        </p:nvSpPr>
        <p:spPr>
          <a:xfrm>
            <a:off x="3153440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F45844F-3595-92D6-E0D6-102B1D3BC9A0}"/>
              </a:ext>
            </a:extLst>
          </p:cNvPr>
          <p:cNvSpPr/>
          <p:nvPr/>
        </p:nvSpPr>
        <p:spPr>
          <a:xfrm>
            <a:off x="2154903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80A66C-4DEA-1A0A-B290-6CE9420F41DB}"/>
              </a:ext>
            </a:extLst>
          </p:cNvPr>
          <p:cNvCxnSpPr>
            <a:cxnSpLocks/>
            <a:stCxn id="22" idx="2"/>
            <a:endCxn id="23" idx="6"/>
          </p:cNvCxnSpPr>
          <p:nvPr/>
        </p:nvCxnSpPr>
        <p:spPr>
          <a:xfrm flipH="1">
            <a:off x="2932668" y="6153808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7EAA3A-0C6C-D7B1-7C6D-D53E6DE96F33}"/>
              </a:ext>
            </a:extLst>
          </p:cNvPr>
          <p:cNvCxnSpPr>
            <a:cxnSpLocks/>
            <a:stCxn id="23" idx="0"/>
            <a:endCxn id="6" idx="4"/>
          </p:cNvCxnSpPr>
          <p:nvPr/>
        </p:nvCxnSpPr>
        <p:spPr>
          <a:xfrm flipV="1">
            <a:off x="2543786" y="5085032"/>
            <a:ext cx="6398" cy="716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A75EC9-FD59-DB04-6784-B0761A978963}"/>
              </a:ext>
            </a:extLst>
          </p:cNvPr>
          <p:cNvCxnSpPr>
            <a:cxnSpLocks/>
            <a:stCxn id="22" idx="0"/>
            <a:endCxn id="7" idx="4"/>
          </p:cNvCxnSpPr>
          <p:nvPr/>
        </p:nvCxnSpPr>
        <p:spPr>
          <a:xfrm flipV="1">
            <a:off x="3542323" y="5081751"/>
            <a:ext cx="4505" cy="7199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4BE692C-224E-6CA0-9D54-1B8640535FE1}"/>
              </a:ext>
            </a:extLst>
          </p:cNvPr>
          <p:cNvSpPr/>
          <p:nvPr/>
        </p:nvSpPr>
        <p:spPr>
          <a:xfrm>
            <a:off x="5138413" y="580170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55A10F-CB51-C665-58C5-44233DBDA977}"/>
              </a:ext>
            </a:extLst>
          </p:cNvPr>
          <p:cNvSpPr/>
          <p:nvPr/>
        </p:nvSpPr>
        <p:spPr>
          <a:xfrm>
            <a:off x="4145581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4B0A15-DE15-6D84-1A08-90FC5BCA13EE}"/>
              </a:ext>
            </a:extLst>
          </p:cNvPr>
          <p:cNvCxnSpPr>
            <a:cxnSpLocks/>
            <a:stCxn id="31" idx="2"/>
            <a:endCxn id="32" idx="6"/>
          </p:cNvCxnSpPr>
          <p:nvPr/>
        </p:nvCxnSpPr>
        <p:spPr>
          <a:xfrm flipH="1">
            <a:off x="4923346" y="6153805"/>
            <a:ext cx="215067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8738E3-AF99-9C47-C154-6186B84FC3CB}"/>
              </a:ext>
            </a:extLst>
          </p:cNvPr>
          <p:cNvCxnSpPr>
            <a:cxnSpLocks/>
            <a:stCxn id="32" idx="1"/>
            <a:endCxn id="6" idx="5"/>
          </p:cNvCxnSpPr>
          <p:nvPr/>
        </p:nvCxnSpPr>
        <p:spPr>
          <a:xfrm flipH="1" flipV="1">
            <a:off x="2825165" y="4981905"/>
            <a:ext cx="1434317" cy="9229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B6BE22-8E42-779C-6712-8645D606A865}"/>
              </a:ext>
            </a:extLst>
          </p:cNvPr>
          <p:cNvCxnSpPr>
            <a:cxnSpLocks/>
            <a:stCxn id="31" idx="1"/>
            <a:endCxn id="7" idx="5"/>
          </p:cNvCxnSpPr>
          <p:nvPr/>
        </p:nvCxnSpPr>
        <p:spPr>
          <a:xfrm flipH="1" flipV="1">
            <a:off x="3821809" y="4978624"/>
            <a:ext cx="1430505" cy="9262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5314C0F4-0CC9-C79C-A4E8-55AACA2AEEDF}"/>
              </a:ext>
            </a:extLst>
          </p:cNvPr>
          <p:cNvSpPr/>
          <p:nvPr/>
        </p:nvSpPr>
        <p:spPr>
          <a:xfrm>
            <a:off x="7298256" y="580170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PEy2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2C588ED5-7A16-67B6-1C48-BAFCC968FB6A}"/>
              </a:ext>
            </a:extLst>
          </p:cNvPr>
          <p:cNvSpPr/>
          <p:nvPr/>
        </p:nvSpPr>
        <p:spPr>
          <a:xfrm>
            <a:off x="6297181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PEy1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71B5597-7775-6AA4-2E45-540BB86620AB}"/>
              </a:ext>
            </a:extLst>
          </p:cNvPr>
          <p:cNvSpPr/>
          <p:nvPr/>
        </p:nvSpPr>
        <p:spPr>
          <a:xfrm>
            <a:off x="8267751" y="438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cy1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54228AB-5DE8-D9C5-0DA1-3C7FEA81B043}"/>
              </a:ext>
            </a:extLst>
          </p:cNvPr>
          <p:cNvSpPr/>
          <p:nvPr/>
        </p:nvSpPr>
        <p:spPr>
          <a:xfrm>
            <a:off x="9264395" y="437755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cy2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C0957BD-D1FC-12B5-4926-5F11B285A634}"/>
              </a:ext>
            </a:extLst>
          </p:cNvPr>
          <p:cNvCxnSpPr>
            <a:cxnSpLocks/>
            <a:stCxn id="148" idx="2"/>
            <a:endCxn id="149" idx="6"/>
          </p:cNvCxnSpPr>
          <p:nvPr/>
        </p:nvCxnSpPr>
        <p:spPr>
          <a:xfrm flipH="1">
            <a:off x="7074946" y="6153805"/>
            <a:ext cx="223310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9172EE0-D75E-482F-51A7-C5F69CF27B2B}"/>
              </a:ext>
            </a:extLst>
          </p:cNvPr>
          <p:cNvCxnSpPr>
            <a:cxnSpLocks/>
            <a:stCxn id="149" idx="0"/>
            <a:endCxn id="150" idx="3"/>
          </p:cNvCxnSpPr>
          <p:nvPr/>
        </p:nvCxnSpPr>
        <p:spPr>
          <a:xfrm flipV="1">
            <a:off x="6686064" y="4981905"/>
            <a:ext cx="1695588" cy="8198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14BFA58-33DF-38DE-C61F-C1CD80F5DC0F}"/>
              </a:ext>
            </a:extLst>
          </p:cNvPr>
          <p:cNvCxnSpPr>
            <a:cxnSpLocks/>
            <a:stCxn id="150" idx="6"/>
            <a:endCxn id="151" idx="2"/>
          </p:cNvCxnSpPr>
          <p:nvPr/>
        </p:nvCxnSpPr>
        <p:spPr>
          <a:xfrm flipV="1">
            <a:off x="9045516" y="4729655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A28F2B9-ADA5-AC06-F8F8-AA30F30B897D}"/>
              </a:ext>
            </a:extLst>
          </p:cNvPr>
          <p:cNvCxnSpPr>
            <a:cxnSpLocks/>
            <a:stCxn id="148" idx="7"/>
            <a:endCxn id="151" idx="3"/>
          </p:cNvCxnSpPr>
          <p:nvPr/>
        </p:nvCxnSpPr>
        <p:spPr>
          <a:xfrm flipV="1">
            <a:off x="7962120" y="4978624"/>
            <a:ext cx="1416176" cy="9262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A1C18796-F3B7-3CDB-9609-C688770336EE}"/>
              </a:ext>
            </a:extLst>
          </p:cNvPr>
          <p:cNvSpPr/>
          <p:nvPr/>
        </p:nvSpPr>
        <p:spPr>
          <a:xfrm>
            <a:off x="9259890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PEy4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4082524-49D6-F254-3FFF-C4B761E48E39}"/>
              </a:ext>
            </a:extLst>
          </p:cNvPr>
          <p:cNvSpPr/>
          <p:nvPr/>
        </p:nvSpPr>
        <p:spPr>
          <a:xfrm>
            <a:off x="8261353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PEy3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23C8028-C80A-DD82-4EAD-6FCC15F2D72A}"/>
              </a:ext>
            </a:extLst>
          </p:cNvPr>
          <p:cNvCxnSpPr>
            <a:cxnSpLocks/>
            <a:stCxn id="156" idx="2"/>
            <a:endCxn id="157" idx="6"/>
          </p:cNvCxnSpPr>
          <p:nvPr/>
        </p:nvCxnSpPr>
        <p:spPr>
          <a:xfrm flipH="1">
            <a:off x="9039118" y="6153808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B77D855-E2A0-3286-FDAE-4D876271684E}"/>
              </a:ext>
            </a:extLst>
          </p:cNvPr>
          <p:cNvCxnSpPr>
            <a:cxnSpLocks/>
            <a:stCxn id="157" idx="0"/>
            <a:endCxn id="150" idx="4"/>
          </p:cNvCxnSpPr>
          <p:nvPr/>
        </p:nvCxnSpPr>
        <p:spPr>
          <a:xfrm flipV="1">
            <a:off x="8650236" y="5085032"/>
            <a:ext cx="6398" cy="716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90CA9D5-FEEF-6442-7CBC-8A2CEA96AD98}"/>
              </a:ext>
            </a:extLst>
          </p:cNvPr>
          <p:cNvCxnSpPr>
            <a:cxnSpLocks/>
            <a:stCxn id="156" idx="0"/>
            <a:endCxn id="151" idx="4"/>
          </p:cNvCxnSpPr>
          <p:nvPr/>
        </p:nvCxnSpPr>
        <p:spPr>
          <a:xfrm flipV="1">
            <a:off x="9648773" y="5081751"/>
            <a:ext cx="4505" cy="7199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43D7FCF9-5016-83AD-6D68-2D56ADF211CB}"/>
              </a:ext>
            </a:extLst>
          </p:cNvPr>
          <p:cNvSpPr/>
          <p:nvPr/>
        </p:nvSpPr>
        <p:spPr>
          <a:xfrm>
            <a:off x="11244863" y="580170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PEy6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97234882-8C2E-1971-A9E5-7D5B085EFD9E}"/>
              </a:ext>
            </a:extLst>
          </p:cNvPr>
          <p:cNvSpPr/>
          <p:nvPr/>
        </p:nvSpPr>
        <p:spPr>
          <a:xfrm>
            <a:off x="10252031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PEy5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7C0FBB6-9828-19A7-58A2-0378192131A2}"/>
              </a:ext>
            </a:extLst>
          </p:cNvPr>
          <p:cNvCxnSpPr>
            <a:cxnSpLocks/>
            <a:stCxn id="161" idx="2"/>
            <a:endCxn id="162" idx="6"/>
          </p:cNvCxnSpPr>
          <p:nvPr/>
        </p:nvCxnSpPr>
        <p:spPr>
          <a:xfrm flipH="1">
            <a:off x="11029796" y="6153805"/>
            <a:ext cx="215067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EB868D2-2126-13FC-8AD8-1BA78F06F9BF}"/>
              </a:ext>
            </a:extLst>
          </p:cNvPr>
          <p:cNvCxnSpPr>
            <a:cxnSpLocks/>
            <a:stCxn id="162" idx="1"/>
            <a:endCxn id="150" idx="5"/>
          </p:cNvCxnSpPr>
          <p:nvPr/>
        </p:nvCxnSpPr>
        <p:spPr>
          <a:xfrm flipH="1" flipV="1">
            <a:off x="8931615" y="4981905"/>
            <a:ext cx="1434317" cy="9229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D2AA5E2-9BB0-0F8A-A791-C2ECA86110ED}"/>
              </a:ext>
            </a:extLst>
          </p:cNvPr>
          <p:cNvCxnSpPr>
            <a:cxnSpLocks/>
            <a:stCxn id="161" idx="1"/>
            <a:endCxn id="151" idx="5"/>
          </p:cNvCxnSpPr>
          <p:nvPr/>
        </p:nvCxnSpPr>
        <p:spPr>
          <a:xfrm flipH="1" flipV="1">
            <a:off x="9928259" y="4978624"/>
            <a:ext cx="1430505" cy="9262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70397F58-CAA1-6559-7C57-BA421833D4EE}"/>
              </a:ext>
            </a:extLst>
          </p:cNvPr>
          <p:cNvSpPr/>
          <p:nvPr/>
        </p:nvSpPr>
        <p:spPr>
          <a:xfrm>
            <a:off x="683298" y="150330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PEi1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81C5BEB0-30A5-9874-5582-A2B9BE7F35AE}"/>
              </a:ext>
            </a:extLst>
          </p:cNvPr>
          <p:cNvSpPr/>
          <p:nvPr/>
        </p:nvSpPr>
        <p:spPr>
          <a:xfrm>
            <a:off x="1679942" y="150002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PEi2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0489E9D-0E70-C1A7-07AE-F7A865758CFB}"/>
              </a:ext>
            </a:extLst>
          </p:cNvPr>
          <p:cNvCxnSpPr>
            <a:cxnSpLocks/>
            <a:stCxn id="168" idx="6"/>
            <a:endCxn id="169" idx="2"/>
          </p:cNvCxnSpPr>
          <p:nvPr/>
        </p:nvCxnSpPr>
        <p:spPr>
          <a:xfrm flipV="1">
            <a:off x="1461063" y="1852119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F9CAD871-67FB-FA0B-0D35-12C77D4C4C41}"/>
              </a:ext>
            </a:extLst>
          </p:cNvPr>
          <p:cNvSpPr/>
          <p:nvPr/>
        </p:nvSpPr>
        <p:spPr>
          <a:xfrm>
            <a:off x="1675437" y="256879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ci2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30889C2-1F2A-B6D2-06E6-E0004967F456}"/>
              </a:ext>
            </a:extLst>
          </p:cNvPr>
          <p:cNvSpPr/>
          <p:nvPr/>
        </p:nvSpPr>
        <p:spPr>
          <a:xfrm>
            <a:off x="676900" y="256879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ci1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8BE8F84D-AED7-64CE-D6D8-55A492EDA9EF}"/>
              </a:ext>
            </a:extLst>
          </p:cNvPr>
          <p:cNvCxnSpPr>
            <a:cxnSpLocks/>
            <a:stCxn id="174" idx="2"/>
            <a:endCxn id="175" idx="6"/>
          </p:cNvCxnSpPr>
          <p:nvPr/>
        </p:nvCxnSpPr>
        <p:spPr>
          <a:xfrm flipH="1">
            <a:off x="1454665" y="2920894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CB67835-1053-CE72-E72F-DABF2A673B3E}"/>
              </a:ext>
            </a:extLst>
          </p:cNvPr>
          <p:cNvCxnSpPr>
            <a:cxnSpLocks/>
            <a:stCxn id="175" idx="0"/>
            <a:endCxn id="168" idx="4"/>
          </p:cNvCxnSpPr>
          <p:nvPr/>
        </p:nvCxnSpPr>
        <p:spPr>
          <a:xfrm flipV="1">
            <a:off x="1065783" y="2207496"/>
            <a:ext cx="6398" cy="3613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34481D6-E46E-56AB-DDC1-4AE1DD6BB719}"/>
              </a:ext>
            </a:extLst>
          </p:cNvPr>
          <p:cNvCxnSpPr>
            <a:cxnSpLocks/>
            <a:stCxn id="174" idx="0"/>
            <a:endCxn id="169" idx="4"/>
          </p:cNvCxnSpPr>
          <p:nvPr/>
        </p:nvCxnSpPr>
        <p:spPr>
          <a:xfrm flipV="1">
            <a:off x="2064320" y="2204215"/>
            <a:ext cx="4505" cy="3645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134B3BD-E1EC-C6DF-CD6F-5F6A456926FE}"/>
              </a:ext>
            </a:extLst>
          </p:cNvPr>
          <p:cNvCxnSpPr>
            <a:cxnSpLocks/>
            <a:stCxn id="6" idx="1"/>
            <a:endCxn id="175" idx="4"/>
          </p:cNvCxnSpPr>
          <p:nvPr/>
        </p:nvCxnSpPr>
        <p:spPr>
          <a:xfrm flipH="1" flipV="1">
            <a:off x="1065783" y="3272990"/>
            <a:ext cx="1209419" cy="1210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FAFC584-5767-4BF6-521A-D9F520BC8B29}"/>
              </a:ext>
            </a:extLst>
          </p:cNvPr>
          <p:cNvCxnSpPr>
            <a:cxnSpLocks/>
            <a:stCxn id="7" idx="1"/>
            <a:endCxn id="174" idx="4"/>
          </p:cNvCxnSpPr>
          <p:nvPr/>
        </p:nvCxnSpPr>
        <p:spPr>
          <a:xfrm flipH="1" flipV="1">
            <a:off x="2064320" y="3272990"/>
            <a:ext cx="1207526" cy="12076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D4F1F155-1B71-84F3-F243-E4347D1BB5FF}"/>
              </a:ext>
            </a:extLst>
          </p:cNvPr>
          <p:cNvCxnSpPr>
            <a:stCxn id="6" idx="0"/>
            <a:endCxn id="150" idx="0"/>
          </p:cNvCxnSpPr>
          <p:nvPr/>
        </p:nvCxnSpPr>
        <p:spPr>
          <a:xfrm rot="5400000" flipH="1" flipV="1">
            <a:off x="5603409" y="1327614"/>
            <a:ext cx="12700" cy="610645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C5ADE112-0C9F-9292-EF7B-7276AFAE7834}"/>
              </a:ext>
            </a:extLst>
          </p:cNvPr>
          <p:cNvCxnSpPr>
            <a:cxnSpLocks/>
            <a:stCxn id="7" idx="0"/>
            <a:endCxn id="151" idx="0"/>
          </p:cNvCxnSpPr>
          <p:nvPr/>
        </p:nvCxnSpPr>
        <p:spPr>
          <a:xfrm rot="5400000" flipH="1" flipV="1">
            <a:off x="6600053" y="1324333"/>
            <a:ext cx="12700" cy="6106450"/>
          </a:xfrm>
          <a:prstGeom prst="bentConnector3">
            <a:avLst>
              <a:gd name="adj1" fmla="val 328965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8CCC2241-A064-E9F5-C4BD-45A88AFFC4F7}"/>
              </a:ext>
            </a:extLst>
          </p:cNvPr>
          <p:cNvSpPr/>
          <p:nvPr/>
        </p:nvSpPr>
        <p:spPr>
          <a:xfrm>
            <a:off x="6305424" y="70419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PEz2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44EFCCC-E6D7-712D-2FD8-E6726AEEE64A}"/>
              </a:ext>
            </a:extLst>
          </p:cNvPr>
          <p:cNvSpPr/>
          <p:nvPr/>
        </p:nvSpPr>
        <p:spPr>
          <a:xfrm>
            <a:off x="5304349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PEz1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BD565C87-CC1E-6922-F187-A9900A80909B}"/>
              </a:ext>
            </a:extLst>
          </p:cNvPr>
          <p:cNvSpPr/>
          <p:nvPr/>
        </p:nvSpPr>
        <p:spPr>
          <a:xfrm>
            <a:off x="7268521" y="187937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cz1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E1DE3530-4467-7E95-D2E2-EC2412B543AB}"/>
              </a:ext>
            </a:extLst>
          </p:cNvPr>
          <p:cNvSpPr/>
          <p:nvPr/>
        </p:nvSpPr>
        <p:spPr>
          <a:xfrm>
            <a:off x="8265165" y="187609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cz2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73A3E5C-34F8-FB44-D75D-D1433C411055}"/>
              </a:ext>
            </a:extLst>
          </p:cNvPr>
          <p:cNvCxnSpPr>
            <a:cxnSpLocks/>
            <a:stCxn id="198" idx="2"/>
            <a:endCxn id="199" idx="6"/>
          </p:cNvCxnSpPr>
          <p:nvPr/>
        </p:nvCxnSpPr>
        <p:spPr>
          <a:xfrm flipH="1">
            <a:off x="6082114" y="1056288"/>
            <a:ext cx="223310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24290F4-7E0C-E235-C550-F10773E713D7}"/>
              </a:ext>
            </a:extLst>
          </p:cNvPr>
          <p:cNvCxnSpPr>
            <a:cxnSpLocks/>
            <a:stCxn id="199" idx="4"/>
            <a:endCxn id="200" idx="1"/>
          </p:cNvCxnSpPr>
          <p:nvPr/>
        </p:nvCxnSpPr>
        <p:spPr>
          <a:xfrm>
            <a:off x="5693232" y="1408387"/>
            <a:ext cx="1689190" cy="574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D44C3F7-9B4E-F8B2-42E9-ED1E58203435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 flipV="1">
            <a:off x="8046286" y="2228192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964E0DD-66BD-F319-A4FF-FCA6E23D9EB5}"/>
              </a:ext>
            </a:extLst>
          </p:cNvPr>
          <p:cNvCxnSpPr>
            <a:cxnSpLocks/>
            <a:stCxn id="198" idx="4"/>
            <a:endCxn id="201" idx="1"/>
          </p:cNvCxnSpPr>
          <p:nvPr/>
        </p:nvCxnSpPr>
        <p:spPr>
          <a:xfrm>
            <a:off x="6694307" y="1408384"/>
            <a:ext cx="1684759" cy="5708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>
            <a:extLst>
              <a:ext uri="{FF2B5EF4-FFF2-40B4-BE49-F238E27FC236}">
                <a16:creationId xmlns:a16="http://schemas.microsoft.com/office/drawing/2014/main" id="{38735DC7-C8F0-C7E2-2BAF-6BD8448D1814}"/>
              </a:ext>
            </a:extLst>
          </p:cNvPr>
          <p:cNvSpPr/>
          <p:nvPr/>
        </p:nvSpPr>
        <p:spPr>
          <a:xfrm>
            <a:off x="8267058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PEz4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A2B81AB7-7010-1268-1057-8F058D0FDDAD}"/>
              </a:ext>
            </a:extLst>
          </p:cNvPr>
          <p:cNvSpPr/>
          <p:nvPr/>
        </p:nvSpPr>
        <p:spPr>
          <a:xfrm>
            <a:off x="7268521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PEz3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17A6C41-482C-641D-84BB-96F6B3E58238}"/>
              </a:ext>
            </a:extLst>
          </p:cNvPr>
          <p:cNvCxnSpPr>
            <a:cxnSpLocks/>
            <a:stCxn id="206" idx="2"/>
            <a:endCxn id="207" idx="6"/>
          </p:cNvCxnSpPr>
          <p:nvPr/>
        </p:nvCxnSpPr>
        <p:spPr>
          <a:xfrm flipH="1">
            <a:off x="8046286" y="1056291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A399626-3AF9-1164-BB3A-7C415D35A172}"/>
              </a:ext>
            </a:extLst>
          </p:cNvPr>
          <p:cNvCxnSpPr>
            <a:cxnSpLocks/>
            <a:stCxn id="207" idx="4"/>
            <a:endCxn id="200" idx="0"/>
          </p:cNvCxnSpPr>
          <p:nvPr/>
        </p:nvCxnSpPr>
        <p:spPr>
          <a:xfrm>
            <a:off x="7657404" y="1408387"/>
            <a:ext cx="0" cy="4709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F273388-1EB0-3FF7-751F-72868F3AB8EC}"/>
              </a:ext>
            </a:extLst>
          </p:cNvPr>
          <p:cNvCxnSpPr>
            <a:cxnSpLocks/>
            <a:stCxn id="206" idx="4"/>
            <a:endCxn id="201" idx="0"/>
          </p:cNvCxnSpPr>
          <p:nvPr/>
        </p:nvCxnSpPr>
        <p:spPr>
          <a:xfrm flipH="1">
            <a:off x="8654048" y="1408387"/>
            <a:ext cx="1893" cy="4677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1AEABFD3-6575-3236-3823-A152FC32F48D}"/>
              </a:ext>
            </a:extLst>
          </p:cNvPr>
          <p:cNvSpPr/>
          <p:nvPr/>
        </p:nvSpPr>
        <p:spPr>
          <a:xfrm>
            <a:off x="10252031" y="70419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PEz6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5A70684A-FBAB-A4FF-7AE7-8D6BD0641D99}"/>
              </a:ext>
            </a:extLst>
          </p:cNvPr>
          <p:cNvSpPr/>
          <p:nvPr/>
        </p:nvSpPr>
        <p:spPr>
          <a:xfrm>
            <a:off x="9259199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PEz5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49B8850-1D03-1257-CD7D-65AD81E0F5A4}"/>
              </a:ext>
            </a:extLst>
          </p:cNvPr>
          <p:cNvCxnSpPr>
            <a:cxnSpLocks/>
            <a:stCxn id="211" idx="2"/>
            <a:endCxn id="212" idx="6"/>
          </p:cNvCxnSpPr>
          <p:nvPr/>
        </p:nvCxnSpPr>
        <p:spPr>
          <a:xfrm flipH="1">
            <a:off x="10036964" y="1056288"/>
            <a:ext cx="215067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FC9ABC8F-906F-3C6E-1642-9602915E07A8}"/>
              </a:ext>
            </a:extLst>
          </p:cNvPr>
          <p:cNvCxnSpPr>
            <a:cxnSpLocks/>
            <a:stCxn id="212" idx="3"/>
            <a:endCxn id="200" idx="7"/>
          </p:cNvCxnSpPr>
          <p:nvPr/>
        </p:nvCxnSpPr>
        <p:spPr>
          <a:xfrm flipH="1">
            <a:off x="7932385" y="1305260"/>
            <a:ext cx="1440715" cy="6772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0A55544F-6AA2-0DC2-119A-9ADD655F1BBA}"/>
              </a:ext>
            </a:extLst>
          </p:cNvPr>
          <p:cNvCxnSpPr>
            <a:cxnSpLocks/>
            <a:stCxn id="211" idx="3"/>
            <a:endCxn id="201" idx="7"/>
          </p:cNvCxnSpPr>
          <p:nvPr/>
        </p:nvCxnSpPr>
        <p:spPr>
          <a:xfrm flipH="1">
            <a:off x="8929029" y="1305257"/>
            <a:ext cx="1436903" cy="6739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AD0CF16D-6573-5085-1F98-81B38D6065A8}"/>
              </a:ext>
            </a:extLst>
          </p:cNvPr>
          <p:cNvCxnSpPr>
            <a:cxnSpLocks/>
            <a:stCxn id="150" idx="1"/>
            <a:endCxn id="200" idx="4"/>
          </p:cNvCxnSpPr>
          <p:nvPr/>
        </p:nvCxnSpPr>
        <p:spPr>
          <a:xfrm flipH="1" flipV="1">
            <a:off x="7657404" y="2583569"/>
            <a:ext cx="724248" cy="19003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B2E522C-FB25-510D-9952-F2B038A41C3E}"/>
              </a:ext>
            </a:extLst>
          </p:cNvPr>
          <p:cNvCxnSpPr>
            <a:cxnSpLocks/>
            <a:stCxn id="151" idx="1"/>
            <a:endCxn id="201" idx="4"/>
          </p:cNvCxnSpPr>
          <p:nvPr/>
        </p:nvCxnSpPr>
        <p:spPr>
          <a:xfrm flipH="1" flipV="1">
            <a:off x="8654048" y="2580288"/>
            <a:ext cx="724248" cy="19003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Cloud 253">
            <a:extLst>
              <a:ext uri="{FF2B5EF4-FFF2-40B4-BE49-F238E27FC236}">
                <a16:creationId xmlns:a16="http://schemas.microsoft.com/office/drawing/2014/main" id="{716590E5-66E2-19BA-A37F-8ABE65E413E1}"/>
              </a:ext>
            </a:extLst>
          </p:cNvPr>
          <p:cNvSpPr/>
          <p:nvPr/>
        </p:nvSpPr>
        <p:spPr>
          <a:xfrm>
            <a:off x="1117748" y="175721"/>
            <a:ext cx="9144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1BF25707-C5D9-EC2A-669D-86BEAF15709A}"/>
              </a:ext>
            </a:extLst>
          </p:cNvPr>
          <p:cNvCxnSpPr>
            <a:cxnSpLocks/>
            <a:stCxn id="254" idx="2"/>
            <a:endCxn id="168" idx="1"/>
          </p:cNvCxnSpPr>
          <p:nvPr/>
        </p:nvCxnSpPr>
        <p:spPr>
          <a:xfrm rot="10800000" flipV="1">
            <a:off x="797200" y="632920"/>
            <a:ext cx="323385" cy="973509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F93196B0-3E95-3D41-C8DE-C5B5922124D6}"/>
              </a:ext>
            </a:extLst>
          </p:cNvPr>
          <p:cNvCxnSpPr>
            <a:cxnSpLocks/>
            <a:stCxn id="254" idx="0"/>
            <a:endCxn id="169" idx="7"/>
          </p:cNvCxnSpPr>
          <p:nvPr/>
        </p:nvCxnSpPr>
        <p:spPr>
          <a:xfrm>
            <a:off x="2031386" y="632921"/>
            <a:ext cx="312420" cy="970228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156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6A143DF-3EB9-9830-E04E-F6FBC294034F}"/>
              </a:ext>
            </a:extLst>
          </p:cNvPr>
          <p:cNvSpPr/>
          <p:nvPr/>
        </p:nvSpPr>
        <p:spPr>
          <a:xfrm>
            <a:off x="1191806" y="580170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60C73E-2447-740B-1D51-EF789A69D433}"/>
              </a:ext>
            </a:extLst>
          </p:cNvPr>
          <p:cNvSpPr/>
          <p:nvPr/>
        </p:nvSpPr>
        <p:spPr>
          <a:xfrm>
            <a:off x="190731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814BD3-1315-7811-44E6-B3865546D170}"/>
              </a:ext>
            </a:extLst>
          </p:cNvPr>
          <p:cNvSpPr/>
          <p:nvPr/>
        </p:nvSpPr>
        <p:spPr>
          <a:xfrm>
            <a:off x="2161301" y="438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cx1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F4D589-CDEA-79D6-4D8D-430802DE994C}"/>
              </a:ext>
            </a:extLst>
          </p:cNvPr>
          <p:cNvSpPr/>
          <p:nvPr/>
        </p:nvSpPr>
        <p:spPr>
          <a:xfrm>
            <a:off x="3157945" y="437755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cx2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C97F59-EB9B-0336-9CDD-9504D039CD8B}"/>
              </a:ext>
            </a:extLst>
          </p:cNvPr>
          <p:cNvCxnSpPr>
            <a:cxnSpLocks/>
            <a:stCxn id="4" idx="2"/>
            <a:endCxn id="5" idx="6"/>
          </p:cNvCxnSpPr>
          <p:nvPr/>
        </p:nvCxnSpPr>
        <p:spPr>
          <a:xfrm flipH="1">
            <a:off x="968496" y="6153805"/>
            <a:ext cx="223310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5CF82A-7108-35E3-1B5E-32AE0DEDE19E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flipV="1">
            <a:off x="579614" y="4981905"/>
            <a:ext cx="1695588" cy="8198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32C859-8DB1-B14E-B9C7-18B1AFAFF10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939066" y="4729655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F48CD8-044D-967B-2A3F-6B17C79FDB08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1855670" y="4978624"/>
            <a:ext cx="1416176" cy="9262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F1234B3-DE8D-36FA-F7F5-9412C962ACFB}"/>
              </a:ext>
            </a:extLst>
          </p:cNvPr>
          <p:cNvSpPr/>
          <p:nvPr/>
        </p:nvSpPr>
        <p:spPr>
          <a:xfrm>
            <a:off x="3153440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F45844F-3595-92D6-E0D6-102B1D3BC9A0}"/>
              </a:ext>
            </a:extLst>
          </p:cNvPr>
          <p:cNvSpPr/>
          <p:nvPr/>
        </p:nvSpPr>
        <p:spPr>
          <a:xfrm>
            <a:off x="2154903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80A66C-4DEA-1A0A-B290-6CE9420F41DB}"/>
              </a:ext>
            </a:extLst>
          </p:cNvPr>
          <p:cNvCxnSpPr>
            <a:cxnSpLocks/>
            <a:stCxn id="22" idx="2"/>
            <a:endCxn id="23" idx="6"/>
          </p:cNvCxnSpPr>
          <p:nvPr/>
        </p:nvCxnSpPr>
        <p:spPr>
          <a:xfrm flipH="1">
            <a:off x="2932668" y="6153808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7EAA3A-0C6C-D7B1-7C6D-D53E6DE96F33}"/>
              </a:ext>
            </a:extLst>
          </p:cNvPr>
          <p:cNvCxnSpPr>
            <a:cxnSpLocks/>
            <a:stCxn id="23" idx="0"/>
            <a:endCxn id="6" idx="4"/>
          </p:cNvCxnSpPr>
          <p:nvPr/>
        </p:nvCxnSpPr>
        <p:spPr>
          <a:xfrm flipV="1">
            <a:off x="2543786" y="5085032"/>
            <a:ext cx="6398" cy="716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A75EC9-FD59-DB04-6784-B0761A978963}"/>
              </a:ext>
            </a:extLst>
          </p:cNvPr>
          <p:cNvCxnSpPr>
            <a:cxnSpLocks/>
            <a:stCxn id="22" idx="0"/>
            <a:endCxn id="7" idx="4"/>
          </p:cNvCxnSpPr>
          <p:nvPr/>
        </p:nvCxnSpPr>
        <p:spPr>
          <a:xfrm flipV="1">
            <a:off x="3542323" y="5081751"/>
            <a:ext cx="4505" cy="7199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4BE692C-224E-6CA0-9D54-1B8640535FE1}"/>
              </a:ext>
            </a:extLst>
          </p:cNvPr>
          <p:cNvSpPr/>
          <p:nvPr/>
        </p:nvSpPr>
        <p:spPr>
          <a:xfrm>
            <a:off x="5138413" y="580170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55A10F-CB51-C665-58C5-44233DBDA977}"/>
              </a:ext>
            </a:extLst>
          </p:cNvPr>
          <p:cNvSpPr/>
          <p:nvPr/>
        </p:nvSpPr>
        <p:spPr>
          <a:xfrm>
            <a:off x="4145581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4B0A15-DE15-6D84-1A08-90FC5BCA13EE}"/>
              </a:ext>
            </a:extLst>
          </p:cNvPr>
          <p:cNvCxnSpPr>
            <a:cxnSpLocks/>
            <a:stCxn id="31" idx="2"/>
            <a:endCxn id="32" idx="6"/>
          </p:cNvCxnSpPr>
          <p:nvPr/>
        </p:nvCxnSpPr>
        <p:spPr>
          <a:xfrm flipH="1">
            <a:off x="4923346" y="6153805"/>
            <a:ext cx="215067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8738E3-AF99-9C47-C154-6186B84FC3CB}"/>
              </a:ext>
            </a:extLst>
          </p:cNvPr>
          <p:cNvCxnSpPr>
            <a:cxnSpLocks/>
            <a:stCxn id="32" idx="1"/>
            <a:endCxn id="6" idx="5"/>
          </p:cNvCxnSpPr>
          <p:nvPr/>
        </p:nvCxnSpPr>
        <p:spPr>
          <a:xfrm flipH="1" flipV="1">
            <a:off x="2825165" y="4981905"/>
            <a:ext cx="1434317" cy="9229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B6BE22-8E42-779C-6712-8645D606A865}"/>
              </a:ext>
            </a:extLst>
          </p:cNvPr>
          <p:cNvCxnSpPr>
            <a:cxnSpLocks/>
            <a:stCxn id="31" idx="1"/>
            <a:endCxn id="7" idx="5"/>
          </p:cNvCxnSpPr>
          <p:nvPr/>
        </p:nvCxnSpPr>
        <p:spPr>
          <a:xfrm flipH="1" flipV="1">
            <a:off x="3821809" y="4978624"/>
            <a:ext cx="1430505" cy="9262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5314C0F4-0CC9-C79C-A4E8-55AACA2AEEDF}"/>
              </a:ext>
            </a:extLst>
          </p:cNvPr>
          <p:cNvSpPr/>
          <p:nvPr/>
        </p:nvSpPr>
        <p:spPr>
          <a:xfrm>
            <a:off x="8290397" y="580170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PEy2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2C588ED5-7A16-67B6-1C48-BAFCC968FB6A}"/>
              </a:ext>
            </a:extLst>
          </p:cNvPr>
          <p:cNvSpPr/>
          <p:nvPr/>
        </p:nvSpPr>
        <p:spPr>
          <a:xfrm>
            <a:off x="7289322" y="580170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PEy1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71B5597-7775-6AA4-2E45-540BB86620AB}"/>
              </a:ext>
            </a:extLst>
          </p:cNvPr>
          <p:cNvSpPr/>
          <p:nvPr/>
        </p:nvSpPr>
        <p:spPr>
          <a:xfrm>
            <a:off x="8267751" y="438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cy1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54228AB-5DE8-D9C5-0DA1-3C7FEA81B043}"/>
              </a:ext>
            </a:extLst>
          </p:cNvPr>
          <p:cNvSpPr/>
          <p:nvPr/>
        </p:nvSpPr>
        <p:spPr>
          <a:xfrm>
            <a:off x="9264395" y="437755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cy2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C0957BD-D1FC-12B5-4926-5F11B285A634}"/>
              </a:ext>
            </a:extLst>
          </p:cNvPr>
          <p:cNvCxnSpPr>
            <a:cxnSpLocks/>
            <a:stCxn id="148" idx="2"/>
            <a:endCxn id="149" idx="6"/>
          </p:cNvCxnSpPr>
          <p:nvPr/>
        </p:nvCxnSpPr>
        <p:spPr>
          <a:xfrm flipH="1">
            <a:off x="8067087" y="6153802"/>
            <a:ext cx="223310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9172EE0-D75E-482F-51A7-C5F69CF27B2B}"/>
              </a:ext>
            </a:extLst>
          </p:cNvPr>
          <p:cNvCxnSpPr>
            <a:cxnSpLocks/>
            <a:stCxn id="149" idx="0"/>
            <a:endCxn id="150" idx="3"/>
          </p:cNvCxnSpPr>
          <p:nvPr/>
        </p:nvCxnSpPr>
        <p:spPr>
          <a:xfrm flipV="1">
            <a:off x="7678205" y="4981905"/>
            <a:ext cx="703447" cy="819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14BFA58-33DF-38DE-C61F-C1CD80F5DC0F}"/>
              </a:ext>
            </a:extLst>
          </p:cNvPr>
          <p:cNvCxnSpPr>
            <a:cxnSpLocks/>
            <a:stCxn id="150" idx="6"/>
            <a:endCxn id="151" idx="2"/>
          </p:cNvCxnSpPr>
          <p:nvPr/>
        </p:nvCxnSpPr>
        <p:spPr>
          <a:xfrm flipV="1">
            <a:off x="9045516" y="4729655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A28F2B9-ADA5-AC06-F8F8-AA30F30B897D}"/>
              </a:ext>
            </a:extLst>
          </p:cNvPr>
          <p:cNvCxnSpPr>
            <a:cxnSpLocks/>
            <a:stCxn id="148" idx="0"/>
            <a:endCxn id="151" idx="3"/>
          </p:cNvCxnSpPr>
          <p:nvPr/>
        </p:nvCxnSpPr>
        <p:spPr>
          <a:xfrm flipV="1">
            <a:off x="8679280" y="4978624"/>
            <a:ext cx="699016" cy="8230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A1C18796-F3B7-3CDB-9609-C688770336EE}"/>
              </a:ext>
            </a:extLst>
          </p:cNvPr>
          <p:cNvSpPr/>
          <p:nvPr/>
        </p:nvSpPr>
        <p:spPr>
          <a:xfrm>
            <a:off x="10252031" y="580170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PEy4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4082524-49D6-F254-3FFF-C4B761E48E39}"/>
              </a:ext>
            </a:extLst>
          </p:cNvPr>
          <p:cNvSpPr/>
          <p:nvPr/>
        </p:nvSpPr>
        <p:spPr>
          <a:xfrm>
            <a:off x="9253494" y="580170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PEy3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23C8028-C80A-DD82-4EAD-6FCC15F2D72A}"/>
              </a:ext>
            </a:extLst>
          </p:cNvPr>
          <p:cNvCxnSpPr>
            <a:cxnSpLocks/>
            <a:stCxn id="156" idx="2"/>
            <a:endCxn id="157" idx="6"/>
          </p:cNvCxnSpPr>
          <p:nvPr/>
        </p:nvCxnSpPr>
        <p:spPr>
          <a:xfrm flipH="1">
            <a:off x="10031259" y="6153805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B77D855-E2A0-3286-FDAE-4D876271684E}"/>
              </a:ext>
            </a:extLst>
          </p:cNvPr>
          <p:cNvCxnSpPr>
            <a:cxnSpLocks/>
            <a:stCxn id="157" idx="0"/>
            <a:endCxn id="150" idx="5"/>
          </p:cNvCxnSpPr>
          <p:nvPr/>
        </p:nvCxnSpPr>
        <p:spPr>
          <a:xfrm flipH="1" flipV="1">
            <a:off x="8931615" y="4981905"/>
            <a:ext cx="710762" cy="819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90CA9D5-FEEF-6442-7CBC-8A2CEA96AD98}"/>
              </a:ext>
            </a:extLst>
          </p:cNvPr>
          <p:cNvCxnSpPr>
            <a:cxnSpLocks/>
            <a:stCxn id="156" idx="0"/>
            <a:endCxn id="151" idx="5"/>
          </p:cNvCxnSpPr>
          <p:nvPr/>
        </p:nvCxnSpPr>
        <p:spPr>
          <a:xfrm flipH="1" flipV="1">
            <a:off x="9928259" y="4978624"/>
            <a:ext cx="712655" cy="8230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70397F58-CAA1-6559-7C57-BA421833D4EE}"/>
              </a:ext>
            </a:extLst>
          </p:cNvPr>
          <p:cNvSpPr/>
          <p:nvPr/>
        </p:nvSpPr>
        <p:spPr>
          <a:xfrm>
            <a:off x="683298" y="150330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PEi1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81C5BEB0-30A5-9874-5582-A2B9BE7F35AE}"/>
              </a:ext>
            </a:extLst>
          </p:cNvPr>
          <p:cNvSpPr/>
          <p:nvPr/>
        </p:nvSpPr>
        <p:spPr>
          <a:xfrm>
            <a:off x="1679942" y="150002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PEi2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0489E9D-0E70-C1A7-07AE-F7A865758CFB}"/>
              </a:ext>
            </a:extLst>
          </p:cNvPr>
          <p:cNvCxnSpPr>
            <a:cxnSpLocks/>
            <a:stCxn id="168" idx="6"/>
            <a:endCxn id="169" idx="2"/>
          </p:cNvCxnSpPr>
          <p:nvPr/>
        </p:nvCxnSpPr>
        <p:spPr>
          <a:xfrm flipV="1">
            <a:off x="1461063" y="1852119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F9CAD871-67FB-FA0B-0D35-12C77D4C4C41}"/>
              </a:ext>
            </a:extLst>
          </p:cNvPr>
          <p:cNvSpPr/>
          <p:nvPr/>
        </p:nvSpPr>
        <p:spPr>
          <a:xfrm>
            <a:off x="1675437" y="256879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ci2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30889C2-1F2A-B6D2-06E6-E0004967F456}"/>
              </a:ext>
            </a:extLst>
          </p:cNvPr>
          <p:cNvSpPr/>
          <p:nvPr/>
        </p:nvSpPr>
        <p:spPr>
          <a:xfrm>
            <a:off x="676900" y="256879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ci1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8BE8F84D-AED7-64CE-D6D8-55A492EDA9EF}"/>
              </a:ext>
            </a:extLst>
          </p:cNvPr>
          <p:cNvCxnSpPr>
            <a:cxnSpLocks/>
            <a:stCxn id="174" idx="2"/>
            <a:endCxn id="175" idx="6"/>
          </p:cNvCxnSpPr>
          <p:nvPr/>
        </p:nvCxnSpPr>
        <p:spPr>
          <a:xfrm flipH="1">
            <a:off x="1454665" y="2920894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CB67835-1053-CE72-E72F-DABF2A673B3E}"/>
              </a:ext>
            </a:extLst>
          </p:cNvPr>
          <p:cNvCxnSpPr>
            <a:cxnSpLocks/>
            <a:stCxn id="175" idx="0"/>
            <a:endCxn id="168" idx="4"/>
          </p:cNvCxnSpPr>
          <p:nvPr/>
        </p:nvCxnSpPr>
        <p:spPr>
          <a:xfrm flipV="1">
            <a:off x="1065783" y="2207496"/>
            <a:ext cx="6398" cy="3613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34481D6-E46E-56AB-DDC1-4AE1DD6BB719}"/>
              </a:ext>
            </a:extLst>
          </p:cNvPr>
          <p:cNvCxnSpPr>
            <a:cxnSpLocks/>
            <a:stCxn id="174" idx="0"/>
            <a:endCxn id="169" idx="4"/>
          </p:cNvCxnSpPr>
          <p:nvPr/>
        </p:nvCxnSpPr>
        <p:spPr>
          <a:xfrm flipV="1">
            <a:off x="2064320" y="2204215"/>
            <a:ext cx="4505" cy="3645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134B3BD-E1EC-C6DF-CD6F-5F6A456926FE}"/>
              </a:ext>
            </a:extLst>
          </p:cNvPr>
          <p:cNvCxnSpPr>
            <a:cxnSpLocks/>
            <a:stCxn id="6" idx="1"/>
            <a:endCxn id="175" idx="4"/>
          </p:cNvCxnSpPr>
          <p:nvPr/>
        </p:nvCxnSpPr>
        <p:spPr>
          <a:xfrm flipH="1" flipV="1">
            <a:off x="1065783" y="3272990"/>
            <a:ext cx="1209419" cy="1210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FAFC584-5767-4BF6-521A-D9F520BC8B29}"/>
              </a:ext>
            </a:extLst>
          </p:cNvPr>
          <p:cNvCxnSpPr>
            <a:cxnSpLocks/>
            <a:stCxn id="7" idx="1"/>
            <a:endCxn id="174" idx="4"/>
          </p:cNvCxnSpPr>
          <p:nvPr/>
        </p:nvCxnSpPr>
        <p:spPr>
          <a:xfrm flipH="1" flipV="1">
            <a:off x="2064320" y="3272990"/>
            <a:ext cx="1207526" cy="12076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D4F1F155-1B71-84F3-F243-E4347D1BB5FF}"/>
              </a:ext>
            </a:extLst>
          </p:cNvPr>
          <p:cNvCxnSpPr>
            <a:stCxn id="6" idx="0"/>
            <a:endCxn id="150" idx="0"/>
          </p:cNvCxnSpPr>
          <p:nvPr/>
        </p:nvCxnSpPr>
        <p:spPr>
          <a:xfrm rot="5400000" flipH="1" flipV="1">
            <a:off x="5603409" y="1327614"/>
            <a:ext cx="12700" cy="610645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C5ADE112-0C9F-9292-EF7B-7276AFAE7834}"/>
              </a:ext>
            </a:extLst>
          </p:cNvPr>
          <p:cNvCxnSpPr>
            <a:cxnSpLocks/>
            <a:stCxn id="7" idx="0"/>
            <a:endCxn id="151" idx="0"/>
          </p:cNvCxnSpPr>
          <p:nvPr/>
        </p:nvCxnSpPr>
        <p:spPr>
          <a:xfrm rot="5400000" flipH="1" flipV="1">
            <a:off x="6600053" y="1324333"/>
            <a:ext cx="12700" cy="6106450"/>
          </a:xfrm>
          <a:prstGeom prst="bentConnector3">
            <a:avLst>
              <a:gd name="adj1" fmla="val 328965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8CCC2241-A064-E9F5-C4BD-45A88AFFC4F7}"/>
              </a:ext>
            </a:extLst>
          </p:cNvPr>
          <p:cNvSpPr/>
          <p:nvPr/>
        </p:nvSpPr>
        <p:spPr>
          <a:xfrm>
            <a:off x="6305424" y="70419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PEz2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44EFCCC-E6D7-712D-2FD8-E6726AEEE64A}"/>
              </a:ext>
            </a:extLst>
          </p:cNvPr>
          <p:cNvSpPr/>
          <p:nvPr/>
        </p:nvSpPr>
        <p:spPr>
          <a:xfrm>
            <a:off x="5304349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PEz1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BD565C87-CC1E-6922-F187-A9900A80909B}"/>
              </a:ext>
            </a:extLst>
          </p:cNvPr>
          <p:cNvSpPr/>
          <p:nvPr/>
        </p:nvSpPr>
        <p:spPr>
          <a:xfrm>
            <a:off x="7268521" y="187937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cz1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E1DE3530-4467-7E95-D2E2-EC2412B543AB}"/>
              </a:ext>
            </a:extLst>
          </p:cNvPr>
          <p:cNvSpPr/>
          <p:nvPr/>
        </p:nvSpPr>
        <p:spPr>
          <a:xfrm>
            <a:off x="8265165" y="187609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cz2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73A3E5C-34F8-FB44-D75D-D1433C411055}"/>
              </a:ext>
            </a:extLst>
          </p:cNvPr>
          <p:cNvCxnSpPr>
            <a:cxnSpLocks/>
            <a:stCxn id="198" idx="2"/>
            <a:endCxn id="199" idx="6"/>
          </p:cNvCxnSpPr>
          <p:nvPr/>
        </p:nvCxnSpPr>
        <p:spPr>
          <a:xfrm flipH="1">
            <a:off x="6082114" y="1056288"/>
            <a:ext cx="223310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24290F4-7E0C-E235-C550-F10773E713D7}"/>
              </a:ext>
            </a:extLst>
          </p:cNvPr>
          <p:cNvCxnSpPr>
            <a:cxnSpLocks/>
            <a:stCxn id="199" idx="4"/>
            <a:endCxn id="200" idx="1"/>
          </p:cNvCxnSpPr>
          <p:nvPr/>
        </p:nvCxnSpPr>
        <p:spPr>
          <a:xfrm>
            <a:off x="5693232" y="1408387"/>
            <a:ext cx="1689190" cy="574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D44C3F7-9B4E-F8B2-42E9-ED1E58203435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 flipV="1">
            <a:off x="8046286" y="2228192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964E0DD-66BD-F319-A4FF-FCA6E23D9EB5}"/>
              </a:ext>
            </a:extLst>
          </p:cNvPr>
          <p:cNvCxnSpPr>
            <a:cxnSpLocks/>
            <a:stCxn id="198" idx="4"/>
            <a:endCxn id="201" idx="1"/>
          </p:cNvCxnSpPr>
          <p:nvPr/>
        </p:nvCxnSpPr>
        <p:spPr>
          <a:xfrm>
            <a:off x="6694307" y="1408384"/>
            <a:ext cx="1684759" cy="5708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>
            <a:extLst>
              <a:ext uri="{FF2B5EF4-FFF2-40B4-BE49-F238E27FC236}">
                <a16:creationId xmlns:a16="http://schemas.microsoft.com/office/drawing/2014/main" id="{38735DC7-C8F0-C7E2-2BAF-6BD8448D1814}"/>
              </a:ext>
            </a:extLst>
          </p:cNvPr>
          <p:cNvSpPr/>
          <p:nvPr/>
        </p:nvSpPr>
        <p:spPr>
          <a:xfrm>
            <a:off x="8267058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PEz4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A2B81AB7-7010-1268-1057-8F058D0FDDAD}"/>
              </a:ext>
            </a:extLst>
          </p:cNvPr>
          <p:cNvSpPr/>
          <p:nvPr/>
        </p:nvSpPr>
        <p:spPr>
          <a:xfrm>
            <a:off x="7268521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PEz3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17A6C41-482C-641D-84BB-96F6B3E58238}"/>
              </a:ext>
            </a:extLst>
          </p:cNvPr>
          <p:cNvCxnSpPr>
            <a:cxnSpLocks/>
            <a:stCxn id="206" idx="2"/>
            <a:endCxn id="207" idx="6"/>
          </p:cNvCxnSpPr>
          <p:nvPr/>
        </p:nvCxnSpPr>
        <p:spPr>
          <a:xfrm flipH="1">
            <a:off x="8046286" y="1056291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A399626-3AF9-1164-BB3A-7C415D35A172}"/>
              </a:ext>
            </a:extLst>
          </p:cNvPr>
          <p:cNvCxnSpPr>
            <a:cxnSpLocks/>
            <a:stCxn id="207" idx="4"/>
            <a:endCxn id="200" idx="0"/>
          </p:cNvCxnSpPr>
          <p:nvPr/>
        </p:nvCxnSpPr>
        <p:spPr>
          <a:xfrm>
            <a:off x="7657404" y="1408387"/>
            <a:ext cx="0" cy="4709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F273388-1EB0-3FF7-751F-72868F3AB8EC}"/>
              </a:ext>
            </a:extLst>
          </p:cNvPr>
          <p:cNvCxnSpPr>
            <a:cxnSpLocks/>
            <a:stCxn id="206" idx="4"/>
            <a:endCxn id="201" idx="0"/>
          </p:cNvCxnSpPr>
          <p:nvPr/>
        </p:nvCxnSpPr>
        <p:spPr>
          <a:xfrm flipH="1">
            <a:off x="8654048" y="1408387"/>
            <a:ext cx="1893" cy="4677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1AEABFD3-6575-3236-3823-A152FC32F48D}"/>
              </a:ext>
            </a:extLst>
          </p:cNvPr>
          <p:cNvSpPr/>
          <p:nvPr/>
        </p:nvSpPr>
        <p:spPr>
          <a:xfrm>
            <a:off x="10252031" y="70419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PEz6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5A70684A-FBAB-A4FF-7AE7-8D6BD0641D99}"/>
              </a:ext>
            </a:extLst>
          </p:cNvPr>
          <p:cNvSpPr/>
          <p:nvPr/>
        </p:nvSpPr>
        <p:spPr>
          <a:xfrm>
            <a:off x="9259199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PEz5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49B8850-1D03-1257-CD7D-65AD81E0F5A4}"/>
              </a:ext>
            </a:extLst>
          </p:cNvPr>
          <p:cNvCxnSpPr>
            <a:cxnSpLocks/>
            <a:stCxn id="211" idx="2"/>
            <a:endCxn id="212" idx="6"/>
          </p:cNvCxnSpPr>
          <p:nvPr/>
        </p:nvCxnSpPr>
        <p:spPr>
          <a:xfrm flipH="1">
            <a:off x="10036964" y="1056288"/>
            <a:ext cx="215067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FC9ABC8F-906F-3C6E-1642-9602915E07A8}"/>
              </a:ext>
            </a:extLst>
          </p:cNvPr>
          <p:cNvCxnSpPr>
            <a:cxnSpLocks/>
            <a:stCxn id="212" idx="3"/>
            <a:endCxn id="200" idx="7"/>
          </p:cNvCxnSpPr>
          <p:nvPr/>
        </p:nvCxnSpPr>
        <p:spPr>
          <a:xfrm flipH="1">
            <a:off x="7932385" y="1305260"/>
            <a:ext cx="1440715" cy="6772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0A55544F-6AA2-0DC2-119A-9ADD655F1BBA}"/>
              </a:ext>
            </a:extLst>
          </p:cNvPr>
          <p:cNvCxnSpPr>
            <a:cxnSpLocks/>
            <a:stCxn id="211" idx="3"/>
            <a:endCxn id="201" idx="7"/>
          </p:cNvCxnSpPr>
          <p:nvPr/>
        </p:nvCxnSpPr>
        <p:spPr>
          <a:xfrm flipH="1">
            <a:off x="8929029" y="1305257"/>
            <a:ext cx="1436903" cy="6739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AD0CF16D-6573-5085-1F98-81B38D6065A8}"/>
              </a:ext>
            </a:extLst>
          </p:cNvPr>
          <p:cNvCxnSpPr>
            <a:cxnSpLocks/>
            <a:stCxn id="150" idx="1"/>
            <a:endCxn id="200" idx="4"/>
          </p:cNvCxnSpPr>
          <p:nvPr/>
        </p:nvCxnSpPr>
        <p:spPr>
          <a:xfrm flipH="1" flipV="1">
            <a:off x="7657404" y="2583569"/>
            <a:ext cx="724248" cy="19003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B2E522C-FB25-510D-9952-F2B038A41C3E}"/>
              </a:ext>
            </a:extLst>
          </p:cNvPr>
          <p:cNvCxnSpPr>
            <a:cxnSpLocks/>
            <a:stCxn id="151" idx="1"/>
            <a:endCxn id="201" idx="4"/>
          </p:cNvCxnSpPr>
          <p:nvPr/>
        </p:nvCxnSpPr>
        <p:spPr>
          <a:xfrm flipH="1" flipV="1">
            <a:off x="8654048" y="2580288"/>
            <a:ext cx="724248" cy="19003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Cloud 253">
            <a:extLst>
              <a:ext uri="{FF2B5EF4-FFF2-40B4-BE49-F238E27FC236}">
                <a16:creationId xmlns:a16="http://schemas.microsoft.com/office/drawing/2014/main" id="{716590E5-66E2-19BA-A37F-8ABE65E413E1}"/>
              </a:ext>
            </a:extLst>
          </p:cNvPr>
          <p:cNvSpPr/>
          <p:nvPr/>
        </p:nvSpPr>
        <p:spPr>
          <a:xfrm>
            <a:off x="1117748" y="175721"/>
            <a:ext cx="9144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1BF25707-C5D9-EC2A-669D-86BEAF15709A}"/>
              </a:ext>
            </a:extLst>
          </p:cNvPr>
          <p:cNvCxnSpPr>
            <a:cxnSpLocks/>
            <a:stCxn id="254" idx="2"/>
            <a:endCxn id="168" idx="1"/>
          </p:cNvCxnSpPr>
          <p:nvPr/>
        </p:nvCxnSpPr>
        <p:spPr>
          <a:xfrm rot="10800000" flipV="1">
            <a:off x="797200" y="632920"/>
            <a:ext cx="323385" cy="973509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F93196B0-3E95-3D41-C8DE-C5B5922124D6}"/>
              </a:ext>
            </a:extLst>
          </p:cNvPr>
          <p:cNvCxnSpPr>
            <a:cxnSpLocks/>
            <a:stCxn id="254" idx="0"/>
            <a:endCxn id="169" idx="7"/>
          </p:cNvCxnSpPr>
          <p:nvPr/>
        </p:nvCxnSpPr>
        <p:spPr>
          <a:xfrm>
            <a:off x="2031386" y="632921"/>
            <a:ext cx="312420" cy="970228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422836C-9C3D-7DC3-1AD5-53760464C34D}"/>
              </a:ext>
            </a:extLst>
          </p:cNvPr>
          <p:cNvSpPr/>
          <p:nvPr/>
        </p:nvSpPr>
        <p:spPr>
          <a:xfrm>
            <a:off x="1179368" y="2207494"/>
            <a:ext cx="777765" cy="35209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D603456-C15C-AFBC-41D6-A6959633CBFE}"/>
              </a:ext>
            </a:extLst>
          </p:cNvPr>
          <p:cNvSpPr/>
          <p:nvPr/>
        </p:nvSpPr>
        <p:spPr>
          <a:xfrm>
            <a:off x="1633635" y="3591600"/>
            <a:ext cx="777765" cy="35209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2669AC9-54DC-41D7-E538-F6E1C768E961}"/>
              </a:ext>
            </a:extLst>
          </p:cNvPr>
          <p:cNvSpPr/>
          <p:nvPr/>
        </p:nvSpPr>
        <p:spPr>
          <a:xfrm>
            <a:off x="5693231" y="3876837"/>
            <a:ext cx="777765" cy="35209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BB20E9E-097F-5D9F-99D6-7E9867167012}"/>
              </a:ext>
            </a:extLst>
          </p:cNvPr>
          <p:cNvSpPr/>
          <p:nvPr/>
        </p:nvSpPr>
        <p:spPr>
          <a:xfrm>
            <a:off x="1535320" y="5318885"/>
            <a:ext cx="777765" cy="35209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8864EDF-A1D6-AC29-3959-30EBB2B30517}"/>
              </a:ext>
            </a:extLst>
          </p:cNvPr>
          <p:cNvSpPr/>
          <p:nvPr/>
        </p:nvSpPr>
        <p:spPr>
          <a:xfrm>
            <a:off x="7990183" y="5349554"/>
            <a:ext cx="777765" cy="35209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br5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35C5407-B045-09EB-45AD-37A5B2CEA52A}"/>
              </a:ext>
            </a:extLst>
          </p:cNvPr>
          <p:cNvSpPr/>
          <p:nvPr/>
        </p:nvSpPr>
        <p:spPr>
          <a:xfrm>
            <a:off x="8025849" y="3116423"/>
            <a:ext cx="777765" cy="35209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br6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FD257EA-CE3D-B2EE-ADC6-A2D7002CCA9F}"/>
              </a:ext>
            </a:extLst>
          </p:cNvPr>
          <p:cNvSpPr/>
          <p:nvPr/>
        </p:nvSpPr>
        <p:spPr>
          <a:xfrm>
            <a:off x="6511557" y="1529047"/>
            <a:ext cx="777765" cy="35209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br7</a:t>
            </a:r>
          </a:p>
        </p:txBody>
      </p:sp>
    </p:spTree>
    <p:extLst>
      <p:ext uri="{BB962C8B-B14F-4D97-AF65-F5344CB8AC3E}">
        <p14:creationId xmlns:p14="http://schemas.microsoft.com/office/powerpoint/2010/main" val="3152966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6A143DF-3EB9-9830-E04E-F6FBC294034F}"/>
              </a:ext>
            </a:extLst>
          </p:cNvPr>
          <p:cNvSpPr/>
          <p:nvPr/>
        </p:nvSpPr>
        <p:spPr>
          <a:xfrm>
            <a:off x="2021723" y="575768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60C73E-2447-740B-1D51-EF789A69D433}"/>
              </a:ext>
            </a:extLst>
          </p:cNvPr>
          <p:cNvSpPr/>
          <p:nvPr/>
        </p:nvSpPr>
        <p:spPr>
          <a:xfrm>
            <a:off x="1020648" y="575768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814BD3-1315-7811-44E6-B3865546D170}"/>
              </a:ext>
            </a:extLst>
          </p:cNvPr>
          <p:cNvSpPr/>
          <p:nvPr/>
        </p:nvSpPr>
        <p:spPr>
          <a:xfrm>
            <a:off x="2161301" y="438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cx1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F4D589-CDEA-79D6-4D8D-430802DE994C}"/>
              </a:ext>
            </a:extLst>
          </p:cNvPr>
          <p:cNvSpPr/>
          <p:nvPr/>
        </p:nvSpPr>
        <p:spPr>
          <a:xfrm>
            <a:off x="3157945" y="437755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cx2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C97F59-EB9B-0336-9CDD-9504D039CD8B}"/>
              </a:ext>
            </a:extLst>
          </p:cNvPr>
          <p:cNvCxnSpPr>
            <a:cxnSpLocks/>
            <a:stCxn id="4" idx="2"/>
            <a:endCxn id="5" idx="6"/>
          </p:cNvCxnSpPr>
          <p:nvPr/>
        </p:nvCxnSpPr>
        <p:spPr>
          <a:xfrm flipH="1">
            <a:off x="1798413" y="6109782"/>
            <a:ext cx="223310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5CF82A-7108-35E3-1B5E-32AE0DEDE19E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flipV="1">
            <a:off x="1409531" y="4981905"/>
            <a:ext cx="865671" cy="7757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32C859-8DB1-B14E-B9C7-18B1AFAFF10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939066" y="4729655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F48CD8-044D-967B-2A3F-6B17C79FDB08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2685587" y="4978624"/>
            <a:ext cx="586259" cy="8821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F1234B3-DE8D-36FA-F7F5-9412C962ACFB}"/>
              </a:ext>
            </a:extLst>
          </p:cNvPr>
          <p:cNvSpPr/>
          <p:nvPr/>
        </p:nvSpPr>
        <p:spPr>
          <a:xfrm>
            <a:off x="3983357" y="575768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F45844F-3595-92D6-E0D6-102B1D3BC9A0}"/>
              </a:ext>
            </a:extLst>
          </p:cNvPr>
          <p:cNvSpPr/>
          <p:nvPr/>
        </p:nvSpPr>
        <p:spPr>
          <a:xfrm>
            <a:off x="2984820" y="575768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PEx3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80A66C-4DEA-1A0A-B290-6CE9420F41DB}"/>
              </a:ext>
            </a:extLst>
          </p:cNvPr>
          <p:cNvCxnSpPr>
            <a:cxnSpLocks/>
            <a:stCxn id="22" idx="2"/>
            <a:endCxn id="23" idx="6"/>
          </p:cNvCxnSpPr>
          <p:nvPr/>
        </p:nvCxnSpPr>
        <p:spPr>
          <a:xfrm flipH="1">
            <a:off x="3762585" y="6109785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7EAA3A-0C6C-D7B1-7C6D-D53E6DE96F33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2834173" y="5045956"/>
            <a:ext cx="539530" cy="7117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A75EC9-FD59-DB04-6784-B0761A978963}"/>
              </a:ext>
            </a:extLst>
          </p:cNvPr>
          <p:cNvCxnSpPr>
            <a:cxnSpLocks/>
            <a:stCxn id="22" idx="0"/>
            <a:endCxn id="7" idx="5"/>
          </p:cNvCxnSpPr>
          <p:nvPr/>
        </p:nvCxnSpPr>
        <p:spPr>
          <a:xfrm flipH="1" flipV="1">
            <a:off x="3821809" y="4978624"/>
            <a:ext cx="550431" cy="779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5314C0F4-0CC9-C79C-A4E8-55AACA2AEEDF}"/>
              </a:ext>
            </a:extLst>
          </p:cNvPr>
          <p:cNvSpPr/>
          <p:nvPr/>
        </p:nvSpPr>
        <p:spPr>
          <a:xfrm>
            <a:off x="8208643" y="580170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PEy2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2C588ED5-7A16-67B6-1C48-BAFCC968FB6A}"/>
              </a:ext>
            </a:extLst>
          </p:cNvPr>
          <p:cNvSpPr/>
          <p:nvPr/>
        </p:nvSpPr>
        <p:spPr>
          <a:xfrm>
            <a:off x="7207568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PEy1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71B5597-7775-6AA4-2E45-540BB86620AB}"/>
              </a:ext>
            </a:extLst>
          </p:cNvPr>
          <p:cNvSpPr/>
          <p:nvPr/>
        </p:nvSpPr>
        <p:spPr>
          <a:xfrm>
            <a:off x="8267751" y="438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cy1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54228AB-5DE8-D9C5-0DA1-3C7FEA81B043}"/>
              </a:ext>
            </a:extLst>
          </p:cNvPr>
          <p:cNvSpPr/>
          <p:nvPr/>
        </p:nvSpPr>
        <p:spPr>
          <a:xfrm>
            <a:off x="9264395" y="437755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cy2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C0957BD-D1FC-12B5-4926-5F11B285A634}"/>
              </a:ext>
            </a:extLst>
          </p:cNvPr>
          <p:cNvCxnSpPr>
            <a:cxnSpLocks/>
            <a:stCxn id="148" idx="2"/>
            <a:endCxn id="149" idx="6"/>
          </p:cNvCxnSpPr>
          <p:nvPr/>
        </p:nvCxnSpPr>
        <p:spPr>
          <a:xfrm flipH="1">
            <a:off x="7985333" y="6153805"/>
            <a:ext cx="223310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9172EE0-D75E-482F-51A7-C5F69CF27B2B}"/>
              </a:ext>
            </a:extLst>
          </p:cNvPr>
          <p:cNvCxnSpPr>
            <a:cxnSpLocks/>
            <a:stCxn id="149" idx="0"/>
            <a:endCxn id="150" idx="3"/>
          </p:cNvCxnSpPr>
          <p:nvPr/>
        </p:nvCxnSpPr>
        <p:spPr>
          <a:xfrm flipV="1">
            <a:off x="7596451" y="4981905"/>
            <a:ext cx="785201" cy="8198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14BFA58-33DF-38DE-C61F-C1CD80F5DC0F}"/>
              </a:ext>
            </a:extLst>
          </p:cNvPr>
          <p:cNvCxnSpPr>
            <a:cxnSpLocks/>
            <a:stCxn id="150" idx="6"/>
            <a:endCxn id="151" idx="2"/>
          </p:cNvCxnSpPr>
          <p:nvPr/>
        </p:nvCxnSpPr>
        <p:spPr>
          <a:xfrm flipV="1">
            <a:off x="9045516" y="4729655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A28F2B9-ADA5-AC06-F8F8-AA30F30B897D}"/>
              </a:ext>
            </a:extLst>
          </p:cNvPr>
          <p:cNvCxnSpPr>
            <a:cxnSpLocks/>
            <a:stCxn id="148" idx="7"/>
            <a:endCxn id="151" idx="3"/>
          </p:cNvCxnSpPr>
          <p:nvPr/>
        </p:nvCxnSpPr>
        <p:spPr>
          <a:xfrm flipV="1">
            <a:off x="8872507" y="4978624"/>
            <a:ext cx="505789" cy="9262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A1C18796-F3B7-3CDB-9609-C688770336EE}"/>
              </a:ext>
            </a:extLst>
          </p:cNvPr>
          <p:cNvSpPr/>
          <p:nvPr/>
        </p:nvSpPr>
        <p:spPr>
          <a:xfrm>
            <a:off x="10170277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PEy4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4082524-49D6-F254-3FFF-C4B761E48E39}"/>
              </a:ext>
            </a:extLst>
          </p:cNvPr>
          <p:cNvSpPr/>
          <p:nvPr/>
        </p:nvSpPr>
        <p:spPr>
          <a:xfrm>
            <a:off x="9171740" y="580171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PEy3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23C8028-C80A-DD82-4EAD-6FCC15F2D72A}"/>
              </a:ext>
            </a:extLst>
          </p:cNvPr>
          <p:cNvCxnSpPr>
            <a:cxnSpLocks/>
            <a:stCxn id="156" idx="2"/>
            <a:endCxn id="157" idx="6"/>
          </p:cNvCxnSpPr>
          <p:nvPr/>
        </p:nvCxnSpPr>
        <p:spPr>
          <a:xfrm flipH="1">
            <a:off x="9949505" y="6153808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B77D855-E2A0-3286-FDAE-4D876271684E}"/>
              </a:ext>
            </a:extLst>
          </p:cNvPr>
          <p:cNvCxnSpPr>
            <a:cxnSpLocks/>
            <a:stCxn id="157" idx="0"/>
            <a:endCxn id="150" idx="5"/>
          </p:cNvCxnSpPr>
          <p:nvPr/>
        </p:nvCxnSpPr>
        <p:spPr>
          <a:xfrm flipH="1" flipV="1">
            <a:off x="8931615" y="4981905"/>
            <a:ext cx="629008" cy="8198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90CA9D5-FEEF-6442-7CBC-8A2CEA96AD98}"/>
              </a:ext>
            </a:extLst>
          </p:cNvPr>
          <p:cNvCxnSpPr>
            <a:cxnSpLocks/>
            <a:stCxn id="156" idx="0"/>
            <a:endCxn id="151" idx="5"/>
          </p:cNvCxnSpPr>
          <p:nvPr/>
        </p:nvCxnSpPr>
        <p:spPr>
          <a:xfrm flipH="1" flipV="1">
            <a:off x="9928259" y="4978624"/>
            <a:ext cx="630901" cy="823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70397F58-CAA1-6559-7C57-BA421833D4EE}"/>
              </a:ext>
            </a:extLst>
          </p:cNvPr>
          <p:cNvSpPr/>
          <p:nvPr/>
        </p:nvSpPr>
        <p:spPr>
          <a:xfrm>
            <a:off x="683298" y="150330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PEi1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81C5BEB0-30A5-9874-5582-A2B9BE7F35AE}"/>
              </a:ext>
            </a:extLst>
          </p:cNvPr>
          <p:cNvSpPr/>
          <p:nvPr/>
        </p:nvSpPr>
        <p:spPr>
          <a:xfrm>
            <a:off x="1679942" y="150002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PEi2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0489E9D-0E70-C1A7-07AE-F7A865758CFB}"/>
              </a:ext>
            </a:extLst>
          </p:cNvPr>
          <p:cNvCxnSpPr>
            <a:cxnSpLocks/>
            <a:stCxn id="168" idx="6"/>
            <a:endCxn id="169" idx="2"/>
          </p:cNvCxnSpPr>
          <p:nvPr/>
        </p:nvCxnSpPr>
        <p:spPr>
          <a:xfrm flipV="1">
            <a:off x="1461063" y="1852119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F9CAD871-67FB-FA0B-0D35-12C77D4C4C41}"/>
              </a:ext>
            </a:extLst>
          </p:cNvPr>
          <p:cNvSpPr/>
          <p:nvPr/>
        </p:nvSpPr>
        <p:spPr>
          <a:xfrm>
            <a:off x="1675437" y="256879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ci2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30889C2-1F2A-B6D2-06E6-E0004967F456}"/>
              </a:ext>
            </a:extLst>
          </p:cNvPr>
          <p:cNvSpPr/>
          <p:nvPr/>
        </p:nvSpPr>
        <p:spPr>
          <a:xfrm>
            <a:off x="676900" y="256879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ci1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8BE8F84D-AED7-64CE-D6D8-55A492EDA9EF}"/>
              </a:ext>
            </a:extLst>
          </p:cNvPr>
          <p:cNvCxnSpPr>
            <a:cxnSpLocks/>
            <a:stCxn id="174" idx="2"/>
            <a:endCxn id="175" idx="6"/>
          </p:cNvCxnSpPr>
          <p:nvPr/>
        </p:nvCxnSpPr>
        <p:spPr>
          <a:xfrm flipH="1">
            <a:off x="1454665" y="2920894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CB67835-1053-CE72-E72F-DABF2A673B3E}"/>
              </a:ext>
            </a:extLst>
          </p:cNvPr>
          <p:cNvCxnSpPr>
            <a:cxnSpLocks/>
            <a:stCxn id="175" idx="0"/>
            <a:endCxn id="168" idx="4"/>
          </p:cNvCxnSpPr>
          <p:nvPr/>
        </p:nvCxnSpPr>
        <p:spPr>
          <a:xfrm flipV="1">
            <a:off x="1065783" y="2207496"/>
            <a:ext cx="6398" cy="3613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34481D6-E46E-56AB-DDC1-4AE1DD6BB719}"/>
              </a:ext>
            </a:extLst>
          </p:cNvPr>
          <p:cNvCxnSpPr>
            <a:cxnSpLocks/>
            <a:stCxn id="174" idx="0"/>
            <a:endCxn id="169" idx="4"/>
          </p:cNvCxnSpPr>
          <p:nvPr/>
        </p:nvCxnSpPr>
        <p:spPr>
          <a:xfrm flipV="1">
            <a:off x="2064320" y="2204215"/>
            <a:ext cx="4505" cy="3645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134B3BD-E1EC-C6DF-CD6F-5F6A456926FE}"/>
              </a:ext>
            </a:extLst>
          </p:cNvPr>
          <p:cNvCxnSpPr>
            <a:cxnSpLocks/>
            <a:stCxn id="6" idx="1"/>
            <a:endCxn id="175" idx="4"/>
          </p:cNvCxnSpPr>
          <p:nvPr/>
        </p:nvCxnSpPr>
        <p:spPr>
          <a:xfrm flipH="1" flipV="1">
            <a:off x="1065783" y="3272990"/>
            <a:ext cx="1209419" cy="1210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FAFC584-5767-4BF6-521A-D9F520BC8B29}"/>
              </a:ext>
            </a:extLst>
          </p:cNvPr>
          <p:cNvCxnSpPr>
            <a:cxnSpLocks/>
            <a:stCxn id="7" idx="1"/>
            <a:endCxn id="174" idx="4"/>
          </p:cNvCxnSpPr>
          <p:nvPr/>
        </p:nvCxnSpPr>
        <p:spPr>
          <a:xfrm flipH="1" flipV="1">
            <a:off x="2064320" y="3272990"/>
            <a:ext cx="1207526" cy="12076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D4F1F155-1B71-84F3-F243-E4347D1BB5FF}"/>
              </a:ext>
            </a:extLst>
          </p:cNvPr>
          <p:cNvCxnSpPr>
            <a:stCxn id="6" idx="0"/>
            <a:endCxn id="150" idx="0"/>
          </p:cNvCxnSpPr>
          <p:nvPr/>
        </p:nvCxnSpPr>
        <p:spPr>
          <a:xfrm rot="5400000" flipH="1" flipV="1">
            <a:off x="5603409" y="1327614"/>
            <a:ext cx="12700" cy="610645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C5ADE112-0C9F-9292-EF7B-7276AFAE7834}"/>
              </a:ext>
            </a:extLst>
          </p:cNvPr>
          <p:cNvCxnSpPr>
            <a:cxnSpLocks/>
            <a:stCxn id="7" idx="0"/>
            <a:endCxn id="151" idx="0"/>
          </p:cNvCxnSpPr>
          <p:nvPr/>
        </p:nvCxnSpPr>
        <p:spPr>
          <a:xfrm rot="5400000" flipH="1" flipV="1">
            <a:off x="6600053" y="1324333"/>
            <a:ext cx="12700" cy="6106450"/>
          </a:xfrm>
          <a:prstGeom prst="bentConnector3">
            <a:avLst>
              <a:gd name="adj1" fmla="val 328965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8CCC2241-A064-E9F5-C4BD-45A88AFFC4F7}"/>
              </a:ext>
            </a:extLst>
          </p:cNvPr>
          <p:cNvSpPr/>
          <p:nvPr/>
        </p:nvSpPr>
        <p:spPr>
          <a:xfrm>
            <a:off x="7081296" y="70419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PEz2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44EFCCC-E6D7-712D-2FD8-E6726AEEE64A}"/>
              </a:ext>
            </a:extLst>
          </p:cNvPr>
          <p:cNvSpPr/>
          <p:nvPr/>
        </p:nvSpPr>
        <p:spPr>
          <a:xfrm>
            <a:off x="6080221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PEz1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BD565C87-CC1E-6922-F187-A9900A80909B}"/>
              </a:ext>
            </a:extLst>
          </p:cNvPr>
          <p:cNvSpPr/>
          <p:nvPr/>
        </p:nvSpPr>
        <p:spPr>
          <a:xfrm>
            <a:off x="7268521" y="187937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cz1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E1DE3530-4467-7E95-D2E2-EC2412B543AB}"/>
              </a:ext>
            </a:extLst>
          </p:cNvPr>
          <p:cNvSpPr/>
          <p:nvPr/>
        </p:nvSpPr>
        <p:spPr>
          <a:xfrm>
            <a:off x="8265165" y="187609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cz2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73A3E5C-34F8-FB44-D75D-D1433C411055}"/>
              </a:ext>
            </a:extLst>
          </p:cNvPr>
          <p:cNvCxnSpPr>
            <a:cxnSpLocks/>
            <a:stCxn id="198" idx="2"/>
            <a:endCxn id="199" idx="6"/>
          </p:cNvCxnSpPr>
          <p:nvPr/>
        </p:nvCxnSpPr>
        <p:spPr>
          <a:xfrm flipH="1">
            <a:off x="6857986" y="1056288"/>
            <a:ext cx="223310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24290F4-7E0C-E235-C550-F10773E713D7}"/>
              </a:ext>
            </a:extLst>
          </p:cNvPr>
          <p:cNvCxnSpPr>
            <a:cxnSpLocks/>
            <a:stCxn id="199" idx="4"/>
            <a:endCxn id="200" idx="1"/>
          </p:cNvCxnSpPr>
          <p:nvPr/>
        </p:nvCxnSpPr>
        <p:spPr>
          <a:xfrm>
            <a:off x="6469104" y="1408387"/>
            <a:ext cx="913318" cy="574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D44C3F7-9B4E-F8B2-42E9-ED1E58203435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 flipV="1">
            <a:off x="8046286" y="2228192"/>
            <a:ext cx="218879" cy="3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964E0DD-66BD-F319-A4FF-FCA6E23D9EB5}"/>
              </a:ext>
            </a:extLst>
          </p:cNvPr>
          <p:cNvCxnSpPr>
            <a:cxnSpLocks/>
            <a:stCxn id="198" idx="4"/>
            <a:endCxn id="201" idx="1"/>
          </p:cNvCxnSpPr>
          <p:nvPr/>
        </p:nvCxnSpPr>
        <p:spPr>
          <a:xfrm>
            <a:off x="7470179" y="1408384"/>
            <a:ext cx="908887" cy="5708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>
            <a:extLst>
              <a:ext uri="{FF2B5EF4-FFF2-40B4-BE49-F238E27FC236}">
                <a16:creationId xmlns:a16="http://schemas.microsoft.com/office/drawing/2014/main" id="{38735DC7-C8F0-C7E2-2BAF-6BD8448D1814}"/>
              </a:ext>
            </a:extLst>
          </p:cNvPr>
          <p:cNvSpPr/>
          <p:nvPr/>
        </p:nvSpPr>
        <p:spPr>
          <a:xfrm>
            <a:off x="9042930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PEz4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A2B81AB7-7010-1268-1057-8F058D0FDDAD}"/>
              </a:ext>
            </a:extLst>
          </p:cNvPr>
          <p:cNvSpPr/>
          <p:nvPr/>
        </p:nvSpPr>
        <p:spPr>
          <a:xfrm>
            <a:off x="8044393" y="704194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PEz3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17A6C41-482C-641D-84BB-96F6B3E58238}"/>
              </a:ext>
            </a:extLst>
          </p:cNvPr>
          <p:cNvCxnSpPr>
            <a:cxnSpLocks/>
            <a:stCxn id="206" idx="2"/>
            <a:endCxn id="207" idx="6"/>
          </p:cNvCxnSpPr>
          <p:nvPr/>
        </p:nvCxnSpPr>
        <p:spPr>
          <a:xfrm flipH="1">
            <a:off x="8822158" y="1056291"/>
            <a:ext cx="2207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A399626-3AF9-1164-BB3A-7C415D35A172}"/>
              </a:ext>
            </a:extLst>
          </p:cNvPr>
          <p:cNvCxnSpPr>
            <a:cxnSpLocks/>
            <a:stCxn id="207" idx="4"/>
            <a:endCxn id="200" idx="7"/>
          </p:cNvCxnSpPr>
          <p:nvPr/>
        </p:nvCxnSpPr>
        <p:spPr>
          <a:xfrm flipH="1">
            <a:off x="7932385" y="1408387"/>
            <a:ext cx="500891" cy="574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F273388-1EB0-3FF7-751F-72868F3AB8EC}"/>
              </a:ext>
            </a:extLst>
          </p:cNvPr>
          <p:cNvCxnSpPr>
            <a:cxnSpLocks/>
            <a:stCxn id="206" idx="4"/>
            <a:endCxn id="201" idx="7"/>
          </p:cNvCxnSpPr>
          <p:nvPr/>
        </p:nvCxnSpPr>
        <p:spPr>
          <a:xfrm flipH="1">
            <a:off x="8929029" y="1408387"/>
            <a:ext cx="502784" cy="570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AD0CF16D-6573-5085-1F98-81B38D6065A8}"/>
              </a:ext>
            </a:extLst>
          </p:cNvPr>
          <p:cNvCxnSpPr>
            <a:cxnSpLocks/>
            <a:stCxn id="150" idx="1"/>
            <a:endCxn id="200" idx="4"/>
          </p:cNvCxnSpPr>
          <p:nvPr/>
        </p:nvCxnSpPr>
        <p:spPr>
          <a:xfrm flipH="1" flipV="1">
            <a:off x="7657404" y="2583569"/>
            <a:ext cx="724248" cy="19003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B2E522C-FB25-510D-9952-F2B038A41C3E}"/>
              </a:ext>
            </a:extLst>
          </p:cNvPr>
          <p:cNvCxnSpPr>
            <a:cxnSpLocks/>
            <a:stCxn id="151" idx="1"/>
            <a:endCxn id="201" idx="4"/>
          </p:cNvCxnSpPr>
          <p:nvPr/>
        </p:nvCxnSpPr>
        <p:spPr>
          <a:xfrm flipH="1" flipV="1">
            <a:off x="8654048" y="2580288"/>
            <a:ext cx="724248" cy="19003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Cloud 253">
            <a:extLst>
              <a:ext uri="{FF2B5EF4-FFF2-40B4-BE49-F238E27FC236}">
                <a16:creationId xmlns:a16="http://schemas.microsoft.com/office/drawing/2014/main" id="{716590E5-66E2-19BA-A37F-8ABE65E413E1}"/>
              </a:ext>
            </a:extLst>
          </p:cNvPr>
          <p:cNvSpPr/>
          <p:nvPr/>
        </p:nvSpPr>
        <p:spPr>
          <a:xfrm>
            <a:off x="1117748" y="175721"/>
            <a:ext cx="9144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1BF25707-C5D9-EC2A-669D-86BEAF15709A}"/>
              </a:ext>
            </a:extLst>
          </p:cNvPr>
          <p:cNvCxnSpPr>
            <a:cxnSpLocks/>
            <a:stCxn id="254" idx="2"/>
            <a:endCxn id="168" idx="1"/>
          </p:cNvCxnSpPr>
          <p:nvPr/>
        </p:nvCxnSpPr>
        <p:spPr>
          <a:xfrm rot="10800000" flipV="1">
            <a:off x="797200" y="632920"/>
            <a:ext cx="323385" cy="973509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F93196B0-3E95-3D41-C8DE-C5B5922124D6}"/>
              </a:ext>
            </a:extLst>
          </p:cNvPr>
          <p:cNvCxnSpPr>
            <a:cxnSpLocks/>
            <a:stCxn id="254" idx="0"/>
            <a:endCxn id="169" idx="7"/>
          </p:cNvCxnSpPr>
          <p:nvPr/>
        </p:nvCxnSpPr>
        <p:spPr>
          <a:xfrm>
            <a:off x="2031386" y="632921"/>
            <a:ext cx="312420" cy="970228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74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005986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011240" y="451369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849915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855169" y="451369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6023804" y="451369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2839022" y="3158359"/>
            <a:ext cx="11669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2725121" y="3407328"/>
            <a:ext cx="1400020" cy="12094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394869" y="3510455"/>
            <a:ext cx="5254" cy="1003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4789005" y="4865792"/>
            <a:ext cx="123479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4669850" y="3407328"/>
            <a:ext cx="1467855" cy="1209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687668" y="3407328"/>
            <a:ext cx="1276148" cy="1209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6801569" y="4865792"/>
            <a:ext cx="10536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8238798" y="3510455"/>
            <a:ext cx="5254" cy="1003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783751" y="3158359"/>
            <a:ext cx="30661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9795183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r7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1076130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10572948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9789927" y="451498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1070874" y="458459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10567692" y="486708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0"/>
            <a:endCxn id="106" idx="4"/>
          </p:cNvCxnSpPr>
          <p:nvPr/>
        </p:nvCxnSpPr>
        <p:spPr>
          <a:xfrm flipV="1">
            <a:off x="10178810" y="3510453"/>
            <a:ext cx="5256" cy="10045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627680" y="3158357"/>
            <a:ext cx="1167503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632934" y="4865793"/>
            <a:ext cx="1156993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519033" y="3407326"/>
            <a:ext cx="1390051" cy="12094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814148" y="2990191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br1-BR26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B7D5BEE-F85E-AA42-A37C-B83C67C76390}"/>
              </a:ext>
            </a:extLst>
          </p:cNvPr>
          <p:cNvSpPr/>
          <p:nvPr/>
        </p:nvSpPr>
        <p:spPr>
          <a:xfrm>
            <a:off x="4958954" y="4697628"/>
            <a:ext cx="908755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br2-BR34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21569193-6A6C-3547-967C-60EF99FFC8FB}"/>
              </a:ext>
            </a:extLst>
          </p:cNvPr>
          <p:cNvSpPr/>
          <p:nvPr/>
        </p:nvSpPr>
        <p:spPr>
          <a:xfrm>
            <a:off x="6957664" y="4727439"/>
            <a:ext cx="804807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br2-BR45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BAC3CE5-7CE1-6247-82F1-3ECDADB24342}"/>
              </a:ext>
            </a:extLst>
          </p:cNvPr>
          <p:cNvSpPr/>
          <p:nvPr/>
        </p:nvSpPr>
        <p:spPr>
          <a:xfrm rot="18977995">
            <a:off x="6986941" y="3799180"/>
            <a:ext cx="82914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br2-BR46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57E8161-0703-5144-8DD7-1DD43611A80F}"/>
              </a:ext>
            </a:extLst>
          </p:cNvPr>
          <p:cNvSpPr/>
          <p:nvPr/>
        </p:nvSpPr>
        <p:spPr>
          <a:xfrm rot="16200000">
            <a:off x="3987915" y="3805621"/>
            <a:ext cx="803113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br1-BR23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CD972C2E-8CA9-3A45-8730-8C5D50C24C0E}"/>
              </a:ext>
            </a:extLst>
          </p:cNvPr>
          <p:cNvSpPr/>
          <p:nvPr/>
        </p:nvSpPr>
        <p:spPr>
          <a:xfrm rot="16200000">
            <a:off x="7833670" y="3807304"/>
            <a:ext cx="799746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br3-BR56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68F45CB-D689-EB48-97EF-796B1D2E2826}"/>
              </a:ext>
            </a:extLst>
          </p:cNvPr>
          <p:cNvSpPr/>
          <p:nvPr/>
        </p:nvSpPr>
        <p:spPr>
          <a:xfrm rot="2458646">
            <a:off x="4958259" y="3831034"/>
            <a:ext cx="876278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br2-BR24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D10E6F-71A7-E442-814F-6C8F5F1BA3E3}"/>
              </a:ext>
            </a:extLst>
          </p:cNvPr>
          <p:cNvSpPr/>
          <p:nvPr/>
        </p:nvSpPr>
        <p:spPr>
          <a:xfrm>
            <a:off x="390555" y="5779151"/>
            <a:ext cx="1522328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br1/br2/br3/br4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57CF-2CFC-9C4C-978F-1CA874B8C406}"/>
              </a:ext>
            </a:extLst>
          </p:cNvPr>
          <p:cNvSpPr txBox="1"/>
          <p:nvPr/>
        </p:nvSpPr>
        <p:spPr>
          <a:xfrm>
            <a:off x="303111" y="6196287"/>
            <a:ext cx="440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 that provide delay or network cut-off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C5B7F9A-893F-7A44-968D-3AD097BB4245}"/>
              </a:ext>
            </a:extLst>
          </p:cNvPr>
          <p:cNvSpPr/>
          <p:nvPr/>
        </p:nvSpPr>
        <p:spPr>
          <a:xfrm>
            <a:off x="389639" y="461682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B1EECD-048B-634A-9106-D08AC643293F}"/>
              </a:ext>
            </a:extLst>
          </p:cNvPr>
          <p:cNvSpPr txBox="1"/>
          <p:nvPr/>
        </p:nvSpPr>
        <p:spPr>
          <a:xfrm>
            <a:off x="318376" y="5191804"/>
            <a:ext cx="25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generator/receiver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06DDE0D-963A-1936-F9F9-A97444FCFF36}"/>
              </a:ext>
            </a:extLst>
          </p:cNvPr>
          <p:cNvSpPr/>
          <p:nvPr/>
        </p:nvSpPr>
        <p:spPr>
          <a:xfrm>
            <a:off x="2953875" y="2986159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br1-B12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9CE6562-C4A2-23F3-9313-996145ECA620}"/>
              </a:ext>
            </a:extLst>
          </p:cNvPr>
          <p:cNvSpPr/>
          <p:nvPr/>
        </p:nvSpPr>
        <p:spPr>
          <a:xfrm rot="2467794">
            <a:off x="2912512" y="3868172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br1-BR13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EF985A2-DD8D-3E8A-FC04-D00B5F4F21F9}"/>
              </a:ext>
            </a:extLst>
          </p:cNvPr>
          <p:cNvSpPr/>
          <p:nvPr/>
        </p:nvSpPr>
        <p:spPr>
          <a:xfrm>
            <a:off x="8740972" y="2986158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br4-BR67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E6C52C7-CFDF-EDBC-8431-C4F0CD6ACAC6}"/>
              </a:ext>
            </a:extLst>
          </p:cNvPr>
          <p:cNvSpPr/>
          <p:nvPr/>
        </p:nvSpPr>
        <p:spPr>
          <a:xfrm>
            <a:off x="8725632" y="4697628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Br3-BR58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C78078B-F2A4-513A-DBBB-FA370AF85DBD}"/>
              </a:ext>
            </a:extLst>
          </p:cNvPr>
          <p:cNvSpPr/>
          <p:nvPr/>
        </p:nvSpPr>
        <p:spPr>
          <a:xfrm rot="19057319">
            <a:off x="8756625" y="3814991"/>
            <a:ext cx="987421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br3-BR57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E14F01C-1D0E-5619-DEB9-9AE08FDF8633}"/>
              </a:ext>
            </a:extLst>
          </p:cNvPr>
          <p:cNvSpPr/>
          <p:nvPr/>
        </p:nvSpPr>
        <p:spPr>
          <a:xfrm rot="16200000">
            <a:off x="9721811" y="3844553"/>
            <a:ext cx="913995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br4-BR78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386AB45-595F-FFE4-EE09-7DB6191C1D51}"/>
              </a:ext>
            </a:extLst>
          </p:cNvPr>
          <p:cNvSpPr/>
          <p:nvPr/>
        </p:nvSpPr>
        <p:spPr>
          <a:xfrm>
            <a:off x="4063792" y="551693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28D9CF-1981-3CC6-105C-3B5C818B6334}"/>
              </a:ext>
            </a:extLst>
          </p:cNvPr>
          <p:cNvCxnSpPr>
            <a:cxnSpLocks/>
            <a:stCxn id="23" idx="0"/>
            <a:endCxn id="7" idx="4"/>
          </p:cNvCxnSpPr>
          <p:nvPr/>
        </p:nvCxnSpPr>
        <p:spPr>
          <a:xfrm flipV="1">
            <a:off x="4400123" y="5217889"/>
            <a:ext cx="0" cy="2990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1C849A9-9452-1B35-47BD-49DC90471D37}"/>
              </a:ext>
            </a:extLst>
          </p:cNvPr>
          <p:cNvSpPr/>
          <p:nvPr/>
        </p:nvSpPr>
        <p:spPr>
          <a:xfrm>
            <a:off x="6076356" y="551693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032034-BD0E-BE05-88A1-61765365DFDE}"/>
              </a:ext>
            </a:extLst>
          </p:cNvPr>
          <p:cNvCxnSpPr>
            <a:cxnSpLocks/>
            <a:stCxn id="33" idx="0"/>
            <a:endCxn id="10" idx="4"/>
          </p:cNvCxnSpPr>
          <p:nvPr/>
        </p:nvCxnSpPr>
        <p:spPr>
          <a:xfrm flipV="1">
            <a:off x="6412687" y="5217888"/>
            <a:ext cx="0" cy="2990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FDB80F8-82AD-DDDC-0EC9-62736A18AA28}"/>
              </a:ext>
            </a:extLst>
          </p:cNvPr>
          <p:cNvSpPr/>
          <p:nvPr/>
        </p:nvSpPr>
        <p:spPr>
          <a:xfrm>
            <a:off x="7907721" y="5516937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F05D45E-FCCB-A690-353A-63AB85BA75F2}"/>
              </a:ext>
            </a:extLst>
          </p:cNvPr>
          <p:cNvCxnSpPr>
            <a:cxnSpLocks/>
            <a:stCxn id="38" idx="0"/>
            <a:endCxn id="9" idx="4"/>
          </p:cNvCxnSpPr>
          <p:nvPr/>
        </p:nvCxnSpPr>
        <p:spPr>
          <a:xfrm flipV="1">
            <a:off x="8244052" y="5217889"/>
            <a:ext cx="0" cy="2990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3425998-C63E-1DBE-F9E5-EE7E7562FA1A}"/>
              </a:ext>
            </a:extLst>
          </p:cNvPr>
          <p:cNvSpPr/>
          <p:nvPr/>
        </p:nvSpPr>
        <p:spPr>
          <a:xfrm>
            <a:off x="4064045" y="1902594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333EA20-B106-7C5D-C784-DF675F868DA0}"/>
              </a:ext>
            </a:extLst>
          </p:cNvPr>
          <p:cNvCxnSpPr>
            <a:cxnSpLocks/>
            <a:stCxn id="43" idx="2"/>
            <a:endCxn id="6" idx="0"/>
          </p:cNvCxnSpPr>
          <p:nvPr/>
        </p:nvCxnSpPr>
        <p:spPr>
          <a:xfrm flipH="1">
            <a:off x="4394869" y="2467562"/>
            <a:ext cx="5507" cy="338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71C24E9-5181-A0C4-8815-40AA7109E671}"/>
              </a:ext>
            </a:extLst>
          </p:cNvPr>
          <p:cNvSpPr/>
          <p:nvPr/>
        </p:nvSpPr>
        <p:spPr>
          <a:xfrm>
            <a:off x="7907721" y="189945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1A0268-A0C9-7D4D-B181-481037455C7F}"/>
              </a:ext>
            </a:extLst>
          </p:cNvPr>
          <p:cNvCxnSpPr>
            <a:cxnSpLocks/>
            <a:stCxn id="48" idx="2"/>
            <a:endCxn id="8" idx="0"/>
          </p:cNvCxnSpPr>
          <p:nvPr/>
        </p:nvCxnSpPr>
        <p:spPr>
          <a:xfrm flipH="1">
            <a:off x="8238798" y="2464420"/>
            <a:ext cx="5254" cy="3418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31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E3993-163E-FA97-4487-F3584C5B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/>
              <a:t>Paragon Automation</a:t>
            </a:r>
          </a:p>
        </p:txBody>
      </p:sp>
      <p:pic>
        <p:nvPicPr>
          <p:cNvPr id="3" name="Picture 2" descr="A blue wire connected to a triangle&#10;&#10;Description automatically generated">
            <a:extLst>
              <a:ext uri="{FF2B5EF4-FFF2-40B4-BE49-F238E27FC236}">
                <a16:creationId xmlns:a16="http://schemas.microsoft.com/office/drawing/2014/main" id="{497C4A5D-32F6-EB92-F97A-3FC30D50E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105223"/>
            <a:ext cx="10512547" cy="268069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BC149EC-40D6-1DDA-4BE0-6CEBDA6E3C1A}"/>
              </a:ext>
            </a:extLst>
          </p:cNvPr>
          <p:cNvSpPr/>
          <p:nvPr/>
        </p:nvSpPr>
        <p:spPr>
          <a:xfrm>
            <a:off x="1051033" y="3366901"/>
            <a:ext cx="493986" cy="5300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8E53CF-6D2C-52F3-7396-ED4885468FA5}"/>
              </a:ext>
            </a:extLst>
          </p:cNvPr>
          <p:cNvSpPr/>
          <p:nvPr/>
        </p:nvSpPr>
        <p:spPr>
          <a:xfrm>
            <a:off x="3242440" y="3338527"/>
            <a:ext cx="740980" cy="5300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DFF9D9-A793-9DB2-1944-998E61613568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1545019" y="3603551"/>
            <a:ext cx="1697421" cy="283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2EF78B-334F-8834-00DD-C86BA80E43A7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298026" y="3896948"/>
            <a:ext cx="0" cy="631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09930AB-37DA-EC73-C5BF-C5AA6D8FC4CE}"/>
              </a:ext>
            </a:extLst>
          </p:cNvPr>
          <p:cNvSpPr/>
          <p:nvPr/>
        </p:nvSpPr>
        <p:spPr>
          <a:xfrm>
            <a:off x="1854082" y="1873604"/>
            <a:ext cx="1030013" cy="53004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9AB7C5A-D353-21CD-93AC-C0264D2AAE76}"/>
              </a:ext>
            </a:extLst>
          </p:cNvPr>
          <p:cNvSpPr/>
          <p:nvPr/>
        </p:nvSpPr>
        <p:spPr>
          <a:xfrm>
            <a:off x="3110068" y="1873604"/>
            <a:ext cx="1030013" cy="53004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910CB9C-AC9F-874D-84BD-B90248984311}"/>
              </a:ext>
            </a:extLst>
          </p:cNvPr>
          <p:cNvSpPr/>
          <p:nvPr/>
        </p:nvSpPr>
        <p:spPr>
          <a:xfrm>
            <a:off x="4366054" y="1873603"/>
            <a:ext cx="1030013" cy="53004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node3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084DA1E8-486F-AF2E-B047-1C79B321F4EE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rot="16200000" flipH="1">
            <a:off x="2523571" y="2249168"/>
            <a:ext cx="934876" cy="124384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D520759-1051-B747-EC77-AD1A91479B80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rot="5400000">
            <a:off x="3779558" y="2237023"/>
            <a:ext cx="934877" cy="126813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4577FED-566B-ED39-7A5B-4C53EE162203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rot="5400000">
            <a:off x="3151565" y="2865017"/>
            <a:ext cx="934876" cy="1214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E44BB1-F68D-1122-CC9D-6BA35977A9E1}"/>
              </a:ext>
            </a:extLst>
          </p:cNvPr>
          <p:cNvSpPr txBox="1"/>
          <p:nvPr/>
        </p:nvSpPr>
        <p:spPr>
          <a:xfrm>
            <a:off x="2711755" y="1412813"/>
            <a:ext cx="165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Paragon Cluster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C2DFE0A-0747-7C41-1AC4-8159B50F2AE5}"/>
              </a:ext>
            </a:extLst>
          </p:cNvPr>
          <p:cNvSpPr/>
          <p:nvPr/>
        </p:nvSpPr>
        <p:spPr>
          <a:xfrm>
            <a:off x="1962610" y="4398621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r1r3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51F5C3B-8245-6DCF-4A4F-7AA9E0AA65D8}"/>
              </a:ext>
            </a:extLst>
          </p:cNvPr>
          <p:cNvSpPr/>
          <p:nvPr/>
        </p:nvSpPr>
        <p:spPr>
          <a:xfrm>
            <a:off x="1898800" y="6149114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r2r4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F48DB87-2187-B090-67F7-D83568788F6A}"/>
              </a:ext>
            </a:extLst>
          </p:cNvPr>
          <p:cNvSpPr/>
          <p:nvPr/>
        </p:nvSpPr>
        <p:spPr>
          <a:xfrm>
            <a:off x="3576942" y="4398620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r3r5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0DEC73B-CBFD-63B8-C9EB-A9DE3B0448AA}"/>
              </a:ext>
            </a:extLst>
          </p:cNvPr>
          <p:cNvSpPr/>
          <p:nvPr/>
        </p:nvSpPr>
        <p:spPr>
          <a:xfrm>
            <a:off x="3476737" y="6100193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r4r6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14C2829-D329-6D1D-BD2E-C0AC500F1866}"/>
              </a:ext>
            </a:extLst>
          </p:cNvPr>
          <p:cNvSpPr/>
          <p:nvPr/>
        </p:nvSpPr>
        <p:spPr>
          <a:xfrm>
            <a:off x="5524057" y="4355103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r5r6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8C8F10E-3633-E7F7-C23B-16A824214BC1}"/>
              </a:ext>
            </a:extLst>
          </p:cNvPr>
          <p:cNvSpPr/>
          <p:nvPr/>
        </p:nvSpPr>
        <p:spPr>
          <a:xfrm>
            <a:off x="5524057" y="6302977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r6r9b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CFE938E-4D3E-534C-A585-D931F085CF9C}"/>
              </a:ext>
            </a:extLst>
          </p:cNvPr>
          <p:cNvSpPr/>
          <p:nvPr/>
        </p:nvSpPr>
        <p:spPr>
          <a:xfrm>
            <a:off x="5524057" y="5901646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r6r9a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99B6B7C-C749-4061-0906-74FB703D8497}"/>
              </a:ext>
            </a:extLst>
          </p:cNvPr>
          <p:cNvSpPr/>
          <p:nvPr/>
        </p:nvSpPr>
        <p:spPr>
          <a:xfrm>
            <a:off x="7624446" y="4351056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r8r10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B003A38-C3A5-D662-4655-6F34D4B9AB8D}"/>
              </a:ext>
            </a:extLst>
          </p:cNvPr>
          <p:cNvSpPr/>
          <p:nvPr/>
        </p:nvSpPr>
        <p:spPr>
          <a:xfrm>
            <a:off x="7733857" y="6068067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r9r10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53636C2-F6BA-9033-6733-DF7E7C5C5150}"/>
              </a:ext>
            </a:extLst>
          </p:cNvPr>
          <p:cNvSpPr/>
          <p:nvPr/>
        </p:nvSpPr>
        <p:spPr>
          <a:xfrm>
            <a:off x="9318357" y="4225625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r10r12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3D8E62D-4BE0-5A0F-A074-40DE593AB9E3}"/>
              </a:ext>
            </a:extLst>
          </p:cNvPr>
          <p:cNvSpPr/>
          <p:nvPr/>
        </p:nvSpPr>
        <p:spPr>
          <a:xfrm>
            <a:off x="9385011" y="6065179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r11r13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CBAC690-EB2E-905E-C812-8346623EEB39}"/>
              </a:ext>
            </a:extLst>
          </p:cNvPr>
          <p:cNvSpPr/>
          <p:nvPr/>
        </p:nvSpPr>
        <p:spPr>
          <a:xfrm rot="5400000">
            <a:off x="10427361" y="5038409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r12r13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7EC1581-653A-916E-881F-F86777B9FA9D}"/>
              </a:ext>
            </a:extLst>
          </p:cNvPr>
          <p:cNvSpPr/>
          <p:nvPr/>
        </p:nvSpPr>
        <p:spPr>
          <a:xfrm rot="5400000">
            <a:off x="8313329" y="5089648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r10r11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2559819-7092-9CC2-6A47-14469989A5DF}"/>
              </a:ext>
            </a:extLst>
          </p:cNvPr>
          <p:cNvSpPr/>
          <p:nvPr/>
        </p:nvSpPr>
        <p:spPr>
          <a:xfrm rot="5400000">
            <a:off x="7044974" y="5138803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r8r9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363CFC4-A46F-AA1B-05C3-797B7AD36035}"/>
              </a:ext>
            </a:extLst>
          </p:cNvPr>
          <p:cNvSpPr/>
          <p:nvPr/>
        </p:nvSpPr>
        <p:spPr>
          <a:xfrm rot="5400000">
            <a:off x="4156414" y="5173590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r5r6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0CE8644-70E0-1ECF-D898-DEE5476EBA5F}"/>
              </a:ext>
            </a:extLst>
          </p:cNvPr>
          <p:cNvSpPr/>
          <p:nvPr/>
        </p:nvSpPr>
        <p:spPr>
          <a:xfrm rot="5400000">
            <a:off x="2896796" y="5149188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r3r4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8C44439-23CE-B84B-05C7-98DFF3B1BF28}"/>
              </a:ext>
            </a:extLst>
          </p:cNvPr>
          <p:cNvSpPr/>
          <p:nvPr/>
        </p:nvSpPr>
        <p:spPr>
          <a:xfrm rot="5400000">
            <a:off x="817550" y="5197576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r1r2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EC22BF9-C53D-B9CD-E335-70D4DBD818B7}"/>
              </a:ext>
            </a:extLst>
          </p:cNvPr>
          <p:cNvSpPr/>
          <p:nvPr/>
        </p:nvSpPr>
        <p:spPr>
          <a:xfrm rot="1703365">
            <a:off x="4946912" y="4816734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r5r7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2832B68-B6A2-2F68-2C6A-B12177D6C47D}"/>
              </a:ext>
            </a:extLst>
          </p:cNvPr>
          <p:cNvSpPr/>
          <p:nvPr/>
        </p:nvSpPr>
        <p:spPr>
          <a:xfrm rot="1703365">
            <a:off x="6384387" y="5581745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r7r9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387EE90-C734-1EF2-66EC-4D9FC8714891}"/>
              </a:ext>
            </a:extLst>
          </p:cNvPr>
          <p:cNvSpPr/>
          <p:nvPr/>
        </p:nvSpPr>
        <p:spPr>
          <a:xfrm rot="19599100">
            <a:off x="4810444" y="5555459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r6r7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6188802-76D2-94C8-1420-0CADC6F7B849}"/>
              </a:ext>
            </a:extLst>
          </p:cNvPr>
          <p:cNvSpPr/>
          <p:nvPr/>
        </p:nvSpPr>
        <p:spPr>
          <a:xfrm rot="19599100">
            <a:off x="6215014" y="4760411"/>
            <a:ext cx="812955" cy="3459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r7r8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6271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969431" y="4114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6104328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6104328" y="5395135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3633295" y="3347545"/>
            <a:ext cx="530033" cy="8704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953307" y="418445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941093" y="3347545"/>
            <a:ext cx="1163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946347" y="5742938"/>
            <a:ext cx="1157981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7377675" y="411483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1"/>
          </p:cNvCxnSpPr>
          <p:nvPr/>
        </p:nvCxnSpPr>
        <p:spPr>
          <a:xfrm>
            <a:off x="6882093" y="3347545"/>
            <a:ext cx="609483" cy="8704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06" idx="3"/>
          </p:cNvCxnSpPr>
          <p:nvPr/>
        </p:nvCxnSpPr>
        <p:spPr>
          <a:xfrm flipV="1">
            <a:off x="6882093" y="4715904"/>
            <a:ext cx="609483" cy="1031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552211" y="3699641"/>
            <a:ext cx="5254" cy="1691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8457FDF-E77C-F84F-848C-D09102BB6AB8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6493211" y="3699641"/>
            <a:ext cx="0" cy="1695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2319B61-B4C7-AF49-9D48-8DE2969282EF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>
          <a:xfrm>
            <a:off x="3633295" y="4715905"/>
            <a:ext cx="535287" cy="10270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0F0B8CE-EEF8-754F-B2D5-EFA0CA4ABE7C}"/>
              </a:ext>
            </a:extLst>
          </p:cNvPr>
          <p:cNvSpPr/>
          <p:nvPr/>
        </p:nvSpPr>
        <p:spPr>
          <a:xfrm>
            <a:off x="9498902" y="4184450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63" name="Cloud 162">
            <a:extLst>
              <a:ext uri="{FF2B5EF4-FFF2-40B4-BE49-F238E27FC236}">
                <a16:creationId xmlns:a16="http://schemas.microsoft.com/office/drawing/2014/main" id="{FA884835-6882-F643-B486-88CCFDD87023}"/>
              </a:ext>
            </a:extLst>
          </p:cNvPr>
          <p:cNvSpPr/>
          <p:nvPr/>
        </p:nvSpPr>
        <p:spPr>
          <a:xfrm>
            <a:off x="2996680" y="1735390"/>
            <a:ext cx="1336042" cy="669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4F736BB-EA46-B486-7941-C9CBF1F562FE}"/>
              </a:ext>
            </a:extLst>
          </p:cNvPr>
          <p:cNvSpPr/>
          <p:nvPr/>
        </p:nvSpPr>
        <p:spPr>
          <a:xfrm>
            <a:off x="1915333" y="4126680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4A5C1D8-7506-BB4D-B5F0-BDDD99A40160}"/>
              </a:ext>
            </a:extLst>
          </p:cNvPr>
          <p:cNvCxnSpPr>
            <a:cxnSpLocks/>
            <a:stCxn id="68" idx="6"/>
            <a:endCxn id="5" idx="2"/>
          </p:cNvCxnSpPr>
          <p:nvPr/>
        </p:nvCxnSpPr>
        <p:spPr>
          <a:xfrm flipV="1">
            <a:off x="2693098" y="4466936"/>
            <a:ext cx="276333" cy="118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A354D8D0-42ED-D467-CFCD-FCBD9173C993}"/>
              </a:ext>
            </a:extLst>
          </p:cNvPr>
          <p:cNvSpPr/>
          <p:nvPr/>
        </p:nvSpPr>
        <p:spPr>
          <a:xfrm>
            <a:off x="8444804" y="4114837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CE2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D47F3C-2C91-DCD7-4E1A-FE1758488837}"/>
              </a:ext>
            </a:extLst>
          </p:cNvPr>
          <p:cNvCxnSpPr>
            <a:cxnSpLocks/>
            <a:stCxn id="106" idx="6"/>
            <a:endCxn id="82" idx="2"/>
          </p:cNvCxnSpPr>
          <p:nvPr/>
        </p:nvCxnSpPr>
        <p:spPr>
          <a:xfrm flipV="1">
            <a:off x="8155440" y="4466934"/>
            <a:ext cx="28936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851E722-03A9-511F-DFB5-7BEB72D542EB}"/>
              </a:ext>
            </a:extLst>
          </p:cNvPr>
          <p:cNvCxnSpPr>
            <a:cxnSpLocks/>
            <a:stCxn id="82" idx="6"/>
            <a:endCxn id="117" idx="1"/>
          </p:cNvCxnSpPr>
          <p:nvPr/>
        </p:nvCxnSpPr>
        <p:spPr>
          <a:xfrm>
            <a:off x="9222569" y="4466934"/>
            <a:ext cx="2763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2EE23B2-CAD7-582B-A323-C7400532450C}"/>
              </a:ext>
            </a:extLst>
          </p:cNvPr>
          <p:cNvCxnSpPr>
            <a:cxnSpLocks/>
            <a:stCxn id="37" idx="3"/>
            <a:endCxn id="68" idx="2"/>
          </p:cNvCxnSpPr>
          <p:nvPr/>
        </p:nvCxnSpPr>
        <p:spPr>
          <a:xfrm>
            <a:off x="1625969" y="4466936"/>
            <a:ext cx="289364" cy="118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19EE67D-FB25-82AE-12F8-87958B073A18}"/>
              </a:ext>
            </a:extLst>
          </p:cNvPr>
          <p:cNvSpPr txBox="1"/>
          <p:nvPr/>
        </p:nvSpPr>
        <p:spPr>
          <a:xfrm>
            <a:off x="4262524" y="2632544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C554428-3984-0010-1D1A-F7AF3A5D3AE0}"/>
              </a:ext>
            </a:extLst>
          </p:cNvPr>
          <p:cNvSpPr txBox="1"/>
          <p:nvPr/>
        </p:nvSpPr>
        <p:spPr>
          <a:xfrm>
            <a:off x="4232763" y="6123790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1B0B309-6504-F8FF-00FB-9A3BC9018E15}"/>
              </a:ext>
            </a:extLst>
          </p:cNvPr>
          <p:cNvSpPr txBox="1"/>
          <p:nvPr/>
        </p:nvSpPr>
        <p:spPr>
          <a:xfrm>
            <a:off x="6173762" y="6085529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06BFE62-DC90-593C-55DA-0A6B39AF966D}"/>
              </a:ext>
            </a:extLst>
          </p:cNvPr>
          <p:cNvSpPr txBox="1"/>
          <p:nvPr/>
        </p:nvSpPr>
        <p:spPr>
          <a:xfrm>
            <a:off x="6173763" y="2566566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8B27C8F-16D9-C7B1-3AE1-FE3B75E4EF65}"/>
              </a:ext>
            </a:extLst>
          </p:cNvPr>
          <p:cNvSpPr txBox="1"/>
          <p:nvPr/>
        </p:nvSpPr>
        <p:spPr>
          <a:xfrm>
            <a:off x="3027039" y="486008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CA9E5A5-CD77-3ACD-3D70-5D72888AC498}"/>
              </a:ext>
            </a:extLst>
          </p:cNvPr>
          <p:cNvSpPr txBox="1"/>
          <p:nvPr/>
        </p:nvSpPr>
        <p:spPr>
          <a:xfrm>
            <a:off x="7520380" y="486008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A334398-E5EA-FDBB-5499-DA042EB52F78}"/>
              </a:ext>
            </a:extLst>
          </p:cNvPr>
          <p:cNvSpPr txBox="1"/>
          <p:nvPr/>
        </p:nvSpPr>
        <p:spPr>
          <a:xfrm>
            <a:off x="8573037" y="486008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vEX</a:t>
            </a:r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CBF635E-C6B8-9B24-6676-BAEE7A670B63}"/>
              </a:ext>
            </a:extLst>
          </p:cNvPr>
          <p:cNvSpPr txBox="1"/>
          <p:nvPr/>
        </p:nvSpPr>
        <p:spPr>
          <a:xfrm>
            <a:off x="2001087" y="489141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vEX</a:t>
            </a:r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B741322-6DD7-8DA8-2315-82719767D988}"/>
              </a:ext>
            </a:extLst>
          </p:cNvPr>
          <p:cNvSpPr txBox="1"/>
          <p:nvPr/>
        </p:nvSpPr>
        <p:spPr>
          <a:xfrm>
            <a:off x="817151" y="4808594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E7FA922-004A-631B-F678-5467FB72A468}"/>
              </a:ext>
            </a:extLst>
          </p:cNvPr>
          <p:cNvSpPr txBox="1"/>
          <p:nvPr/>
        </p:nvSpPr>
        <p:spPr>
          <a:xfrm>
            <a:off x="9360735" y="4808594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2588882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2756401" y="3895053"/>
            <a:ext cx="216632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8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using juju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Juju controller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552863" y="5865404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4762825" y="3997410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307149-8ECE-0242-98B1-25E5DC0E8E31}"/>
              </a:ext>
            </a:extLst>
          </p:cNvPr>
          <p:cNvSpPr txBox="1"/>
          <p:nvPr/>
        </p:nvSpPr>
        <p:spPr>
          <a:xfrm>
            <a:off x="4870323" y="268681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eth0</a:t>
            </a:r>
          </a:p>
        </p:txBody>
      </p:sp>
    </p:spTree>
    <p:extLst>
      <p:ext uri="{BB962C8B-B14F-4D97-AF65-F5344CB8AC3E}">
        <p14:creationId xmlns:p14="http://schemas.microsoft.com/office/powerpoint/2010/main" val="613806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7265-DF66-3242-A5E9-DECDF249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Gateway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475DFF-30BF-B64B-91C9-89119AD198F3}"/>
              </a:ext>
            </a:extLst>
          </p:cNvPr>
          <p:cNvSpPr/>
          <p:nvPr/>
        </p:nvSpPr>
        <p:spPr>
          <a:xfrm>
            <a:off x="6453243" y="271145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B789EA-CF9B-5E46-B9D1-CFF5308FF6BC}"/>
              </a:ext>
            </a:extLst>
          </p:cNvPr>
          <p:cNvSpPr/>
          <p:nvPr/>
        </p:nvSpPr>
        <p:spPr>
          <a:xfrm>
            <a:off x="8959285" y="282775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node0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5AA019F-BB82-DA4B-B023-D1F3E2EB872C}"/>
              </a:ext>
            </a:extLst>
          </p:cNvPr>
          <p:cNvSpPr/>
          <p:nvPr/>
        </p:nvSpPr>
        <p:spPr>
          <a:xfrm>
            <a:off x="2048245" y="2795013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External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35EA00-6A54-AC49-8CF0-456AB5740248}"/>
              </a:ext>
            </a:extLst>
          </p:cNvPr>
          <p:cNvSpPr/>
          <p:nvPr/>
        </p:nvSpPr>
        <p:spPr>
          <a:xfrm>
            <a:off x="3947201" y="2711458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F2D4AB-1B65-EF43-95B9-E0FB2911C70D}"/>
              </a:ext>
            </a:extLst>
          </p:cNvPr>
          <p:cNvCxnSpPr>
            <a:stCxn id="3" idx="2"/>
            <a:endCxn id="4" idx="6"/>
          </p:cNvCxnSpPr>
          <p:nvPr/>
        </p:nvCxnSpPr>
        <p:spPr>
          <a:xfrm flipH="1">
            <a:off x="5060652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22345A-57E4-9E4A-B55A-CAED4D72149A}"/>
              </a:ext>
            </a:extLst>
          </p:cNvPr>
          <p:cNvCxnSpPr>
            <a:cxnSpLocks/>
            <a:stCxn id="5" idx="1"/>
            <a:endCxn id="3" idx="6"/>
          </p:cNvCxnSpPr>
          <p:nvPr/>
        </p:nvCxnSpPr>
        <p:spPr>
          <a:xfrm flipH="1">
            <a:off x="7566694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B2C474-4981-FE45-B19B-EE6FE5658217}"/>
              </a:ext>
            </a:extLst>
          </p:cNvPr>
          <p:cNvSpPr txBox="1"/>
          <p:nvPr/>
        </p:nvSpPr>
        <p:spPr>
          <a:xfrm>
            <a:off x="5517177" y="290337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520392-4109-444C-B382-2939ACE7F1AC}"/>
              </a:ext>
            </a:extLst>
          </p:cNvPr>
          <p:cNvSpPr txBox="1"/>
          <p:nvPr/>
        </p:nvSpPr>
        <p:spPr>
          <a:xfrm>
            <a:off x="7975891" y="284658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</p:spTree>
    <p:extLst>
      <p:ext uri="{BB962C8B-B14F-4D97-AF65-F5344CB8AC3E}">
        <p14:creationId xmlns:p14="http://schemas.microsoft.com/office/powerpoint/2010/main" val="3843248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004CCB-36E5-6C44-87CA-E52BCDF35618}"/>
              </a:ext>
            </a:extLst>
          </p:cNvPr>
          <p:cNvSpPr/>
          <p:nvPr/>
        </p:nvSpPr>
        <p:spPr>
          <a:xfrm>
            <a:off x="1355834" y="3121572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-left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D92C65-0F0A-D940-ADF1-6A95088DC027}"/>
              </a:ext>
            </a:extLst>
          </p:cNvPr>
          <p:cNvSpPr/>
          <p:nvPr/>
        </p:nvSpPr>
        <p:spPr>
          <a:xfrm>
            <a:off x="7761890" y="3121572"/>
            <a:ext cx="1229711" cy="903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-right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558862" y="3121572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530392-3534-F34F-A792-1E5EFC190B1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 flipV="1">
            <a:off x="2585545" y="3573516"/>
            <a:ext cx="681859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744A0-29CA-FE48-9061-F65772F463B0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7013026" y="3573516"/>
            <a:ext cx="748864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5199993" y="3268718"/>
            <a:ext cx="3016469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063968" y="3268718"/>
            <a:ext cx="3016469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3877001" y="3573516"/>
            <a:ext cx="68186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5788573" y="3573516"/>
            <a:ext cx="61485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572202" y="2830264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4809579" y="2354291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2484112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 using BGP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004CCB-36E5-6C44-87CA-E52BCDF35618}"/>
              </a:ext>
            </a:extLst>
          </p:cNvPr>
          <p:cNvSpPr/>
          <p:nvPr/>
        </p:nvSpPr>
        <p:spPr>
          <a:xfrm>
            <a:off x="1355834" y="3121572"/>
            <a:ext cx="1229711" cy="9038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D92C65-0F0A-D940-ADF1-6A95088DC027}"/>
              </a:ext>
            </a:extLst>
          </p:cNvPr>
          <p:cNvSpPr/>
          <p:nvPr/>
        </p:nvSpPr>
        <p:spPr>
          <a:xfrm>
            <a:off x="7761890" y="3121572"/>
            <a:ext cx="1229711" cy="903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497115" y="2469931"/>
            <a:ext cx="1291458" cy="22071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530392-3534-F34F-A792-1E5EFC190B1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 flipV="1">
            <a:off x="2585545" y="3573516"/>
            <a:ext cx="44406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744A0-29CA-FE48-9061-F65772F463B0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7256078" y="3573516"/>
            <a:ext cx="50581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5443045" y="3268718"/>
            <a:ext cx="3016469" cy="6095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1826174" y="3268718"/>
            <a:ext cx="3016469" cy="6095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3639207" y="3573516"/>
            <a:ext cx="8579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5788573" y="3573516"/>
            <a:ext cx="8579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4DF1DC-5CFD-5BC1-044D-43E12BACF298}"/>
              </a:ext>
            </a:extLst>
          </p:cNvPr>
          <p:cNvSpPr/>
          <p:nvPr/>
        </p:nvSpPr>
        <p:spPr>
          <a:xfrm>
            <a:off x="4761843" y="2747305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cSRX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2AC663-9C92-410D-B964-FED2B29CBDE8}"/>
              </a:ext>
            </a:extLst>
          </p:cNvPr>
          <p:cNvSpPr/>
          <p:nvPr/>
        </p:nvSpPr>
        <p:spPr>
          <a:xfrm>
            <a:off x="4761843" y="3526548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E61D1-B222-5AA5-9E3D-B4B960CEB8AF}"/>
              </a:ext>
            </a:extLst>
          </p:cNvPr>
          <p:cNvCxnSpPr/>
          <p:nvPr/>
        </p:nvCxnSpPr>
        <p:spPr>
          <a:xfrm>
            <a:off x="3639207" y="3867395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E649B5-74B8-33DF-5267-B8F9FA00E8EE}"/>
              </a:ext>
            </a:extLst>
          </p:cNvPr>
          <p:cNvSpPr txBox="1"/>
          <p:nvPr/>
        </p:nvSpPr>
        <p:spPr>
          <a:xfrm>
            <a:off x="3857921" y="387051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3F67F8-3135-F9E1-4E3F-EDCA6DFEF85D}"/>
              </a:ext>
            </a:extLst>
          </p:cNvPr>
          <p:cNvCxnSpPr/>
          <p:nvPr/>
        </p:nvCxnSpPr>
        <p:spPr>
          <a:xfrm>
            <a:off x="5523844" y="3881921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559F85-ECAA-1E11-2D59-A7FF77224645}"/>
              </a:ext>
            </a:extLst>
          </p:cNvPr>
          <p:cNvSpPr txBox="1"/>
          <p:nvPr/>
        </p:nvSpPr>
        <p:spPr>
          <a:xfrm>
            <a:off x="5742558" y="388504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E4A0EC2F-D23A-DEFC-52A3-1DE4A08D4880}"/>
              </a:ext>
            </a:extLst>
          </p:cNvPr>
          <p:cNvSpPr/>
          <p:nvPr/>
        </p:nvSpPr>
        <p:spPr>
          <a:xfrm>
            <a:off x="2607276" y="3104936"/>
            <a:ext cx="5066270" cy="392026"/>
          </a:xfrm>
          <a:custGeom>
            <a:avLst/>
            <a:gdLst>
              <a:gd name="connsiteX0" fmla="*/ 0 w 5066270"/>
              <a:gd name="connsiteY0" fmla="*/ 330242 h 392026"/>
              <a:gd name="connsiteX1" fmla="*/ 1099751 w 5066270"/>
              <a:gd name="connsiteY1" fmla="*/ 293172 h 392026"/>
              <a:gd name="connsiteX2" fmla="*/ 1791729 w 5066270"/>
              <a:gd name="connsiteY2" fmla="*/ 46037 h 392026"/>
              <a:gd name="connsiteX3" fmla="*/ 3323967 w 5066270"/>
              <a:gd name="connsiteY3" fmla="*/ 21323 h 392026"/>
              <a:gd name="connsiteX4" fmla="*/ 3917092 w 5066270"/>
              <a:gd name="connsiteY4" fmla="*/ 280815 h 392026"/>
              <a:gd name="connsiteX5" fmla="*/ 5066270 w 5066270"/>
              <a:gd name="connsiteY5" fmla="*/ 392026 h 39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270" h="392026">
                <a:moveTo>
                  <a:pt x="0" y="330242"/>
                </a:moveTo>
                <a:cubicBezTo>
                  <a:pt x="400565" y="335391"/>
                  <a:pt x="801130" y="340540"/>
                  <a:pt x="1099751" y="293172"/>
                </a:cubicBezTo>
                <a:cubicBezTo>
                  <a:pt x="1398373" y="245804"/>
                  <a:pt x="1421026" y="91345"/>
                  <a:pt x="1791729" y="46037"/>
                </a:cubicBezTo>
                <a:cubicBezTo>
                  <a:pt x="2162432" y="729"/>
                  <a:pt x="2969740" y="-17807"/>
                  <a:pt x="3323967" y="21323"/>
                </a:cubicBezTo>
                <a:cubicBezTo>
                  <a:pt x="3678194" y="60453"/>
                  <a:pt x="3626708" y="219031"/>
                  <a:pt x="3917092" y="280815"/>
                </a:cubicBezTo>
                <a:cubicBezTo>
                  <a:pt x="4207476" y="342599"/>
                  <a:pt x="4636873" y="367312"/>
                  <a:pt x="5066270" y="39202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0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 using BGP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5325019" y="2024330"/>
            <a:ext cx="1291458" cy="22071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6675597" y="2823108"/>
            <a:ext cx="2207174" cy="6095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3058728" y="2823116"/>
            <a:ext cx="2207171" cy="6095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4467112" y="3127914"/>
            <a:ext cx="857907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6616477" y="3127907"/>
            <a:ext cx="857909" cy="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4DF1DC-5CFD-5BC1-044D-43E12BACF298}"/>
              </a:ext>
            </a:extLst>
          </p:cNvPr>
          <p:cNvSpPr/>
          <p:nvPr/>
        </p:nvSpPr>
        <p:spPr>
          <a:xfrm>
            <a:off x="5589747" y="2301704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cSRX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2AC663-9C92-410D-B964-FED2B29CBDE8}"/>
              </a:ext>
            </a:extLst>
          </p:cNvPr>
          <p:cNvSpPr/>
          <p:nvPr/>
        </p:nvSpPr>
        <p:spPr>
          <a:xfrm>
            <a:off x="5589747" y="3080947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E61D1-B222-5AA5-9E3D-B4B960CEB8AF}"/>
              </a:ext>
            </a:extLst>
          </p:cNvPr>
          <p:cNvCxnSpPr/>
          <p:nvPr/>
        </p:nvCxnSpPr>
        <p:spPr>
          <a:xfrm>
            <a:off x="4467111" y="3421794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E649B5-74B8-33DF-5267-B8F9FA00E8EE}"/>
              </a:ext>
            </a:extLst>
          </p:cNvPr>
          <p:cNvSpPr txBox="1"/>
          <p:nvPr/>
        </p:nvSpPr>
        <p:spPr>
          <a:xfrm>
            <a:off x="4685825" y="342491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3F67F8-3135-F9E1-4E3F-EDCA6DFEF85D}"/>
              </a:ext>
            </a:extLst>
          </p:cNvPr>
          <p:cNvCxnSpPr/>
          <p:nvPr/>
        </p:nvCxnSpPr>
        <p:spPr>
          <a:xfrm>
            <a:off x="6351748" y="3436320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559F85-ECAA-1E11-2D59-A7FF77224645}"/>
              </a:ext>
            </a:extLst>
          </p:cNvPr>
          <p:cNvSpPr txBox="1"/>
          <p:nvPr/>
        </p:nvSpPr>
        <p:spPr>
          <a:xfrm>
            <a:off x="6570462" y="343944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8DB5406-A2CC-9CF8-2991-812B87EB5409}"/>
              </a:ext>
            </a:extLst>
          </p:cNvPr>
          <p:cNvSpPr/>
          <p:nvPr/>
        </p:nvSpPr>
        <p:spPr>
          <a:xfrm>
            <a:off x="3578966" y="5011454"/>
            <a:ext cx="4753013" cy="1000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2F87EE-78B4-E17E-1E15-8F3EF5A077FD}"/>
              </a:ext>
            </a:extLst>
          </p:cNvPr>
          <p:cNvSpPr/>
          <p:nvPr/>
        </p:nvSpPr>
        <p:spPr>
          <a:xfrm>
            <a:off x="3860024" y="5207103"/>
            <a:ext cx="1229691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Access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0FF9FD9-2C90-9686-CDAD-A17E6C8B61B3}"/>
              </a:ext>
            </a:extLst>
          </p:cNvPr>
          <p:cNvSpPr/>
          <p:nvPr/>
        </p:nvSpPr>
        <p:spPr>
          <a:xfrm>
            <a:off x="1578256" y="5059956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CDE59B-D9A5-35B6-BDF4-D2C8E7DF6490}"/>
              </a:ext>
            </a:extLst>
          </p:cNvPr>
          <p:cNvCxnSpPr>
            <a:cxnSpLocks/>
            <a:stCxn id="33" idx="3"/>
            <a:endCxn id="28" idx="1"/>
          </p:cNvCxnSpPr>
          <p:nvPr/>
        </p:nvCxnSpPr>
        <p:spPr>
          <a:xfrm>
            <a:off x="2807967" y="5511901"/>
            <a:ext cx="1052057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A8A0395-1DF0-ED95-837A-F3D6A0B0761F}"/>
              </a:ext>
            </a:extLst>
          </p:cNvPr>
          <p:cNvSpPr/>
          <p:nvPr/>
        </p:nvSpPr>
        <p:spPr>
          <a:xfrm>
            <a:off x="6853026" y="5207103"/>
            <a:ext cx="1229691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External1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673E26D2-D39E-378B-AEAB-44C24D98CF67}"/>
              </a:ext>
            </a:extLst>
          </p:cNvPr>
          <p:cNvSpPr/>
          <p:nvPr/>
        </p:nvSpPr>
        <p:spPr>
          <a:xfrm>
            <a:off x="8982823" y="4887884"/>
            <a:ext cx="2370978" cy="1248033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503684-5FD9-1668-888A-0F8F93B7ECA6}"/>
              </a:ext>
            </a:extLst>
          </p:cNvPr>
          <p:cNvCxnSpPr>
            <a:cxnSpLocks/>
            <a:stCxn id="37" idx="2"/>
            <a:endCxn id="36" idx="3"/>
          </p:cNvCxnSpPr>
          <p:nvPr/>
        </p:nvCxnSpPr>
        <p:spPr>
          <a:xfrm flipH="1">
            <a:off x="8082717" y="5511901"/>
            <a:ext cx="90746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0C08EF8-EFC4-78D1-E65D-6BACC0DDB733}"/>
              </a:ext>
            </a:extLst>
          </p:cNvPr>
          <p:cNvSpPr txBox="1"/>
          <p:nvPr/>
        </p:nvSpPr>
        <p:spPr>
          <a:xfrm>
            <a:off x="5505249" y="5643491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SDNGW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A7B4B9-41EB-CE8B-83A0-E481016548A4}"/>
              </a:ext>
            </a:extLst>
          </p:cNvPr>
          <p:cNvSpPr txBox="1"/>
          <p:nvPr/>
        </p:nvSpPr>
        <p:spPr>
          <a:xfrm>
            <a:off x="8082717" y="2179451"/>
            <a:ext cx="2370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</a:t>
            </a:r>
          </a:p>
          <a:p>
            <a:r>
              <a:rPr lang="en-US" dirty="0"/>
              <a:t>export 64512:10003</a:t>
            </a:r>
          </a:p>
          <a:p>
            <a:r>
              <a:rPr lang="en-US" dirty="0"/>
              <a:t>Import 64512:10000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B65080-D5E4-8B07-A97E-FBE83D2B9CB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81503" y="4231494"/>
            <a:ext cx="297682" cy="9756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696FEEF-AC9D-9727-ECD0-FFF17BD0C210}"/>
              </a:ext>
            </a:extLst>
          </p:cNvPr>
          <p:cNvSpPr txBox="1"/>
          <p:nvPr/>
        </p:nvSpPr>
        <p:spPr>
          <a:xfrm>
            <a:off x="2152239" y="2057740"/>
            <a:ext cx="170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RT 64512:20001</a:t>
            </a: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1DDFD5-EEA2-6A3B-7637-7E85EE06113A}"/>
              </a:ext>
            </a:extLst>
          </p:cNvPr>
          <p:cNvCxnSpPr>
            <a:cxnSpLocks/>
            <a:stCxn id="28" idx="0"/>
            <a:endCxn id="13" idx="1"/>
          </p:cNvCxnSpPr>
          <p:nvPr/>
        </p:nvCxnSpPr>
        <p:spPr>
          <a:xfrm flipH="1" flipV="1">
            <a:off x="4162314" y="4231500"/>
            <a:ext cx="312556" cy="9756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55A2F06B-1052-0173-41EC-2C8FA02046F9}"/>
              </a:ext>
            </a:extLst>
          </p:cNvPr>
          <p:cNvSpPr/>
          <p:nvPr/>
        </p:nvSpPr>
        <p:spPr>
          <a:xfrm>
            <a:off x="2792628" y="2693030"/>
            <a:ext cx="6252519" cy="3072300"/>
          </a:xfrm>
          <a:custGeom>
            <a:avLst/>
            <a:gdLst>
              <a:gd name="connsiteX0" fmla="*/ 0 w 6252519"/>
              <a:gd name="connsiteY0" fmla="*/ 2632732 h 3072300"/>
              <a:gd name="connsiteX1" fmla="*/ 902043 w 6252519"/>
              <a:gd name="connsiteY1" fmla="*/ 2669802 h 3072300"/>
              <a:gd name="connsiteX2" fmla="*/ 1977081 w 6252519"/>
              <a:gd name="connsiteY2" fmla="*/ 2632732 h 3072300"/>
              <a:gd name="connsiteX3" fmla="*/ 1828800 w 6252519"/>
              <a:gd name="connsiteY3" fmla="*/ 2002537 h 3072300"/>
              <a:gd name="connsiteX4" fmla="*/ 1037968 w 6252519"/>
              <a:gd name="connsiteY4" fmla="*/ 692721 h 3072300"/>
              <a:gd name="connsiteX5" fmla="*/ 2137719 w 6252519"/>
              <a:gd name="connsiteY5" fmla="*/ 247878 h 3072300"/>
              <a:gd name="connsiteX6" fmla="*/ 3237470 w 6252519"/>
              <a:gd name="connsiteY6" fmla="*/ 743 h 3072300"/>
              <a:gd name="connsiteX7" fmla="*/ 4547287 w 6252519"/>
              <a:gd name="connsiteY7" fmla="*/ 322018 h 3072300"/>
              <a:gd name="connsiteX8" fmla="*/ 5486400 w 6252519"/>
              <a:gd name="connsiteY8" fmla="*/ 606224 h 3072300"/>
              <a:gd name="connsiteX9" fmla="*/ 4559643 w 6252519"/>
              <a:gd name="connsiteY9" fmla="*/ 2805726 h 3072300"/>
              <a:gd name="connsiteX10" fmla="*/ 6252519 w 6252519"/>
              <a:gd name="connsiteY10" fmla="*/ 2954007 h 30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52519" h="3072300">
                <a:moveTo>
                  <a:pt x="0" y="2632732"/>
                </a:moveTo>
                <a:cubicBezTo>
                  <a:pt x="286265" y="2651267"/>
                  <a:pt x="572530" y="2669802"/>
                  <a:pt x="902043" y="2669802"/>
                </a:cubicBezTo>
                <a:cubicBezTo>
                  <a:pt x="1231556" y="2669802"/>
                  <a:pt x="1822622" y="2743943"/>
                  <a:pt x="1977081" y="2632732"/>
                </a:cubicBezTo>
                <a:cubicBezTo>
                  <a:pt x="2131541" y="2521521"/>
                  <a:pt x="1985319" y="2325872"/>
                  <a:pt x="1828800" y="2002537"/>
                </a:cubicBezTo>
                <a:cubicBezTo>
                  <a:pt x="1672281" y="1679202"/>
                  <a:pt x="986482" y="985164"/>
                  <a:pt x="1037968" y="692721"/>
                </a:cubicBezTo>
                <a:cubicBezTo>
                  <a:pt x="1089454" y="400278"/>
                  <a:pt x="1771135" y="363208"/>
                  <a:pt x="2137719" y="247878"/>
                </a:cubicBezTo>
                <a:cubicBezTo>
                  <a:pt x="2504303" y="132548"/>
                  <a:pt x="2835875" y="-11614"/>
                  <a:pt x="3237470" y="743"/>
                </a:cubicBezTo>
                <a:cubicBezTo>
                  <a:pt x="3639065" y="13100"/>
                  <a:pt x="4172465" y="221104"/>
                  <a:pt x="4547287" y="322018"/>
                </a:cubicBezTo>
                <a:cubicBezTo>
                  <a:pt x="4922109" y="422931"/>
                  <a:pt x="5484341" y="192273"/>
                  <a:pt x="5486400" y="606224"/>
                </a:cubicBezTo>
                <a:cubicBezTo>
                  <a:pt x="5488459" y="1020175"/>
                  <a:pt x="4431956" y="2414429"/>
                  <a:pt x="4559643" y="2805726"/>
                </a:cubicBezTo>
                <a:cubicBezTo>
                  <a:pt x="4687330" y="3197023"/>
                  <a:pt x="5469924" y="3075515"/>
                  <a:pt x="6252519" y="2954007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1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Service Chaining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929565" y="2457969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6047143" y="2608879"/>
            <a:ext cx="2063578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911117" y="2608878"/>
            <a:ext cx="2063580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>
            <a:off x="4247706" y="2909914"/>
            <a:ext cx="681859" cy="3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6159276" y="2909914"/>
            <a:ext cx="614858" cy="37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942905" y="2166661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5180282" y="1690688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AF3F6C-B025-1E44-80D8-9D43CE7D4A2F}"/>
              </a:ext>
            </a:extLst>
          </p:cNvPr>
          <p:cNvSpPr/>
          <p:nvPr/>
        </p:nvSpPr>
        <p:spPr>
          <a:xfrm>
            <a:off x="3638108" y="4973493"/>
            <a:ext cx="3745623" cy="1000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7282919-136D-5648-A38F-CE1A97D785C2}"/>
              </a:ext>
            </a:extLst>
          </p:cNvPr>
          <p:cNvCxnSpPr>
            <a:cxnSpLocks/>
            <a:stCxn id="13" idx="0"/>
            <a:endCxn id="25" idx="0"/>
          </p:cNvCxnSpPr>
          <p:nvPr/>
        </p:nvCxnSpPr>
        <p:spPr>
          <a:xfrm rot="10800000" flipH="1" flipV="1">
            <a:off x="3638109" y="2913676"/>
            <a:ext cx="793074" cy="2255465"/>
          </a:xfrm>
          <a:prstGeom prst="bentConnector4">
            <a:avLst>
              <a:gd name="adj1" fmla="val -28825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6A90D1-B2E0-A744-A127-DF923B18128E}"/>
              </a:ext>
            </a:extLst>
          </p:cNvPr>
          <p:cNvSpPr/>
          <p:nvPr/>
        </p:nvSpPr>
        <p:spPr>
          <a:xfrm>
            <a:off x="3816337" y="5169142"/>
            <a:ext cx="1229691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Access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8406E52-62E2-D04A-9681-E5858B67A9F8}"/>
              </a:ext>
            </a:extLst>
          </p:cNvPr>
          <p:cNvSpPr/>
          <p:nvPr/>
        </p:nvSpPr>
        <p:spPr>
          <a:xfrm>
            <a:off x="1083985" y="5021995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85ABE8-4DC2-F34A-841F-3DC900326181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2313696" y="5473940"/>
            <a:ext cx="150264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E8463AD-306A-5947-AF54-845A1A5228F1}"/>
              </a:ext>
            </a:extLst>
          </p:cNvPr>
          <p:cNvSpPr/>
          <p:nvPr/>
        </p:nvSpPr>
        <p:spPr>
          <a:xfrm>
            <a:off x="5943221" y="5169142"/>
            <a:ext cx="1229691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External2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BB903B9-6C4B-BF49-A263-D05FEC7E9BDB}"/>
              </a:ext>
            </a:extLst>
          </p:cNvPr>
          <p:cNvCxnSpPr>
            <a:cxnSpLocks/>
            <a:stCxn id="12" idx="2"/>
            <a:endCxn id="31" idx="0"/>
          </p:cNvCxnSpPr>
          <p:nvPr/>
        </p:nvCxnSpPr>
        <p:spPr>
          <a:xfrm flipH="1">
            <a:off x="6558067" y="2913678"/>
            <a:ext cx="825664" cy="2255464"/>
          </a:xfrm>
          <a:prstGeom prst="bentConnector4">
            <a:avLst>
              <a:gd name="adj1" fmla="val -27687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>
            <a:extLst>
              <a:ext uri="{FF2B5EF4-FFF2-40B4-BE49-F238E27FC236}">
                <a16:creationId xmlns:a16="http://schemas.microsoft.com/office/drawing/2014/main" id="{77B08B97-6C79-014B-913E-29B68EE945D8}"/>
              </a:ext>
            </a:extLst>
          </p:cNvPr>
          <p:cNvSpPr/>
          <p:nvPr/>
        </p:nvSpPr>
        <p:spPr>
          <a:xfrm>
            <a:off x="8118766" y="4849924"/>
            <a:ext cx="2370978" cy="1248033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A98BB5-B669-B54A-8976-C7E3C1B79467}"/>
              </a:ext>
            </a:extLst>
          </p:cNvPr>
          <p:cNvCxnSpPr>
            <a:cxnSpLocks/>
            <a:stCxn id="37" idx="2"/>
            <a:endCxn id="31" idx="3"/>
          </p:cNvCxnSpPr>
          <p:nvPr/>
        </p:nvCxnSpPr>
        <p:spPr>
          <a:xfrm flipH="1">
            <a:off x="7172912" y="5473941"/>
            <a:ext cx="9532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CA2DC7F-4792-9F42-8A52-CAB5F22B1F7C}"/>
              </a:ext>
            </a:extLst>
          </p:cNvPr>
          <p:cNvSpPr txBox="1"/>
          <p:nvPr/>
        </p:nvSpPr>
        <p:spPr>
          <a:xfrm>
            <a:off x="5028503" y="4984476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SDNGW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204391-250E-B848-98A1-D11FC30635C2}"/>
              </a:ext>
            </a:extLst>
          </p:cNvPr>
          <p:cNvSpPr txBox="1"/>
          <p:nvPr/>
        </p:nvSpPr>
        <p:spPr>
          <a:xfrm>
            <a:off x="2725907" y="4257484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A21ABD-893F-3145-B8EE-9C2CF5E9FEEE}"/>
              </a:ext>
            </a:extLst>
          </p:cNvPr>
          <p:cNvSpPr txBox="1"/>
          <p:nvPr/>
        </p:nvSpPr>
        <p:spPr>
          <a:xfrm>
            <a:off x="6796878" y="4250266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64512:20000</a:t>
            </a:r>
          </a:p>
        </p:txBody>
      </p:sp>
    </p:spTree>
    <p:extLst>
      <p:ext uri="{BB962C8B-B14F-4D97-AF65-F5344CB8AC3E}">
        <p14:creationId xmlns:p14="http://schemas.microsoft.com/office/powerpoint/2010/main" val="3018851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1995" y="3265446"/>
            <a:ext cx="824394" cy="7926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4717100" y="2291779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29" idx="0"/>
            <a:endCxn id="5" idx="1"/>
          </p:cNvCxnSpPr>
          <p:nvPr/>
        </p:nvCxnSpPr>
        <p:spPr>
          <a:xfrm>
            <a:off x="3586535" y="3136917"/>
            <a:ext cx="1286190" cy="24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</p:cNvCxnSpPr>
          <p:nvPr/>
        </p:nvCxnSpPr>
        <p:spPr>
          <a:xfrm>
            <a:off x="5317163" y="3496338"/>
            <a:ext cx="2043392" cy="286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</p:cNvCxnSpPr>
          <p:nvPr/>
        </p:nvCxnSpPr>
        <p:spPr>
          <a:xfrm>
            <a:off x="5378573" y="3826081"/>
            <a:ext cx="198198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5164192" y="2664424"/>
            <a:ext cx="14477" cy="6010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885158" y="3740806"/>
            <a:ext cx="961738" cy="159633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12151" y="4367799"/>
            <a:ext cx="961738" cy="34234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139457" y="4082836"/>
            <a:ext cx="961738" cy="9122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766763" y="3455530"/>
            <a:ext cx="961738" cy="21668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14725" y="2607569"/>
            <a:ext cx="961738" cy="386280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220989" y="323104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212197" y="386318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1511924" y="2655412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371751" y="1850543"/>
            <a:ext cx="952815" cy="536793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 flipV="1">
            <a:off x="2748735" y="3904836"/>
            <a:ext cx="2123990" cy="3718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538833" y="3559333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751995" y="2707057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278693" y="152656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loud 57">
            <a:extLst>
              <a:ext uri="{FF2B5EF4-FFF2-40B4-BE49-F238E27FC236}">
                <a16:creationId xmlns:a16="http://schemas.microsoft.com/office/drawing/2014/main" id="{BC3D4FCE-FBE7-5F45-AD31-E050FDBE6920}"/>
              </a:ext>
            </a:extLst>
          </p:cNvPr>
          <p:cNvSpPr/>
          <p:nvPr/>
        </p:nvSpPr>
        <p:spPr>
          <a:xfrm>
            <a:off x="6657912" y="1925268"/>
            <a:ext cx="1536313" cy="96300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Downstream/access</a:t>
            </a:r>
          </a:p>
        </p:txBody>
      </p:sp>
      <p:sp>
        <p:nvSpPr>
          <p:cNvPr id="59" name="Cloud 58">
            <a:extLst>
              <a:ext uri="{FF2B5EF4-FFF2-40B4-BE49-F238E27FC236}">
                <a16:creationId xmlns:a16="http://schemas.microsoft.com/office/drawing/2014/main" id="{2FA59C33-BB66-4E4E-92AB-935821FB85F6}"/>
              </a:ext>
            </a:extLst>
          </p:cNvPr>
          <p:cNvSpPr/>
          <p:nvPr/>
        </p:nvSpPr>
        <p:spPr>
          <a:xfrm>
            <a:off x="8572176" y="3182944"/>
            <a:ext cx="1204707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upstream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CE8AA5A-FD4D-864C-8FBB-1E710C00A181}"/>
              </a:ext>
            </a:extLst>
          </p:cNvPr>
          <p:cNvCxnSpPr>
            <a:cxnSpLocks/>
            <a:stCxn id="58" idx="1"/>
            <a:endCxn id="4" idx="0"/>
          </p:cNvCxnSpPr>
          <p:nvPr/>
        </p:nvCxnSpPr>
        <p:spPr>
          <a:xfrm flipH="1">
            <a:off x="7425317" y="2887252"/>
            <a:ext cx="752" cy="405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292847"/>
            <a:ext cx="924963" cy="7554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C6FF9FF-9E18-5C42-9749-4FD35B7EED33}"/>
              </a:ext>
            </a:extLst>
          </p:cNvPr>
          <p:cNvCxnSpPr>
            <a:cxnSpLocks/>
            <a:stCxn id="59" idx="2"/>
            <a:endCxn id="4" idx="6"/>
          </p:cNvCxnSpPr>
          <p:nvPr/>
        </p:nvCxnSpPr>
        <p:spPr>
          <a:xfrm flipH="1">
            <a:off x="7887798" y="3664449"/>
            <a:ext cx="688115" cy="61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loud 104">
            <a:extLst>
              <a:ext uri="{FF2B5EF4-FFF2-40B4-BE49-F238E27FC236}">
                <a16:creationId xmlns:a16="http://schemas.microsoft.com/office/drawing/2014/main" id="{E85B4D3E-EA07-2A41-A1DF-F833B5FE062B}"/>
              </a:ext>
            </a:extLst>
          </p:cNvPr>
          <p:cNvSpPr/>
          <p:nvPr/>
        </p:nvSpPr>
        <p:spPr>
          <a:xfrm>
            <a:off x="10367850" y="3180269"/>
            <a:ext cx="1318699" cy="963009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Internet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F452693-1EBB-7D49-A205-D63BE26E6C61}"/>
              </a:ext>
            </a:extLst>
          </p:cNvPr>
          <p:cNvCxnSpPr>
            <a:cxnSpLocks/>
            <a:stCxn id="105" idx="2"/>
            <a:endCxn id="59" idx="0"/>
          </p:cNvCxnSpPr>
          <p:nvPr/>
        </p:nvCxnSpPr>
        <p:spPr>
          <a:xfrm flipH="1">
            <a:off x="9775879" y="3661774"/>
            <a:ext cx="596061" cy="26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D530338D-5150-4648-A35B-D71EBBB2EAEA}"/>
              </a:ext>
            </a:extLst>
          </p:cNvPr>
          <p:cNvSpPr/>
          <p:nvPr/>
        </p:nvSpPr>
        <p:spPr>
          <a:xfrm>
            <a:off x="9680487" y="3309075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3803B9-B795-F14D-A759-714C1F6FB688}"/>
              </a:ext>
            </a:extLst>
          </p:cNvPr>
          <p:cNvSpPr/>
          <p:nvPr/>
        </p:nvSpPr>
        <p:spPr>
          <a:xfrm>
            <a:off x="7081634" y="1474670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pe1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7B4E96D5-B948-F243-AC47-F3FFCFFF7493}"/>
              </a:ext>
            </a:extLst>
          </p:cNvPr>
          <p:cNvSpPr/>
          <p:nvPr/>
        </p:nvSpPr>
        <p:spPr>
          <a:xfrm>
            <a:off x="5701255" y="1613227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client1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E3ADAA64-FF0B-3D4F-8A10-89F8F006D34C}"/>
              </a:ext>
            </a:extLst>
          </p:cNvPr>
          <p:cNvSpPr/>
          <p:nvPr/>
        </p:nvSpPr>
        <p:spPr>
          <a:xfrm>
            <a:off x="8360942" y="1601824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B39F2C2-9775-6A4F-9929-DD7EFFAF2309}"/>
              </a:ext>
            </a:extLst>
          </p:cNvPr>
          <p:cNvCxnSpPr>
            <a:cxnSpLocks/>
            <a:stCxn id="112" idx="2"/>
            <a:endCxn id="113" idx="3"/>
          </p:cNvCxnSpPr>
          <p:nvPr/>
        </p:nvCxnSpPr>
        <p:spPr>
          <a:xfrm flipH="1" flipV="1">
            <a:off x="6624393" y="1799550"/>
            <a:ext cx="457241" cy="9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8B0072D-5215-0E4C-86FD-E7BF0AC9525E}"/>
              </a:ext>
            </a:extLst>
          </p:cNvPr>
          <p:cNvCxnSpPr>
            <a:cxnSpLocks/>
            <a:stCxn id="114" idx="1"/>
            <a:endCxn id="112" idx="6"/>
          </p:cNvCxnSpPr>
          <p:nvPr/>
        </p:nvCxnSpPr>
        <p:spPr>
          <a:xfrm flipH="1">
            <a:off x="7768997" y="1788147"/>
            <a:ext cx="591945" cy="12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931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</p:spTree>
    <p:extLst>
      <p:ext uri="{BB962C8B-B14F-4D97-AF65-F5344CB8AC3E}">
        <p14:creationId xmlns:p14="http://schemas.microsoft.com/office/powerpoint/2010/main" val="2280891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Early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6664" y="3742443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V="1">
            <a:off x="4196073" y="4036936"/>
            <a:ext cx="1073490" cy="782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2774642" y="262630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3888093" y="3033290"/>
            <a:ext cx="1381470" cy="2636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nfs</a:t>
            </a:r>
            <a:endParaRPr lang="en-US" dirty="0"/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53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3968-A315-7F41-A5D6-69C22E1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3B4BE1-2E43-9C44-EC3A-97B3E34EDF7B}"/>
              </a:ext>
            </a:extLst>
          </p:cNvPr>
          <p:cNvSpPr/>
          <p:nvPr/>
        </p:nvSpPr>
        <p:spPr>
          <a:xfrm>
            <a:off x="3893770" y="430239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E1620F-4C9E-BDE1-597B-4A0CCAB8475E}"/>
              </a:ext>
            </a:extLst>
          </p:cNvPr>
          <p:cNvSpPr/>
          <p:nvPr/>
        </p:nvSpPr>
        <p:spPr>
          <a:xfrm>
            <a:off x="5087667" y="3308830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AD5CC4-98D1-F156-348F-252F19807127}"/>
              </a:ext>
            </a:extLst>
          </p:cNvPr>
          <p:cNvSpPr/>
          <p:nvPr/>
        </p:nvSpPr>
        <p:spPr>
          <a:xfrm>
            <a:off x="5083135" y="519491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C1FDE9-DCA0-EB5A-C1B3-D2467F60CE4D}"/>
              </a:ext>
            </a:extLst>
          </p:cNvPr>
          <p:cNvSpPr/>
          <p:nvPr/>
        </p:nvSpPr>
        <p:spPr>
          <a:xfrm>
            <a:off x="7028667" y="3308830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3BD84D-BFEA-5DEB-F400-C944ABBE339C}"/>
              </a:ext>
            </a:extLst>
          </p:cNvPr>
          <p:cNvSpPr/>
          <p:nvPr/>
        </p:nvSpPr>
        <p:spPr>
          <a:xfrm>
            <a:off x="7018881" y="5199212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FF5ADB-F0CE-67F0-3318-880D4F706D98}"/>
              </a:ext>
            </a:extLst>
          </p:cNvPr>
          <p:cNvCxnSpPr>
            <a:cxnSpLocks/>
            <a:stCxn id="3" idx="7"/>
            <a:endCxn id="4" idx="2"/>
          </p:cNvCxnSpPr>
          <p:nvPr/>
        </p:nvCxnSpPr>
        <p:spPr>
          <a:xfrm flipV="1">
            <a:off x="4557634" y="3660927"/>
            <a:ext cx="530033" cy="7445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63237E1-4C79-DA3C-FB3F-49AA663149AF}"/>
              </a:ext>
            </a:extLst>
          </p:cNvPr>
          <p:cNvSpPr/>
          <p:nvPr/>
        </p:nvSpPr>
        <p:spPr>
          <a:xfrm>
            <a:off x="1877646" y="437201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5EFE75-7116-3485-3A2F-E8B895720D14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865432" y="3660927"/>
            <a:ext cx="1163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3983-CE1E-6FCD-C022-5C267FF3C1A7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5860900" y="5547015"/>
            <a:ext cx="1157981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A7418A0-8197-D8E5-D362-CBD871CCEF74}"/>
              </a:ext>
            </a:extLst>
          </p:cNvPr>
          <p:cNvSpPr/>
          <p:nvPr/>
        </p:nvSpPr>
        <p:spPr>
          <a:xfrm>
            <a:off x="8302014" y="430239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EAA05D-34D8-C01C-59F4-6D7932CC1810}"/>
              </a:ext>
            </a:extLst>
          </p:cNvPr>
          <p:cNvCxnSpPr>
            <a:cxnSpLocks/>
            <a:stCxn id="6" idx="6"/>
            <a:endCxn id="12" idx="1"/>
          </p:cNvCxnSpPr>
          <p:nvPr/>
        </p:nvCxnSpPr>
        <p:spPr>
          <a:xfrm>
            <a:off x="7806432" y="3660927"/>
            <a:ext cx="609483" cy="7445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EF1ADD-41BC-2981-35DD-FA997E5CC27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7796646" y="4903463"/>
            <a:ext cx="619269" cy="6478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12D3BA-72CB-F538-A5C9-F84094C1F2FB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5472018" y="4013023"/>
            <a:ext cx="4532" cy="118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6742C8-DA5A-AD4B-1954-5BF08703D52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7407764" y="4013023"/>
            <a:ext cx="9786" cy="1186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EAE6EE-3D9B-A992-DF2F-90983626A701}"/>
              </a:ext>
            </a:extLst>
          </p:cNvPr>
          <p:cNvCxnSpPr>
            <a:cxnSpLocks/>
            <a:stCxn id="3" idx="5"/>
            <a:endCxn id="5" idx="2"/>
          </p:cNvCxnSpPr>
          <p:nvPr/>
        </p:nvCxnSpPr>
        <p:spPr>
          <a:xfrm>
            <a:off x="4557634" y="4903464"/>
            <a:ext cx="525501" cy="6435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6EA01E6-B503-6400-4094-032C35FE6981}"/>
              </a:ext>
            </a:extLst>
          </p:cNvPr>
          <p:cNvSpPr/>
          <p:nvPr/>
        </p:nvSpPr>
        <p:spPr>
          <a:xfrm>
            <a:off x="10423241" y="4372009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18F32C-D268-CB21-A094-8739E10307B4}"/>
              </a:ext>
            </a:extLst>
          </p:cNvPr>
          <p:cNvSpPr/>
          <p:nvPr/>
        </p:nvSpPr>
        <p:spPr>
          <a:xfrm>
            <a:off x="2810274" y="430239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CE1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0A5B63-10F1-77CB-7E62-31B588300357}"/>
              </a:ext>
            </a:extLst>
          </p:cNvPr>
          <p:cNvCxnSpPr>
            <a:cxnSpLocks/>
            <a:stCxn id="19" idx="6"/>
            <a:endCxn id="3" idx="2"/>
          </p:cNvCxnSpPr>
          <p:nvPr/>
        </p:nvCxnSpPr>
        <p:spPr>
          <a:xfrm>
            <a:off x="3588039" y="4654493"/>
            <a:ext cx="305731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571DE3D-4008-79DD-A71E-958083C57317}"/>
              </a:ext>
            </a:extLst>
          </p:cNvPr>
          <p:cNvSpPr/>
          <p:nvPr/>
        </p:nvSpPr>
        <p:spPr>
          <a:xfrm>
            <a:off x="9369143" y="430239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CE2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C6A999-4986-5415-57AA-C19B25CA1849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9079779" y="4654493"/>
            <a:ext cx="28936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84DD46-14A2-97EF-E48B-DF2CFBC75C98}"/>
              </a:ext>
            </a:extLst>
          </p:cNvPr>
          <p:cNvCxnSpPr>
            <a:cxnSpLocks/>
            <a:stCxn id="21" idx="6"/>
            <a:endCxn id="18" idx="1"/>
          </p:cNvCxnSpPr>
          <p:nvPr/>
        </p:nvCxnSpPr>
        <p:spPr>
          <a:xfrm>
            <a:off x="10146908" y="4654493"/>
            <a:ext cx="2763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A6AB02-3E10-6268-2C2F-775BED5C235E}"/>
              </a:ext>
            </a:extLst>
          </p:cNvPr>
          <p:cNvCxnSpPr>
            <a:cxnSpLocks/>
            <a:stCxn id="9" idx="3"/>
            <a:endCxn id="19" idx="2"/>
          </p:cNvCxnSpPr>
          <p:nvPr/>
        </p:nvCxnSpPr>
        <p:spPr>
          <a:xfrm flipV="1">
            <a:off x="2550308" y="4654493"/>
            <a:ext cx="25996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0565F2-C53B-3CEC-9581-9FC1D4137595}"/>
              </a:ext>
            </a:extLst>
          </p:cNvPr>
          <p:cNvSpPr txBox="1"/>
          <p:nvPr/>
        </p:nvSpPr>
        <p:spPr>
          <a:xfrm>
            <a:off x="5585779" y="3043979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6C173-B2C3-529F-D6DD-D2C6FD7832BC}"/>
              </a:ext>
            </a:extLst>
          </p:cNvPr>
          <p:cNvSpPr txBox="1"/>
          <p:nvPr/>
        </p:nvSpPr>
        <p:spPr>
          <a:xfrm>
            <a:off x="5147316" y="5927867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421F40-043D-2E70-6131-BA5A06AE76BE}"/>
              </a:ext>
            </a:extLst>
          </p:cNvPr>
          <p:cNvSpPr txBox="1"/>
          <p:nvPr/>
        </p:nvSpPr>
        <p:spPr>
          <a:xfrm>
            <a:off x="7088315" y="5889606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CF101C-F637-44A6-4802-B9DA2DB8E912}"/>
              </a:ext>
            </a:extLst>
          </p:cNvPr>
          <p:cNvSpPr txBox="1"/>
          <p:nvPr/>
        </p:nvSpPr>
        <p:spPr>
          <a:xfrm>
            <a:off x="6583146" y="3956823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BCC25F-F047-E180-8FC5-E47D4E3AB6E0}"/>
              </a:ext>
            </a:extLst>
          </p:cNvPr>
          <p:cNvSpPr txBox="1"/>
          <p:nvPr/>
        </p:nvSpPr>
        <p:spPr>
          <a:xfrm>
            <a:off x="3951378" y="504764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5A1B9-F300-DB1B-3E9E-C94A99D705CE}"/>
              </a:ext>
            </a:extLst>
          </p:cNvPr>
          <p:cNvSpPr txBox="1"/>
          <p:nvPr/>
        </p:nvSpPr>
        <p:spPr>
          <a:xfrm>
            <a:off x="8444719" y="504764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CA6754-E539-FE03-51CB-49BE41CD93E6}"/>
              </a:ext>
            </a:extLst>
          </p:cNvPr>
          <p:cNvSpPr txBox="1"/>
          <p:nvPr/>
        </p:nvSpPr>
        <p:spPr>
          <a:xfrm>
            <a:off x="9497376" y="504764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vEX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B8CCFC-3EBF-0AD3-CB2F-1068DFED20D9}"/>
              </a:ext>
            </a:extLst>
          </p:cNvPr>
          <p:cNvSpPr txBox="1"/>
          <p:nvPr/>
        </p:nvSpPr>
        <p:spPr>
          <a:xfrm>
            <a:off x="2925426" y="507896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vEX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EFC81D-FC1A-55AF-684A-A13401B75D26}"/>
              </a:ext>
            </a:extLst>
          </p:cNvPr>
          <p:cNvSpPr txBox="1"/>
          <p:nvPr/>
        </p:nvSpPr>
        <p:spPr>
          <a:xfrm>
            <a:off x="1741490" y="4996153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73101-26C5-CB29-779C-C5A850CE739A}"/>
              </a:ext>
            </a:extLst>
          </p:cNvPr>
          <p:cNvSpPr txBox="1"/>
          <p:nvPr/>
        </p:nvSpPr>
        <p:spPr>
          <a:xfrm>
            <a:off x="10285074" y="4996153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8FC2A6B-6520-A6E3-3296-E39559E92E1B}"/>
              </a:ext>
            </a:extLst>
          </p:cNvPr>
          <p:cNvSpPr/>
          <p:nvPr/>
        </p:nvSpPr>
        <p:spPr>
          <a:xfrm>
            <a:off x="6058166" y="602803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50E0F5-8D72-4787-5A11-0EC1850F0A82}"/>
              </a:ext>
            </a:extLst>
          </p:cNvPr>
          <p:cNvCxnSpPr>
            <a:cxnSpLocks/>
            <a:stCxn id="5" idx="5"/>
            <a:endCxn id="35" idx="1"/>
          </p:cNvCxnSpPr>
          <p:nvPr/>
        </p:nvCxnSpPr>
        <p:spPr>
          <a:xfrm>
            <a:off x="5746999" y="5795984"/>
            <a:ext cx="425068" cy="3351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10B3FD-9623-E731-B8E7-CEFAEBD53285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6722030" y="5800278"/>
            <a:ext cx="410752" cy="3308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2560C76-9451-9BE6-C0EF-EBA89E2F92DB}"/>
              </a:ext>
            </a:extLst>
          </p:cNvPr>
          <p:cNvSpPr/>
          <p:nvPr/>
        </p:nvSpPr>
        <p:spPr>
          <a:xfrm>
            <a:off x="7237005" y="1945071"/>
            <a:ext cx="747422" cy="6774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2E70D3B9-0820-E48C-0447-77BDAD77B195}"/>
              </a:ext>
            </a:extLst>
          </p:cNvPr>
          <p:cNvSpPr/>
          <p:nvPr/>
        </p:nvSpPr>
        <p:spPr>
          <a:xfrm>
            <a:off x="4779768" y="1844962"/>
            <a:ext cx="1568647" cy="8776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 Intranet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7E6A512-62BA-599D-BF08-F14AEE5147F4}"/>
              </a:ext>
            </a:extLst>
          </p:cNvPr>
          <p:cNvCxnSpPr>
            <a:cxnSpLocks/>
            <a:stCxn id="38" idx="6"/>
            <a:endCxn id="35" idx="6"/>
          </p:cNvCxnSpPr>
          <p:nvPr/>
        </p:nvCxnSpPr>
        <p:spPr>
          <a:xfrm flipH="1">
            <a:off x="6835931" y="2283807"/>
            <a:ext cx="1148496" cy="4096325"/>
          </a:xfrm>
          <a:prstGeom prst="bentConnector3">
            <a:avLst>
              <a:gd name="adj1" fmla="val -31091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A1112F-1F9A-BE47-D6A1-619EB4742EAE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>
            <a:off x="6347108" y="2283806"/>
            <a:ext cx="889897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154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4930234"/>
            <a:ext cx="5257799" cy="1636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73213" y="2512684"/>
            <a:ext cx="1141488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914701" y="2885402"/>
            <a:ext cx="1354862" cy="4115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Node4</a:t>
            </a:r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332524" y="4781020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C909D9F-67F7-78C5-1477-5072094A3E35}"/>
              </a:ext>
            </a:extLst>
          </p:cNvPr>
          <p:cNvCxnSpPr>
            <a:cxnSpLocks/>
            <a:stCxn id="5" idx="2"/>
            <a:endCxn id="12" idx="2"/>
          </p:cNvCxnSpPr>
          <p:nvPr/>
        </p:nvCxnSpPr>
        <p:spPr>
          <a:xfrm rot="10800000" flipV="1">
            <a:off x="3914702" y="3666919"/>
            <a:ext cx="1191800" cy="2308777"/>
          </a:xfrm>
          <a:prstGeom prst="bentConnector4">
            <a:avLst>
              <a:gd name="adj1" fmla="val 192438"/>
              <a:gd name="adj2" fmla="val 10990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C717C69-EC21-BC78-2836-A4D9DDC8B9EC}"/>
              </a:ext>
            </a:extLst>
          </p:cNvPr>
          <p:cNvCxnSpPr>
            <a:cxnSpLocks/>
            <a:stCxn id="15" idx="2"/>
            <a:endCxn id="12" idx="2"/>
          </p:cNvCxnSpPr>
          <p:nvPr/>
        </p:nvCxnSpPr>
        <p:spPr>
          <a:xfrm rot="5400000">
            <a:off x="5796309" y="4094090"/>
            <a:ext cx="1" cy="3763213"/>
          </a:xfrm>
          <a:prstGeom prst="bentConnector3">
            <a:avLst>
              <a:gd name="adj1" fmla="val 228601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33F327B-41E7-4BAC-4E67-0DC89485D3D0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5400000">
            <a:off x="5795996" y="5348390"/>
            <a:ext cx="12700" cy="1254613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1CC23EF-480B-4FD8-3400-1E111F154052}"/>
              </a:ext>
            </a:extLst>
          </p:cNvPr>
          <p:cNvCxnSpPr>
            <a:cxnSpLocks/>
            <a:stCxn id="15" idx="2"/>
            <a:endCxn id="16" idx="2"/>
          </p:cNvCxnSpPr>
          <p:nvPr/>
        </p:nvCxnSpPr>
        <p:spPr>
          <a:xfrm rot="16200000" flipH="1">
            <a:off x="8525876" y="5127735"/>
            <a:ext cx="12700" cy="1695922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BBAE6E-8E7D-0190-B141-23080DE3BFC0}"/>
              </a:ext>
            </a:extLst>
          </p:cNvPr>
          <p:cNvSpPr txBox="1"/>
          <p:nvPr/>
        </p:nvSpPr>
        <p:spPr>
          <a:xfrm>
            <a:off x="5414271" y="620828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Fabric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E3BF99-E61A-672B-7A6A-CFF8B633977C}"/>
              </a:ext>
            </a:extLst>
          </p:cNvPr>
          <p:cNvSpPr txBox="1"/>
          <p:nvPr/>
        </p:nvSpPr>
        <p:spPr>
          <a:xfrm>
            <a:off x="4427150" y="4393962"/>
            <a:ext cx="115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973111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with calico + metallb + nginx ingress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</p:spTree>
    <p:extLst>
      <p:ext uri="{BB962C8B-B14F-4D97-AF65-F5344CB8AC3E}">
        <p14:creationId xmlns:p14="http://schemas.microsoft.com/office/powerpoint/2010/main" val="1040456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86579" y="1995100"/>
            <a:ext cx="9016447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89412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55046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69844" y="316892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2003564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435213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86070" y="2480303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86070" y="2480303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619790" y="2480303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619790" y="2480303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51439" y="2480303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705638" y="2480303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139319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35002" y="-579998"/>
            <a:ext cx="201020" cy="5492199"/>
          </a:xfrm>
          <a:prstGeom prst="bentConnector4">
            <a:avLst>
              <a:gd name="adj1" fmla="val -90358"/>
              <a:gd name="adj2" fmla="val 10416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023902" y="2391098"/>
            <a:ext cx="54830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54734" y="430922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83063" y="43210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59534" y="3596307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87863" y="3596306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530003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86070" y="3596307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834803" y="3596306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432857" y="4320624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51439" y="3596306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408587" y="4314122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86070" y="3596307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82651" y="4309227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51439" y="3596306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8139319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1"/>
            <a:endCxn id="343" idx="3"/>
          </p:cNvCxnSpPr>
          <p:nvPr/>
        </p:nvCxnSpPr>
        <p:spPr>
          <a:xfrm rot="16200000" flipV="1">
            <a:off x="7350567" y="3556383"/>
            <a:ext cx="1092065" cy="7445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97540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908109" y="3596305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224923" y="3600650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2"/>
            <a:endCxn id="109" idx="6"/>
          </p:cNvCxnSpPr>
          <p:nvPr/>
        </p:nvCxnSpPr>
        <p:spPr>
          <a:xfrm flipH="1">
            <a:off x="7682123" y="4704847"/>
            <a:ext cx="45719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204478"/>
            <a:ext cx="1437865" cy="9947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 fabric Conductor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6181312" y="1199221"/>
            <a:ext cx="0" cy="3044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1008823" y="1503633"/>
            <a:ext cx="10344977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64869" y="512065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619790" y="3596306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3"/>
            <a:endCxn id="5" idx="3"/>
          </p:cNvCxnSpPr>
          <p:nvPr/>
        </p:nvCxnSpPr>
        <p:spPr>
          <a:xfrm rot="5400000" flipH="1">
            <a:off x="6950854" y="1303257"/>
            <a:ext cx="354653" cy="2281365"/>
          </a:xfrm>
          <a:prstGeom prst="bentConnector4">
            <a:avLst>
              <a:gd name="adj1" fmla="val 741"/>
              <a:gd name="adj2" fmla="val 528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63548" y="317326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71272" y="2480303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705638" y="2480303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59534" y="3596306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87863" y="3600650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37657" y="3600650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79774" y="3600650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91883" y="316892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71272" y="2480303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705639" y="2475960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572210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456793" y="2391098"/>
            <a:ext cx="56404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020838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6029122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333922" y="3604993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233755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45419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1"/>
            <a:endCxn id="33" idx="4"/>
          </p:cNvCxnSpPr>
          <p:nvPr/>
        </p:nvCxnSpPr>
        <p:spPr>
          <a:xfrm rot="16200000" flipV="1">
            <a:off x="8337673" y="2960542"/>
            <a:ext cx="1774087" cy="1286209"/>
          </a:xfrm>
          <a:prstGeom prst="bentConnector3">
            <a:avLst>
              <a:gd name="adj1" fmla="val 2215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813646" y="3241364"/>
            <a:ext cx="749579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D3BB0B4-05CC-CC4B-9667-3A7605CFA196}"/>
              </a:ext>
            </a:extLst>
          </p:cNvPr>
          <p:cNvCxnSpPr>
            <a:cxnSpLocks/>
            <a:stCxn id="69" idx="0"/>
            <a:endCxn id="33" idx="5"/>
          </p:cNvCxnSpPr>
          <p:nvPr/>
        </p:nvCxnSpPr>
        <p:spPr>
          <a:xfrm rot="16200000" flipV="1">
            <a:off x="9231348" y="2284276"/>
            <a:ext cx="620099" cy="129407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67C8984-0C3E-FC41-AF95-F06790A1F907}"/>
              </a:ext>
            </a:extLst>
          </p:cNvPr>
          <p:cNvCxnSpPr>
            <a:cxnSpLocks/>
            <a:stCxn id="78" idx="2"/>
            <a:endCxn id="104" idx="6"/>
          </p:cNvCxnSpPr>
          <p:nvPr/>
        </p:nvCxnSpPr>
        <p:spPr>
          <a:xfrm flipH="1" flipV="1">
            <a:off x="9023902" y="4704847"/>
            <a:ext cx="714374" cy="160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73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266611"/>
            <a:ext cx="7475349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05411" y="-921343"/>
            <a:ext cx="807500" cy="6111432"/>
          </a:xfrm>
          <a:prstGeom prst="bentConnector4">
            <a:avLst>
              <a:gd name="adj1" fmla="val -28310"/>
              <a:gd name="adj2" fmla="val 10374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4580740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459254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3867818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3867817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3867817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45921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4585633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3867818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4580738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3867817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6774406" y="560535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6"/>
            <a:endCxn id="343" idx="3"/>
          </p:cNvCxnSpPr>
          <p:nvPr/>
        </p:nvCxnSpPr>
        <p:spPr>
          <a:xfrm flipH="1" flipV="1">
            <a:off x="7488368" y="3654125"/>
            <a:ext cx="170621" cy="2276734"/>
          </a:xfrm>
          <a:prstGeom prst="bentConnector3">
            <a:avLst>
              <a:gd name="adj1" fmla="val -13398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61573" y="465085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872142" y="3867816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188956" y="3872161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0"/>
            <a:endCxn id="109" idx="4"/>
          </p:cNvCxnSpPr>
          <p:nvPr/>
        </p:nvCxnSpPr>
        <p:spPr>
          <a:xfrm flipH="1" flipV="1">
            <a:off x="7203865" y="5301863"/>
            <a:ext cx="12833" cy="3034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2398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1051973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3867817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2"/>
            <a:endCxn id="5" idx="3"/>
          </p:cNvCxnSpPr>
          <p:nvPr/>
        </p:nvCxnSpPr>
        <p:spPr>
          <a:xfrm rot="10800000" flipV="1">
            <a:off x="5951531" y="2056129"/>
            <a:ext cx="2771054" cy="48199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3867817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3872161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3872161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3872161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5993155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297955" y="3876504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197788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09452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0"/>
            <a:endCxn id="86" idx="4"/>
          </p:cNvCxnSpPr>
          <p:nvPr/>
        </p:nvCxnSpPr>
        <p:spPr>
          <a:xfrm rot="16200000" flipV="1">
            <a:off x="8788604" y="3003387"/>
            <a:ext cx="1080848" cy="17030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686771" y="3220885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706613A-5417-9A47-83A4-C59F5A63EB7D}"/>
              </a:ext>
            </a:extLst>
          </p:cNvPr>
          <p:cNvCxnSpPr>
            <a:cxnSpLocks/>
            <a:stCxn id="78" idx="2"/>
            <a:endCxn id="104" idx="4"/>
          </p:cNvCxnSpPr>
          <p:nvPr/>
        </p:nvCxnSpPr>
        <p:spPr>
          <a:xfrm rot="10800000" flipV="1">
            <a:off x="7216698" y="4720858"/>
            <a:ext cx="2521578" cy="1535506"/>
          </a:xfrm>
          <a:prstGeom prst="bentConnector4">
            <a:avLst>
              <a:gd name="adj1" fmla="val 41230"/>
              <a:gd name="adj2" fmla="val 11488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7795995" y="2663493"/>
            <a:ext cx="1362984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vxlangw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0"/>
            <a:endCxn id="86" idx="6"/>
          </p:cNvCxnSpPr>
          <p:nvPr/>
        </p:nvCxnSpPr>
        <p:spPr>
          <a:xfrm rot="16200000" flipV="1">
            <a:off x="9494327" y="2653651"/>
            <a:ext cx="231886" cy="90258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>
            <a:off x="5335305" y="2324431"/>
            <a:ext cx="2460690" cy="664568"/>
          </a:xfrm>
          <a:prstGeom prst="bentConnector4">
            <a:avLst>
              <a:gd name="adj1" fmla="val 37479"/>
              <a:gd name="adj2" fmla="val 13439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V="1">
            <a:off x="5904048" y="90054"/>
            <a:ext cx="339062" cy="4807816"/>
          </a:xfrm>
          <a:prstGeom prst="bentConnector3">
            <a:avLst>
              <a:gd name="adj1" fmla="val 25421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802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266611"/>
            <a:ext cx="7475349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05411" y="-921343"/>
            <a:ext cx="807500" cy="6111432"/>
          </a:xfrm>
          <a:prstGeom prst="bentConnector4">
            <a:avLst>
              <a:gd name="adj1" fmla="val -28310"/>
              <a:gd name="adj2" fmla="val 10374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4580740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459254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3867818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3867817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3867817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45921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4585633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3867818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4580738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3867817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61573" y="465085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872142" y="3867816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188956" y="3872161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2398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1051973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3867817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2"/>
            <a:endCxn id="5" idx="3"/>
          </p:cNvCxnSpPr>
          <p:nvPr/>
        </p:nvCxnSpPr>
        <p:spPr>
          <a:xfrm rot="10800000" flipV="1">
            <a:off x="5951531" y="2056129"/>
            <a:ext cx="2771054" cy="48199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3867817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3872161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3872161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3872161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5993155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297955" y="3876504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197788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09452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0"/>
            <a:endCxn id="86" idx="4"/>
          </p:cNvCxnSpPr>
          <p:nvPr/>
        </p:nvCxnSpPr>
        <p:spPr>
          <a:xfrm rot="16200000" flipV="1">
            <a:off x="8788604" y="3003387"/>
            <a:ext cx="1080848" cy="17030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686771" y="3220885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706613A-5417-9A47-83A4-C59F5A63EB7D}"/>
              </a:ext>
            </a:extLst>
          </p:cNvPr>
          <p:cNvCxnSpPr>
            <a:cxnSpLocks/>
            <a:stCxn id="78" idx="2"/>
            <a:endCxn id="343" idx="3"/>
          </p:cNvCxnSpPr>
          <p:nvPr/>
        </p:nvCxnSpPr>
        <p:spPr>
          <a:xfrm rot="10800000">
            <a:off x="7488368" y="3654126"/>
            <a:ext cx="2249908" cy="1066733"/>
          </a:xfrm>
          <a:prstGeom prst="bentConnector3">
            <a:avLst>
              <a:gd name="adj1" fmla="val 7569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7795995" y="2663493"/>
            <a:ext cx="1362984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vxlangw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0"/>
            <a:endCxn id="86" idx="6"/>
          </p:cNvCxnSpPr>
          <p:nvPr/>
        </p:nvCxnSpPr>
        <p:spPr>
          <a:xfrm rot="16200000" flipV="1">
            <a:off x="9494327" y="2653651"/>
            <a:ext cx="231886" cy="90258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>
            <a:off x="5335305" y="2324431"/>
            <a:ext cx="2460690" cy="664568"/>
          </a:xfrm>
          <a:prstGeom prst="bentConnector4">
            <a:avLst>
              <a:gd name="adj1" fmla="val 37479"/>
              <a:gd name="adj2" fmla="val 13439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V="1">
            <a:off x="5904048" y="90054"/>
            <a:ext cx="339062" cy="4807816"/>
          </a:xfrm>
          <a:prstGeom prst="bentConnector3">
            <a:avLst>
              <a:gd name="adj1" fmla="val 25421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6B720ED-5C99-BB6D-885D-03BDE9FEB53E}"/>
              </a:ext>
            </a:extLst>
          </p:cNvPr>
          <p:cNvCxnSpPr>
            <a:cxnSpLocks/>
            <a:stCxn id="78" idx="3"/>
            <a:endCxn id="109" idx="6"/>
          </p:cNvCxnSpPr>
          <p:nvPr/>
        </p:nvCxnSpPr>
        <p:spPr>
          <a:xfrm rot="5400000">
            <a:off x="8744322" y="3852859"/>
            <a:ext cx="25333" cy="2221664"/>
          </a:xfrm>
          <a:prstGeom prst="bentConnector4">
            <a:avLst>
              <a:gd name="adj1" fmla="val 902380"/>
              <a:gd name="adj2" fmla="val 8224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002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1734940"/>
            <a:ext cx="8212839" cy="41720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537776" y="228177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343" idx="0"/>
          </p:cNvCxnSpPr>
          <p:nvPr/>
        </p:nvCxnSpPr>
        <p:spPr>
          <a:xfrm rot="16200000" flipH="1" flipV="1">
            <a:off x="7346777" y="1807142"/>
            <a:ext cx="1158655" cy="2107926"/>
          </a:xfrm>
          <a:prstGeom prst="bentConnector3">
            <a:avLst>
              <a:gd name="adj1" fmla="val -1973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422359" y="2607284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4580740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459254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3867818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3867817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3867817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45921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4585633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3867818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4580738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3867817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7403767" y="458073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0"/>
          </p:cNvCxnSpPr>
          <p:nvPr/>
        </p:nvCxnSpPr>
        <p:spPr>
          <a:xfrm>
            <a:off x="6872142" y="3867816"/>
            <a:ext cx="973917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stCxn id="25" idx="2"/>
            <a:endCxn id="109" idx="0"/>
          </p:cNvCxnSpPr>
          <p:nvPr/>
        </p:nvCxnSpPr>
        <p:spPr>
          <a:xfrm flipH="1">
            <a:off x="7846059" y="3872968"/>
            <a:ext cx="426347" cy="70777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2398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1051973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3867817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4"/>
            <a:endCxn id="25" idx="0"/>
          </p:cNvCxnSpPr>
          <p:nvPr/>
        </p:nvCxnSpPr>
        <p:spPr>
          <a:xfrm rot="5400000">
            <a:off x="8369839" y="2835356"/>
            <a:ext cx="512796" cy="70766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3867817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3872161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3872161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3872161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761118" y="2286095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645701" y="2611601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0927676" y="228784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6255916" y="4592134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stCxn id="343" idx="2"/>
            <a:endCxn id="58" idx="0"/>
          </p:cNvCxnSpPr>
          <p:nvPr/>
        </p:nvCxnSpPr>
        <p:spPr>
          <a:xfrm flipH="1">
            <a:off x="6560716" y="3867816"/>
            <a:ext cx="311426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  <a:stCxn id="25" idx="2"/>
            <a:endCxn id="58" idx="0"/>
          </p:cNvCxnSpPr>
          <p:nvPr/>
        </p:nvCxnSpPr>
        <p:spPr>
          <a:xfrm flipH="1">
            <a:off x="6560716" y="3872968"/>
            <a:ext cx="1711690" cy="7191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836409" y="370539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9773215" y="3485913"/>
            <a:ext cx="808413" cy="46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svr11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86" idx="6"/>
          </p:cNvCxnSpPr>
          <p:nvPr/>
        </p:nvCxnSpPr>
        <p:spPr>
          <a:xfrm flipV="1">
            <a:off x="10622859" y="1471173"/>
            <a:ext cx="135588" cy="3249685"/>
          </a:xfrm>
          <a:prstGeom prst="bentConnector3">
            <a:avLst>
              <a:gd name="adj1" fmla="val 101276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9663952" y="1145667"/>
            <a:ext cx="1094495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vxlangw</a:t>
            </a:r>
            <a:endParaRPr lang="en-US" sz="1400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D446AB9-56B4-35DD-AC56-2FC2FD740AA2}"/>
              </a:ext>
            </a:extLst>
          </p:cNvPr>
          <p:cNvSpPr/>
          <p:nvPr/>
        </p:nvSpPr>
        <p:spPr>
          <a:xfrm>
            <a:off x="7656180" y="3445585"/>
            <a:ext cx="1232452" cy="42738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BBE042-B9C8-1110-0905-47F6B38E151A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flipH="1" flipV="1">
            <a:off x="5335305" y="2751814"/>
            <a:ext cx="2937101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DF1AD4-6AC8-C414-169A-36A710F7D557}"/>
              </a:ext>
            </a:extLst>
          </p:cNvPr>
          <p:cNvCxnSpPr>
            <a:cxnSpLocks/>
            <a:stCxn id="25" idx="0"/>
            <a:endCxn id="4" idx="2"/>
          </p:cNvCxnSpPr>
          <p:nvPr/>
        </p:nvCxnSpPr>
        <p:spPr>
          <a:xfrm flipH="1" flipV="1">
            <a:off x="3669671" y="2751814"/>
            <a:ext cx="4602735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F8E1D0-FCFA-C44B-8B6F-08907B334443}"/>
              </a:ext>
            </a:extLst>
          </p:cNvPr>
          <p:cNvCxnSpPr>
            <a:cxnSpLocks/>
            <a:stCxn id="343" idx="2"/>
            <a:endCxn id="78" idx="2"/>
          </p:cNvCxnSpPr>
          <p:nvPr/>
        </p:nvCxnSpPr>
        <p:spPr>
          <a:xfrm>
            <a:off x="6872142" y="3867816"/>
            <a:ext cx="2866134" cy="8530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BBC55D1-D7E4-E5F3-68D6-DB098DAFCE71}"/>
              </a:ext>
            </a:extLst>
          </p:cNvPr>
          <p:cNvCxnSpPr>
            <a:cxnSpLocks/>
            <a:stCxn id="25" idx="2"/>
            <a:endCxn id="78" idx="2"/>
          </p:cNvCxnSpPr>
          <p:nvPr/>
        </p:nvCxnSpPr>
        <p:spPr>
          <a:xfrm>
            <a:off x="8272406" y="3872968"/>
            <a:ext cx="1465870" cy="8478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1860E6C-1DDF-E1D0-066C-A1A0EE44C9BD}"/>
              </a:ext>
            </a:extLst>
          </p:cNvPr>
          <p:cNvCxnSpPr>
            <a:cxnSpLocks/>
            <a:stCxn id="109" idx="6"/>
            <a:endCxn id="78" idx="2"/>
          </p:cNvCxnSpPr>
          <p:nvPr/>
        </p:nvCxnSpPr>
        <p:spPr>
          <a:xfrm flipV="1">
            <a:off x="8288350" y="4720858"/>
            <a:ext cx="1449926" cy="185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4E6F3E0-F0BF-E93B-77D0-6131A33449E3}"/>
              </a:ext>
            </a:extLst>
          </p:cNvPr>
          <p:cNvCxnSpPr>
            <a:cxnSpLocks/>
            <a:stCxn id="103" idx="2"/>
            <a:endCxn id="78" idx="0"/>
          </p:cNvCxnSpPr>
          <p:nvPr/>
        </p:nvCxnSpPr>
        <p:spPr>
          <a:xfrm>
            <a:off x="10177422" y="3954013"/>
            <a:ext cx="3146" cy="44133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322890A-52FE-5EC3-93BD-47F547DE1C33}"/>
              </a:ext>
            </a:extLst>
          </p:cNvPr>
          <p:cNvCxnSpPr>
            <a:cxnSpLocks/>
            <a:stCxn id="86" idx="0"/>
            <a:endCxn id="69" idx="2"/>
          </p:cNvCxnSpPr>
          <p:nvPr/>
        </p:nvCxnSpPr>
        <p:spPr>
          <a:xfrm flipH="1" flipV="1">
            <a:off x="10211199" y="900958"/>
            <a:ext cx="1" cy="2447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A1CC20DB-337F-C500-C3CA-590A156DD124}"/>
              </a:ext>
            </a:extLst>
          </p:cNvPr>
          <p:cNvCxnSpPr>
            <a:cxnSpLocks/>
            <a:stCxn id="86" idx="2"/>
            <a:endCxn id="4" idx="0"/>
          </p:cNvCxnSpPr>
          <p:nvPr/>
        </p:nvCxnSpPr>
        <p:spPr>
          <a:xfrm rot="10800000" flipV="1">
            <a:off x="3669672" y="1471173"/>
            <a:ext cx="5994281" cy="853258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88A9D48C-4CB1-7934-8897-EB6A8F6E301B}"/>
              </a:ext>
            </a:extLst>
          </p:cNvPr>
          <p:cNvCxnSpPr>
            <a:cxnSpLocks/>
            <a:stCxn id="86" idx="3"/>
            <a:endCxn id="5" idx="0"/>
          </p:cNvCxnSpPr>
          <p:nvPr/>
        </p:nvCxnSpPr>
        <p:spPr>
          <a:xfrm rot="5400000">
            <a:off x="7268226" y="-231581"/>
            <a:ext cx="623091" cy="4488932"/>
          </a:xfrm>
          <a:prstGeom prst="bentConnector3">
            <a:avLst>
              <a:gd name="adj1" fmla="val 1795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815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1734940"/>
            <a:ext cx="7475349" cy="41720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343" idx="3"/>
          </p:cNvCxnSpPr>
          <p:nvPr/>
        </p:nvCxnSpPr>
        <p:spPr>
          <a:xfrm rot="16200000" flipH="1" flipV="1">
            <a:off x="7364872" y="1854119"/>
            <a:ext cx="1923502" cy="1676509"/>
          </a:xfrm>
          <a:prstGeom prst="bentConnector4">
            <a:avLst>
              <a:gd name="adj1" fmla="val -11885"/>
              <a:gd name="adj2" fmla="val 9391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4580740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459254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3867818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3867817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3867817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45921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4585633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3867818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4580738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3867817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7403767" y="458073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0"/>
          </p:cNvCxnSpPr>
          <p:nvPr/>
        </p:nvCxnSpPr>
        <p:spPr>
          <a:xfrm>
            <a:off x="6872142" y="3867816"/>
            <a:ext cx="973917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stCxn id="25" idx="2"/>
            <a:endCxn id="109" idx="0"/>
          </p:cNvCxnSpPr>
          <p:nvPr/>
        </p:nvCxnSpPr>
        <p:spPr>
          <a:xfrm flipH="1">
            <a:off x="7846059" y="3872968"/>
            <a:ext cx="426347" cy="70777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2398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1051973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3867817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4"/>
            <a:endCxn id="25" idx="3"/>
          </p:cNvCxnSpPr>
          <p:nvPr/>
        </p:nvCxnSpPr>
        <p:spPr>
          <a:xfrm rot="5400000">
            <a:off x="8387934" y="2882333"/>
            <a:ext cx="1277643" cy="276245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3867817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3872161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3872161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3872161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6255916" y="4592134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stCxn id="343" idx="2"/>
            <a:endCxn id="58" idx="0"/>
          </p:cNvCxnSpPr>
          <p:nvPr/>
        </p:nvCxnSpPr>
        <p:spPr>
          <a:xfrm flipH="1">
            <a:off x="6560716" y="3867816"/>
            <a:ext cx="311426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  <a:stCxn id="25" idx="2"/>
            <a:endCxn id="58" idx="0"/>
          </p:cNvCxnSpPr>
          <p:nvPr/>
        </p:nvCxnSpPr>
        <p:spPr>
          <a:xfrm flipH="1">
            <a:off x="6560716" y="3872968"/>
            <a:ext cx="1711690" cy="7191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66568" y="3892249"/>
            <a:ext cx="808413" cy="46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svr11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4360349"/>
            <a:ext cx="647916" cy="36050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D446AB9-56B4-35DD-AC56-2FC2FD740AA2}"/>
              </a:ext>
            </a:extLst>
          </p:cNvPr>
          <p:cNvSpPr/>
          <p:nvPr/>
        </p:nvSpPr>
        <p:spPr>
          <a:xfrm>
            <a:off x="7656180" y="344558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BBE042-B9C8-1110-0905-47F6B38E151A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flipH="1" flipV="1">
            <a:off x="5335305" y="2751814"/>
            <a:ext cx="2937101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DF1AD4-6AC8-C414-169A-36A710F7D557}"/>
              </a:ext>
            </a:extLst>
          </p:cNvPr>
          <p:cNvCxnSpPr>
            <a:cxnSpLocks/>
            <a:stCxn id="25" idx="0"/>
            <a:endCxn id="4" idx="2"/>
          </p:cNvCxnSpPr>
          <p:nvPr/>
        </p:nvCxnSpPr>
        <p:spPr>
          <a:xfrm flipH="1" flipV="1">
            <a:off x="3669671" y="2751814"/>
            <a:ext cx="4602735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F8E1D0-FCFA-C44B-8B6F-08907B334443}"/>
              </a:ext>
            </a:extLst>
          </p:cNvPr>
          <p:cNvCxnSpPr>
            <a:cxnSpLocks/>
            <a:stCxn id="343" idx="2"/>
            <a:endCxn id="78" idx="2"/>
          </p:cNvCxnSpPr>
          <p:nvPr/>
        </p:nvCxnSpPr>
        <p:spPr>
          <a:xfrm>
            <a:off x="6872142" y="3867816"/>
            <a:ext cx="2866134" cy="8530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BBC55D1-D7E4-E5F3-68D6-DB098DAFCE71}"/>
              </a:ext>
            </a:extLst>
          </p:cNvPr>
          <p:cNvCxnSpPr>
            <a:cxnSpLocks/>
            <a:stCxn id="25" idx="2"/>
            <a:endCxn id="78" idx="2"/>
          </p:cNvCxnSpPr>
          <p:nvPr/>
        </p:nvCxnSpPr>
        <p:spPr>
          <a:xfrm>
            <a:off x="8272406" y="3872968"/>
            <a:ext cx="1465870" cy="8478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1860E6C-1DDF-E1D0-066C-A1A0EE44C9BD}"/>
              </a:ext>
            </a:extLst>
          </p:cNvPr>
          <p:cNvCxnSpPr>
            <a:cxnSpLocks/>
            <a:stCxn id="109" idx="6"/>
            <a:endCxn id="78" idx="2"/>
          </p:cNvCxnSpPr>
          <p:nvPr/>
        </p:nvCxnSpPr>
        <p:spPr>
          <a:xfrm flipV="1">
            <a:off x="8288350" y="4720858"/>
            <a:ext cx="1449926" cy="185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527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2258194" y="3850179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3142777" y="4175685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10379764" y="2556153"/>
            <a:ext cx="1416025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789273" y="1731633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 flipH="1">
            <a:off x="1508205" y="2340776"/>
            <a:ext cx="1" cy="69912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427827" y="3039902"/>
            <a:ext cx="21607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3481536" y="3854496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4366119" y="4180002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4648094" y="3856244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257191" y="3850178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545387" y="5005322"/>
            <a:ext cx="808413" cy="46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kvm10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30" idx="4"/>
          </p:cNvCxnSpPr>
          <p:nvPr/>
        </p:nvCxnSpPr>
        <p:spPr>
          <a:xfrm flipV="1">
            <a:off x="10141774" y="3550896"/>
            <a:ext cx="946003" cy="62478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1860E6C-1DDF-E1D0-066C-A1A0EE44C9BD}"/>
              </a:ext>
            </a:extLst>
          </p:cNvPr>
          <p:cNvCxnSpPr>
            <a:cxnSpLocks/>
            <a:stCxn id="27" idx="6"/>
            <a:endCxn id="78" idx="2"/>
          </p:cNvCxnSpPr>
          <p:nvPr/>
        </p:nvCxnSpPr>
        <p:spPr>
          <a:xfrm>
            <a:off x="8676711" y="4175684"/>
            <a:ext cx="58048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90A3E3A-EA26-E601-CBC3-F10FFE8861A8}"/>
              </a:ext>
            </a:extLst>
          </p:cNvPr>
          <p:cNvSpPr/>
          <p:nvPr/>
        </p:nvSpPr>
        <p:spPr>
          <a:xfrm>
            <a:off x="3481535" y="2726105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5DC53A-CE88-9E53-4CD3-71C34557ECE8}"/>
              </a:ext>
            </a:extLst>
          </p:cNvPr>
          <p:cNvCxnSpPr>
            <a:cxnSpLocks/>
            <a:stCxn id="3" idx="4"/>
            <a:endCxn id="368" idx="0"/>
          </p:cNvCxnSpPr>
          <p:nvPr/>
        </p:nvCxnSpPr>
        <p:spPr>
          <a:xfrm>
            <a:off x="3923827" y="3377116"/>
            <a:ext cx="1" cy="4773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CF49F03-D329-568D-A813-0F9F42EA20FF}"/>
              </a:ext>
            </a:extLst>
          </p:cNvPr>
          <p:cNvSpPr/>
          <p:nvPr/>
        </p:nvSpPr>
        <p:spPr>
          <a:xfrm>
            <a:off x="3481534" y="500532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FF956D-50A1-AC8B-D617-3EFD00760306}"/>
              </a:ext>
            </a:extLst>
          </p:cNvPr>
          <p:cNvCxnSpPr>
            <a:cxnSpLocks/>
            <a:stCxn id="368" idx="4"/>
            <a:endCxn id="14" idx="0"/>
          </p:cNvCxnSpPr>
          <p:nvPr/>
        </p:nvCxnSpPr>
        <p:spPr>
          <a:xfrm flipH="1">
            <a:off x="3923826" y="4505507"/>
            <a:ext cx="2" cy="499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05DF0A5-EB32-44FA-EA17-D177A1C836DD}"/>
              </a:ext>
            </a:extLst>
          </p:cNvPr>
          <p:cNvCxnSpPr>
            <a:cxnSpLocks/>
            <a:stCxn id="33" idx="2"/>
            <a:endCxn id="136" idx="2"/>
          </p:cNvCxnSpPr>
          <p:nvPr/>
        </p:nvCxnSpPr>
        <p:spPr>
          <a:xfrm rot="10800000">
            <a:off x="1508206" y="3342113"/>
            <a:ext cx="749989" cy="833572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6BF52D6-DF86-B1E1-706E-99ABC491F08F}"/>
              </a:ext>
            </a:extLst>
          </p:cNvPr>
          <p:cNvSpPr/>
          <p:nvPr/>
        </p:nvSpPr>
        <p:spPr>
          <a:xfrm>
            <a:off x="3204895" y="1630316"/>
            <a:ext cx="1437860" cy="86945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DFABD6-557B-B349-81B6-43B6BF2F20DC}"/>
              </a:ext>
            </a:extLst>
          </p:cNvPr>
          <p:cNvCxnSpPr>
            <a:cxnSpLocks/>
            <a:stCxn id="50" idx="4"/>
            <a:endCxn id="3" idx="0"/>
          </p:cNvCxnSpPr>
          <p:nvPr/>
        </p:nvCxnSpPr>
        <p:spPr>
          <a:xfrm>
            <a:off x="3923825" y="2499767"/>
            <a:ext cx="2" cy="22633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8EE3D4AB-CB24-97FA-F8F6-3295922636F4}"/>
              </a:ext>
            </a:extLst>
          </p:cNvPr>
          <p:cNvSpPr/>
          <p:nvPr/>
        </p:nvSpPr>
        <p:spPr>
          <a:xfrm>
            <a:off x="3204895" y="5976261"/>
            <a:ext cx="1437860" cy="74669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844481-E5FE-1297-1479-B8C9B266A4C4}"/>
              </a:ext>
            </a:extLst>
          </p:cNvPr>
          <p:cNvCxnSpPr>
            <a:cxnSpLocks/>
            <a:stCxn id="60" idx="0"/>
            <a:endCxn id="14" idx="4"/>
          </p:cNvCxnSpPr>
          <p:nvPr/>
        </p:nvCxnSpPr>
        <p:spPr>
          <a:xfrm flipV="1">
            <a:off x="3923825" y="5656333"/>
            <a:ext cx="1" cy="31992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22E71DCA-BEB3-FC88-01F8-3FE7FCBCD435}"/>
              </a:ext>
            </a:extLst>
          </p:cNvPr>
          <p:cNvSpPr/>
          <p:nvPr/>
        </p:nvSpPr>
        <p:spPr>
          <a:xfrm>
            <a:off x="5857746" y="3856244"/>
            <a:ext cx="1437860" cy="65101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FF8CD9F-A87A-030A-60D8-38DE514788BD}"/>
              </a:ext>
            </a:extLst>
          </p:cNvPr>
          <p:cNvCxnSpPr>
            <a:cxnSpLocks/>
            <a:stCxn id="76" idx="2"/>
            <a:endCxn id="378" idx="6"/>
          </p:cNvCxnSpPr>
          <p:nvPr/>
        </p:nvCxnSpPr>
        <p:spPr>
          <a:xfrm flipH="1">
            <a:off x="5532677" y="4181750"/>
            <a:ext cx="32506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F40D58E5-ADB8-ED1A-1DEB-39C56745F48B}"/>
              </a:ext>
            </a:extLst>
          </p:cNvPr>
          <p:cNvCxnSpPr>
            <a:cxnSpLocks/>
            <a:stCxn id="103" idx="1"/>
            <a:endCxn id="78" idx="5"/>
          </p:cNvCxnSpPr>
          <p:nvPr/>
        </p:nvCxnSpPr>
        <p:spPr>
          <a:xfrm rot="10800000">
            <a:off x="10012231" y="4405852"/>
            <a:ext cx="533157" cy="83352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74DDD7E-7BC1-23CA-7558-D6B8E8BCCB03}"/>
              </a:ext>
            </a:extLst>
          </p:cNvPr>
          <p:cNvSpPr/>
          <p:nvPr/>
        </p:nvSpPr>
        <p:spPr>
          <a:xfrm>
            <a:off x="5328375" y="1739535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16AE59-2A71-5EE7-E888-DC143A94C4AF}"/>
              </a:ext>
            </a:extLst>
          </p:cNvPr>
          <p:cNvCxnSpPr>
            <a:cxnSpLocks/>
            <a:stCxn id="50" idx="6"/>
            <a:endCxn id="7" idx="2"/>
          </p:cNvCxnSpPr>
          <p:nvPr/>
        </p:nvCxnSpPr>
        <p:spPr>
          <a:xfrm flipV="1">
            <a:off x="4642755" y="2065041"/>
            <a:ext cx="685620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AFE8AF8-6E8A-483F-A02F-31242F1DA655}"/>
              </a:ext>
            </a:extLst>
          </p:cNvPr>
          <p:cNvSpPr/>
          <p:nvPr/>
        </p:nvSpPr>
        <p:spPr>
          <a:xfrm>
            <a:off x="5415454" y="6024101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977AE9-709C-48B4-E5CE-59B738B08C29}"/>
              </a:ext>
            </a:extLst>
          </p:cNvPr>
          <p:cNvCxnSpPr>
            <a:cxnSpLocks/>
            <a:stCxn id="60" idx="6"/>
            <a:endCxn id="22" idx="2"/>
          </p:cNvCxnSpPr>
          <p:nvPr/>
        </p:nvCxnSpPr>
        <p:spPr>
          <a:xfrm flipV="1">
            <a:off x="4642755" y="6349607"/>
            <a:ext cx="772699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4D98E12-E5C5-C2FD-FD7C-3FC3DC7C72B1}"/>
              </a:ext>
            </a:extLst>
          </p:cNvPr>
          <p:cNvSpPr/>
          <p:nvPr/>
        </p:nvSpPr>
        <p:spPr>
          <a:xfrm>
            <a:off x="7792128" y="3850178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D10B239-BD29-246E-D7F4-54744F6EB663}"/>
              </a:ext>
            </a:extLst>
          </p:cNvPr>
          <p:cNvCxnSpPr>
            <a:cxnSpLocks/>
            <a:stCxn id="76" idx="6"/>
            <a:endCxn id="27" idx="2"/>
          </p:cNvCxnSpPr>
          <p:nvPr/>
        </p:nvCxnSpPr>
        <p:spPr>
          <a:xfrm flipV="1">
            <a:off x="7295606" y="4175684"/>
            <a:ext cx="496522" cy="60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5A8DF52-5E02-AC48-4914-677F66B413E2}"/>
              </a:ext>
            </a:extLst>
          </p:cNvPr>
          <p:cNvCxnSpPr>
            <a:cxnSpLocks/>
            <a:stCxn id="7" idx="6"/>
            <a:endCxn id="78" idx="0"/>
          </p:cNvCxnSpPr>
          <p:nvPr/>
        </p:nvCxnSpPr>
        <p:spPr>
          <a:xfrm>
            <a:off x="6212958" y="2065041"/>
            <a:ext cx="3486525" cy="1785137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F19DE4B1-7F66-6D33-3747-6589ADC855E0}"/>
              </a:ext>
            </a:extLst>
          </p:cNvPr>
          <p:cNvCxnSpPr>
            <a:cxnSpLocks/>
            <a:stCxn id="22" idx="6"/>
            <a:endCxn id="78" idx="4"/>
          </p:cNvCxnSpPr>
          <p:nvPr/>
        </p:nvCxnSpPr>
        <p:spPr>
          <a:xfrm flipV="1">
            <a:off x="6300037" y="4501189"/>
            <a:ext cx="3399446" cy="184841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263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97816" y="2222321"/>
            <a:ext cx="7475349" cy="41720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2900649" y="281181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566283" y="281181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381081" y="392781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814801" y="392781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246450" y="392781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997307" y="3239195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997307" y="3239195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431027" y="3239195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431027" y="3239195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862676" y="3239195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516875" y="3239195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343" idx="3"/>
          </p:cNvCxnSpPr>
          <p:nvPr/>
        </p:nvCxnSpPr>
        <p:spPr>
          <a:xfrm rot="16200000" flipH="1" flipV="1">
            <a:off x="7044783" y="2021411"/>
            <a:ext cx="2410883" cy="1829305"/>
          </a:xfrm>
          <a:prstGeom prst="bentConnector4">
            <a:avLst>
              <a:gd name="adj1" fmla="val -9482"/>
              <a:gd name="adj2" fmla="val 94264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465971" y="5068121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394300" y="507992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770771" y="4355199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699100" y="4355198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341240" y="506811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997307" y="4355199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646040" y="4355198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244094" y="507951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3862676" y="4355198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219824" y="5073014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997307" y="4355199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093888" y="5068119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3862676" y="4355198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7250971" y="5068119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0"/>
          </p:cNvCxnSpPr>
          <p:nvPr/>
        </p:nvCxnSpPr>
        <p:spPr>
          <a:xfrm>
            <a:off x="6719346" y="4355197"/>
            <a:ext cx="973917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stCxn id="25" idx="2"/>
            <a:endCxn id="109" idx="0"/>
          </p:cNvCxnSpPr>
          <p:nvPr/>
        </p:nvCxnSpPr>
        <p:spPr>
          <a:xfrm flipH="1">
            <a:off x="7693263" y="4360349"/>
            <a:ext cx="426347" cy="70777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1251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937310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076106" y="5879546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431027" y="4355198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4"/>
            <a:endCxn id="25" idx="3"/>
          </p:cNvCxnSpPr>
          <p:nvPr/>
        </p:nvCxnSpPr>
        <p:spPr>
          <a:xfrm rot="5400000">
            <a:off x="8067845" y="3049626"/>
            <a:ext cx="1765024" cy="429041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674785" y="3932159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182509" y="3239195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516875" y="3239195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770771" y="4355198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699100" y="4359542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548894" y="4359542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291011" y="4359542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103120" y="392781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182509" y="3239195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516876" y="3234852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6103120" y="507951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svr5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stCxn id="343" idx="2"/>
            <a:endCxn id="58" idx="0"/>
          </p:cNvCxnSpPr>
          <p:nvPr/>
        </p:nvCxnSpPr>
        <p:spPr>
          <a:xfrm flipH="1">
            <a:off x="6407920" y="4355197"/>
            <a:ext cx="311426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  <a:stCxn id="25" idx="2"/>
            <a:endCxn id="58" idx="0"/>
          </p:cNvCxnSpPr>
          <p:nvPr/>
        </p:nvCxnSpPr>
        <p:spPr>
          <a:xfrm flipH="1">
            <a:off x="6407920" y="4360349"/>
            <a:ext cx="1711690" cy="7191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2516" y="4906634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>
            <a:off x="10174808" y="5557645"/>
            <a:ext cx="5759" cy="2051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66568" y="3892249"/>
            <a:ext cx="808413" cy="46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svr10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17099" y="4360349"/>
            <a:ext cx="653676" cy="87179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D446AB9-56B4-35DD-AC56-2FC2FD740AA2}"/>
              </a:ext>
            </a:extLst>
          </p:cNvPr>
          <p:cNvSpPr/>
          <p:nvPr/>
        </p:nvSpPr>
        <p:spPr>
          <a:xfrm>
            <a:off x="7503384" y="393296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BBE042-B9C8-1110-0905-47F6B38E151A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flipH="1" flipV="1">
            <a:off x="5182509" y="3239195"/>
            <a:ext cx="2937101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DF1AD4-6AC8-C414-169A-36A710F7D557}"/>
              </a:ext>
            </a:extLst>
          </p:cNvPr>
          <p:cNvCxnSpPr>
            <a:cxnSpLocks/>
            <a:stCxn id="25" idx="0"/>
            <a:endCxn id="4" idx="2"/>
          </p:cNvCxnSpPr>
          <p:nvPr/>
        </p:nvCxnSpPr>
        <p:spPr>
          <a:xfrm flipH="1" flipV="1">
            <a:off x="3516875" y="3239195"/>
            <a:ext cx="4602735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F8E1D0-FCFA-C44B-8B6F-08907B334443}"/>
              </a:ext>
            </a:extLst>
          </p:cNvPr>
          <p:cNvCxnSpPr>
            <a:cxnSpLocks/>
            <a:stCxn id="343" idx="2"/>
            <a:endCxn id="78" idx="2"/>
          </p:cNvCxnSpPr>
          <p:nvPr/>
        </p:nvCxnSpPr>
        <p:spPr>
          <a:xfrm>
            <a:off x="6719346" y="4355197"/>
            <a:ext cx="3013170" cy="87694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BBC55D1-D7E4-E5F3-68D6-DB098DAFCE71}"/>
              </a:ext>
            </a:extLst>
          </p:cNvPr>
          <p:cNvCxnSpPr>
            <a:cxnSpLocks/>
            <a:stCxn id="25" idx="2"/>
            <a:endCxn id="78" idx="2"/>
          </p:cNvCxnSpPr>
          <p:nvPr/>
        </p:nvCxnSpPr>
        <p:spPr>
          <a:xfrm>
            <a:off x="8119610" y="4360349"/>
            <a:ext cx="1612906" cy="8717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1860E6C-1DDF-E1D0-066C-A1A0EE44C9BD}"/>
              </a:ext>
            </a:extLst>
          </p:cNvPr>
          <p:cNvCxnSpPr>
            <a:cxnSpLocks/>
            <a:stCxn id="109" idx="6"/>
            <a:endCxn id="78" idx="2"/>
          </p:cNvCxnSpPr>
          <p:nvPr/>
        </p:nvCxnSpPr>
        <p:spPr>
          <a:xfrm flipV="1">
            <a:off x="8135554" y="5232140"/>
            <a:ext cx="1596962" cy="16148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90A3E3A-EA26-E601-CBC3-F10FFE8861A8}"/>
              </a:ext>
            </a:extLst>
          </p:cNvPr>
          <p:cNvSpPr/>
          <p:nvPr/>
        </p:nvSpPr>
        <p:spPr>
          <a:xfrm>
            <a:off x="9945926" y="606549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5DC53A-CE88-9E53-4CD3-71C34557ECE8}"/>
              </a:ext>
            </a:extLst>
          </p:cNvPr>
          <p:cNvCxnSpPr>
            <a:cxnSpLocks/>
            <a:stCxn id="3" idx="4"/>
            <a:endCxn id="368" idx="0"/>
          </p:cNvCxnSpPr>
          <p:nvPr/>
        </p:nvCxnSpPr>
        <p:spPr>
          <a:xfrm>
            <a:off x="10388218" y="1257560"/>
            <a:ext cx="1" cy="4773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CF49F03-D329-568D-A813-0F9F42EA20FF}"/>
              </a:ext>
            </a:extLst>
          </p:cNvPr>
          <p:cNvSpPr/>
          <p:nvPr/>
        </p:nvSpPr>
        <p:spPr>
          <a:xfrm>
            <a:off x="9945925" y="2885766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FF956D-50A1-AC8B-D617-3EFD00760306}"/>
              </a:ext>
            </a:extLst>
          </p:cNvPr>
          <p:cNvCxnSpPr>
            <a:cxnSpLocks/>
            <a:stCxn id="368" idx="4"/>
            <a:endCxn id="14" idx="0"/>
          </p:cNvCxnSpPr>
          <p:nvPr/>
        </p:nvCxnSpPr>
        <p:spPr>
          <a:xfrm flipH="1">
            <a:off x="10388217" y="2385951"/>
            <a:ext cx="2" cy="499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05DF0A5-EB32-44FA-EA17-D177A1C836DD}"/>
              </a:ext>
            </a:extLst>
          </p:cNvPr>
          <p:cNvCxnSpPr>
            <a:cxnSpLocks/>
            <a:stCxn id="3" idx="0"/>
            <a:endCxn id="136" idx="3"/>
          </p:cNvCxnSpPr>
          <p:nvPr/>
        </p:nvCxnSpPr>
        <p:spPr>
          <a:xfrm rot="16200000" flipH="1" flipV="1">
            <a:off x="9609400" y="309597"/>
            <a:ext cx="481867" cy="1075769"/>
          </a:xfrm>
          <a:prstGeom prst="bentConnector4">
            <a:avLst>
              <a:gd name="adj1" fmla="val -47440"/>
              <a:gd name="adj2" fmla="val 7055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5E0BB04-0F13-338F-85CD-978EAAA41451}"/>
              </a:ext>
            </a:extLst>
          </p:cNvPr>
          <p:cNvSpPr/>
          <p:nvPr/>
        </p:nvSpPr>
        <p:spPr>
          <a:xfrm>
            <a:off x="3806768" y="1461909"/>
            <a:ext cx="1146308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vxlan</a:t>
            </a:r>
            <a:r>
              <a:rPr lang="en-US" dirty="0"/>
              <a:t> GW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051480-348E-C308-A8EE-E4FDA32ECC9A}"/>
              </a:ext>
            </a:extLst>
          </p:cNvPr>
          <p:cNvCxnSpPr>
            <a:cxnSpLocks/>
            <a:stCxn id="4" idx="0"/>
            <a:endCxn id="32" idx="3"/>
          </p:cNvCxnSpPr>
          <p:nvPr/>
        </p:nvCxnSpPr>
        <p:spPr>
          <a:xfrm flipV="1">
            <a:off x="3516875" y="2017582"/>
            <a:ext cx="457766" cy="7942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E4B220-3C07-A2AE-962E-34E1D3609E24}"/>
              </a:ext>
            </a:extLst>
          </p:cNvPr>
          <p:cNvCxnSpPr>
            <a:cxnSpLocks/>
            <a:stCxn id="5" idx="0"/>
            <a:endCxn id="32" idx="5"/>
          </p:cNvCxnSpPr>
          <p:nvPr/>
        </p:nvCxnSpPr>
        <p:spPr>
          <a:xfrm flipH="1" flipV="1">
            <a:off x="4785203" y="2017582"/>
            <a:ext cx="397306" cy="7942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9267B52-2B74-7649-C71C-962B379512D0}"/>
              </a:ext>
            </a:extLst>
          </p:cNvPr>
          <p:cNvSpPr/>
          <p:nvPr/>
        </p:nvSpPr>
        <p:spPr>
          <a:xfrm>
            <a:off x="2120417" y="1523500"/>
            <a:ext cx="808413" cy="46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svr12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1BBFF807-744C-1625-44E9-7DE3CFBB0C47}"/>
              </a:ext>
            </a:extLst>
          </p:cNvPr>
          <p:cNvCxnSpPr>
            <a:cxnSpLocks/>
            <a:stCxn id="32" idx="2"/>
            <a:endCxn id="43" idx="3"/>
          </p:cNvCxnSpPr>
          <p:nvPr/>
        </p:nvCxnSpPr>
        <p:spPr>
          <a:xfrm rot="10800000">
            <a:off x="2928830" y="1757551"/>
            <a:ext cx="877938" cy="2986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939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49F45D4-105F-EE46-914D-75B5D51573F9}"/>
              </a:ext>
            </a:extLst>
          </p:cNvPr>
          <p:cNvSpPr/>
          <p:nvPr/>
        </p:nvSpPr>
        <p:spPr>
          <a:xfrm>
            <a:off x="4820479" y="1851336"/>
            <a:ext cx="4949686" cy="36450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E5ECF2C-6E14-CC44-8BD5-E69296BDB8C6}"/>
              </a:ext>
            </a:extLst>
          </p:cNvPr>
          <p:cNvSpPr/>
          <p:nvPr/>
        </p:nvSpPr>
        <p:spPr>
          <a:xfrm>
            <a:off x="6102240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B4F0A75-1B56-B740-A2F3-EF57422FD0F0}"/>
              </a:ext>
            </a:extLst>
          </p:cNvPr>
          <p:cNvSpPr/>
          <p:nvPr/>
        </p:nvSpPr>
        <p:spPr>
          <a:xfrm>
            <a:off x="7748823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F12943-7A55-F64D-A94B-F5F3455F1BF4}"/>
              </a:ext>
            </a:extLst>
          </p:cNvPr>
          <p:cNvCxnSpPr>
            <a:cxnSpLocks/>
          </p:cNvCxnSpPr>
          <p:nvPr/>
        </p:nvCxnSpPr>
        <p:spPr>
          <a:xfrm>
            <a:off x="7334692" y="3054304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8115E2-2CEF-5F46-93E2-65EC5FF1F6F1}"/>
              </a:ext>
            </a:extLst>
          </p:cNvPr>
          <p:cNvCxnSpPr>
            <a:cxnSpLocks/>
          </p:cNvCxnSpPr>
          <p:nvPr/>
        </p:nvCxnSpPr>
        <p:spPr>
          <a:xfrm>
            <a:off x="7334692" y="3184549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3469581" y="2223015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B3F76C-4497-E54D-A448-24447BF4E8BE}"/>
              </a:ext>
            </a:extLst>
          </p:cNvPr>
          <p:cNvSpPr/>
          <p:nvPr/>
        </p:nvSpPr>
        <p:spPr>
          <a:xfrm>
            <a:off x="5020087" y="2223014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8968583-1B79-FB46-9CDD-A404C030FEFF}"/>
              </a:ext>
            </a:extLst>
          </p:cNvPr>
          <p:cNvCxnSpPr>
            <a:cxnSpLocks/>
            <a:stCxn id="34" idx="5"/>
            <a:endCxn id="27" idx="1"/>
          </p:cNvCxnSpPr>
          <p:nvPr/>
        </p:nvCxnSpPr>
        <p:spPr>
          <a:xfrm rot="16200000" flipH="1">
            <a:off x="5758944" y="2794869"/>
            <a:ext cx="359479" cy="32711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4354164" y="2548520"/>
            <a:ext cx="665923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AEE680A-FDF8-364C-A6D4-7C76ABD2E002}"/>
              </a:ext>
            </a:extLst>
          </p:cNvPr>
          <p:cNvSpPr/>
          <p:nvPr/>
        </p:nvSpPr>
        <p:spPr>
          <a:xfrm>
            <a:off x="5946527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svr6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8FC0F4-E5F8-1D44-AEC8-DBCC751C622C}"/>
              </a:ext>
            </a:extLst>
          </p:cNvPr>
          <p:cNvCxnSpPr>
            <a:cxnSpLocks/>
            <a:stCxn id="27" idx="2"/>
            <a:endCxn id="87" idx="0"/>
          </p:cNvCxnSpPr>
          <p:nvPr/>
        </p:nvCxnSpPr>
        <p:spPr>
          <a:xfrm flipH="1">
            <a:off x="6251327" y="3351857"/>
            <a:ext cx="46713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20A20F6-53C6-1945-9EBF-04726038C09C}"/>
              </a:ext>
            </a:extLst>
          </p:cNvPr>
          <p:cNvSpPr/>
          <p:nvPr/>
        </p:nvSpPr>
        <p:spPr>
          <a:xfrm>
            <a:off x="6817031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svr7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850CA0D-BD95-0942-821D-CD1E08E46BFA}"/>
              </a:ext>
            </a:extLst>
          </p:cNvPr>
          <p:cNvCxnSpPr>
            <a:cxnSpLocks/>
            <a:stCxn id="27" idx="2"/>
            <a:endCxn id="90" idx="0"/>
          </p:cNvCxnSpPr>
          <p:nvPr/>
        </p:nvCxnSpPr>
        <p:spPr>
          <a:xfrm>
            <a:off x="6718466" y="3351857"/>
            <a:ext cx="403365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93C6A-D2AB-594E-AF9E-F8623AE8EE69}"/>
              </a:ext>
            </a:extLst>
          </p:cNvPr>
          <p:cNvSpPr/>
          <p:nvPr/>
        </p:nvSpPr>
        <p:spPr>
          <a:xfrm>
            <a:off x="8554339" y="4055569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lxc4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57C197E-0684-DB4E-A20D-8BE164474549}"/>
              </a:ext>
            </a:extLst>
          </p:cNvPr>
          <p:cNvCxnSpPr>
            <a:cxnSpLocks/>
            <a:stCxn id="28" idx="2"/>
            <a:endCxn id="93" idx="0"/>
          </p:cNvCxnSpPr>
          <p:nvPr/>
        </p:nvCxnSpPr>
        <p:spPr>
          <a:xfrm>
            <a:off x="8365049" y="3351857"/>
            <a:ext cx="494090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571701"/>
            <a:ext cx="1437865" cy="627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 flipH="1">
            <a:off x="6181311" y="1199221"/>
            <a:ext cx="1" cy="18898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03697" y="1388203"/>
            <a:ext cx="1755228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A7C7108-EF14-304E-B09E-C0FC58632F69}"/>
              </a:ext>
            </a:extLst>
          </p:cNvPr>
          <p:cNvSpPr txBox="1"/>
          <p:nvPr/>
        </p:nvSpPr>
        <p:spPr>
          <a:xfrm>
            <a:off x="7257865" y="498503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DC2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004680F-E9E3-4641-AFCC-1452EFBEF17C}"/>
              </a:ext>
            </a:extLst>
          </p:cNvPr>
          <p:cNvSpPr/>
          <p:nvPr/>
        </p:nvSpPr>
        <p:spPr>
          <a:xfrm>
            <a:off x="7687330" y="4070099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lxc3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248C5E8-6E0D-AF49-A3C1-D266B57B8B1C}"/>
              </a:ext>
            </a:extLst>
          </p:cNvPr>
          <p:cNvCxnSpPr>
            <a:cxnSpLocks/>
            <a:stCxn id="27" idx="2"/>
            <a:endCxn id="207" idx="0"/>
          </p:cNvCxnSpPr>
          <p:nvPr/>
        </p:nvCxnSpPr>
        <p:spPr>
          <a:xfrm>
            <a:off x="6718466" y="3351857"/>
            <a:ext cx="1273664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37225C6-3140-5B46-980A-C02A53E9E428}"/>
              </a:ext>
            </a:extLst>
          </p:cNvPr>
          <p:cNvCxnSpPr>
            <a:cxnSpLocks/>
            <a:stCxn id="28" idx="2"/>
            <a:endCxn id="207" idx="0"/>
          </p:cNvCxnSpPr>
          <p:nvPr/>
        </p:nvCxnSpPr>
        <p:spPr>
          <a:xfrm flipH="1">
            <a:off x="7992130" y="3351857"/>
            <a:ext cx="37291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AA848F2-8076-E943-8E4D-CB45B7ABD928}"/>
              </a:ext>
            </a:extLst>
          </p:cNvPr>
          <p:cNvCxnSpPr>
            <a:cxnSpLocks/>
            <a:stCxn id="34" idx="7"/>
            <a:endCxn id="28" idx="3"/>
          </p:cNvCxnSpPr>
          <p:nvPr/>
        </p:nvCxnSpPr>
        <p:spPr>
          <a:xfrm rot="16200000" flipH="1">
            <a:off x="6968293" y="1125185"/>
            <a:ext cx="819814" cy="3206149"/>
          </a:xfrm>
          <a:prstGeom prst="bentConnector4">
            <a:avLst>
              <a:gd name="adj1" fmla="val -39514"/>
              <a:gd name="adj2" fmla="val 1071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98A6DA-A01A-3640-B8A7-8E1D99FC59B5}"/>
              </a:ext>
            </a:extLst>
          </p:cNvPr>
          <p:cNvCxnSpPr>
            <a:cxnSpLocks/>
            <a:stCxn id="33" idx="2"/>
            <a:endCxn id="78" idx="6"/>
          </p:cNvCxnSpPr>
          <p:nvPr/>
        </p:nvCxnSpPr>
        <p:spPr>
          <a:xfrm flipH="1">
            <a:off x="2801167" y="2548521"/>
            <a:ext cx="668414" cy="2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B48E5BB-8FC3-DD4C-8E9F-941F55D89CDA}"/>
              </a:ext>
            </a:extLst>
          </p:cNvPr>
          <p:cNvSpPr/>
          <p:nvPr/>
        </p:nvSpPr>
        <p:spPr>
          <a:xfrm>
            <a:off x="1916584" y="222504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2D2951B-6AF6-6644-9C84-AC0BB1A93B5C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6251327" y="3351857"/>
            <a:ext cx="2113722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F987BC1-23B8-F344-9C90-CA10EB8E1A64}"/>
              </a:ext>
            </a:extLst>
          </p:cNvPr>
          <p:cNvCxnSpPr>
            <a:cxnSpLocks/>
            <a:stCxn id="90" idx="0"/>
            <a:endCxn id="28" idx="2"/>
          </p:cNvCxnSpPr>
          <p:nvPr/>
        </p:nvCxnSpPr>
        <p:spPr>
          <a:xfrm flipV="1">
            <a:off x="7121831" y="3351857"/>
            <a:ext cx="1243218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0B1AAC5-AA28-2246-B8EC-49A856699F1C}"/>
              </a:ext>
            </a:extLst>
          </p:cNvPr>
          <p:cNvCxnSpPr>
            <a:cxnSpLocks/>
            <a:stCxn id="27" idx="2"/>
            <a:endCxn id="93" idx="0"/>
          </p:cNvCxnSpPr>
          <p:nvPr/>
        </p:nvCxnSpPr>
        <p:spPr>
          <a:xfrm>
            <a:off x="6718466" y="3351857"/>
            <a:ext cx="2140673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D365C8B4-1DF3-A5AB-A7D1-D9EBC49B3A89}"/>
              </a:ext>
            </a:extLst>
          </p:cNvPr>
          <p:cNvSpPr/>
          <p:nvPr/>
        </p:nvSpPr>
        <p:spPr>
          <a:xfrm>
            <a:off x="3854726" y="331304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8D4E46-A2B6-BE67-3AF0-8F02FB43E70D}"/>
              </a:ext>
            </a:extLst>
          </p:cNvPr>
          <p:cNvCxnSpPr>
            <a:cxnSpLocks/>
            <a:stCxn id="3" idx="0"/>
            <a:endCxn id="33" idx="4"/>
          </p:cNvCxnSpPr>
          <p:nvPr/>
        </p:nvCxnSpPr>
        <p:spPr>
          <a:xfrm flipH="1" flipV="1">
            <a:off x="3911873" y="2874026"/>
            <a:ext cx="385145" cy="4390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B818D1D-7C21-F8F7-C8A1-E4C757FDB67A}"/>
              </a:ext>
            </a:extLst>
          </p:cNvPr>
          <p:cNvSpPr/>
          <p:nvPr/>
        </p:nvSpPr>
        <p:spPr>
          <a:xfrm>
            <a:off x="3168098" y="4250013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8E6249-EC8F-981E-25B2-729E5A2F9918}"/>
              </a:ext>
            </a:extLst>
          </p:cNvPr>
          <p:cNvCxnSpPr>
            <a:cxnSpLocks/>
            <a:stCxn id="27" idx="2"/>
            <a:endCxn id="8" idx="7"/>
          </p:cNvCxnSpPr>
          <p:nvPr/>
        </p:nvCxnSpPr>
        <p:spPr>
          <a:xfrm flipH="1">
            <a:off x="3923137" y="3351857"/>
            <a:ext cx="2795329" cy="99349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386A7B-93D2-9795-BB88-777F27493DA2}"/>
              </a:ext>
            </a:extLst>
          </p:cNvPr>
          <p:cNvCxnSpPr>
            <a:cxnSpLocks/>
            <a:stCxn id="28" idx="2"/>
            <a:endCxn id="8" idx="7"/>
          </p:cNvCxnSpPr>
          <p:nvPr/>
        </p:nvCxnSpPr>
        <p:spPr>
          <a:xfrm flipH="1">
            <a:off x="3923137" y="3351857"/>
            <a:ext cx="4441912" cy="99349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08EAB69-32B5-6717-A629-36973F731C20}"/>
              </a:ext>
            </a:extLst>
          </p:cNvPr>
          <p:cNvSpPr/>
          <p:nvPr/>
        </p:nvSpPr>
        <p:spPr>
          <a:xfrm>
            <a:off x="2400299" y="5435384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8514B2-C74A-4CE3-83F2-D30F992152C7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flipH="1">
            <a:off x="3610389" y="4901024"/>
            <a:ext cx="1" cy="53436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290A621-6DB6-5D2A-BBAB-56B2D71AD831}"/>
              </a:ext>
            </a:extLst>
          </p:cNvPr>
          <p:cNvSpPr/>
          <p:nvPr/>
        </p:nvSpPr>
        <p:spPr>
          <a:xfrm>
            <a:off x="2667264" y="331304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52F478-4D30-BCD7-43C5-913419DF8D94}"/>
              </a:ext>
            </a:extLst>
          </p:cNvPr>
          <p:cNvCxnSpPr>
            <a:cxnSpLocks/>
            <a:stCxn id="43" idx="0"/>
            <a:endCxn id="33" idx="3"/>
          </p:cNvCxnSpPr>
          <p:nvPr/>
        </p:nvCxnSpPr>
        <p:spPr>
          <a:xfrm flipV="1">
            <a:off x="3109556" y="2778688"/>
            <a:ext cx="489569" cy="5343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1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3968-A315-7F41-A5D6-69C22E1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LAB 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E1620F-4C9E-BDE1-597B-4A0CCAB8475E}"/>
              </a:ext>
            </a:extLst>
          </p:cNvPr>
          <p:cNvSpPr/>
          <p:nvPr/>
        </p:nvSpPr>
        <p:spPr>
          <a:xfrm>
            <a:off x="5087667" y="3308830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AD5CC4-98D1-F156-348F-252F19807127}"/>
              </a:ext>
            </a:extLst>
          </p:cNvPr>
          <p:cNvSpPr/>
          <p:nvPr/>
        </p:nvSpPr>
        <p:spPr>
          <a:xfrm>
            <a:off x="5083135" y="519491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C1FDE9-DCA0-EB5A-C1B3-D2467F60CE4D}"/>
              </a:ext>
            </a:extLst>
          </p:cNvPr>
          <p:cNvSpPr/>
          <p:nvPr/>
        </p:nvSpPr>
        <p:spPr>
          <a:xfrm>
            <a:off x="7028667" y="3308830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3BD84D-BFEA-5DEB-F400-C944ABBE339C}"/>
              </a:ext>
            </a:extLst>
          </p:cNvPr>
          <p:cNvSpPr/>
          <p:nvPr/>
        </p:nvSpPr>
        <p:spPr>
          <a:xfrm>
            <a:off x="7018881" y="5199212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63237E1-4C79-DA3C-FB3F-49AA663149AF}"/>
              </a:ext>
            </a:extLst>
          </p:cNvPr>
          <p:cNvSpPr/>
          <p:nvPr/>
        </p:nvSpPr>
        <p:spPr>
          <a:xfrm>
            <a:off x="1877646" y="4372011"/>
            <a:ext cx="934594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tGen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5EFE75-7116-3485-3A2F-E8B895720D14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865432" y="3660927"/>
            <a:ext cx="1163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3983-CE1E-6FCD-C022-5C267FF3C1A7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5860900" y="5547015"/>
            <a:ext cx="1157981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12D3BA-72CB-F538-A5C9-F84094C1F2FB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5472018" y="4013023"/>
            <a:ext cx="4532" cy="118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6742C8-DA5A-AD4B-1954-5BF08703D52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7407764" y="4013023"/>
            <a:ext cx="9786" cy="1186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2560C76-9451-9BE6-C0EF-EBA89E2F92DB}"/>
              </a:ext>
            </a:extLst>
          </p:cNvPr>
          <p:cNvSpPr/>
          <p:nvPr/>
        </p:nvSpPr>
        <p:spPr>
          <a:xfrm>
            <a:off x="7237005" y="1945071"/>
            <a:ext cx="747422" cy="6774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2E70D3B9-0820-E48C-0447-77BDAD77B195}"/>
              </a:ext>
            </a:extLst>
          </p:cNvPr>
          <p:cNvSpPr/>
          <p:nvPr/>
        </p:nvSpPr>
        <p:spPr>
          <a:xfrm>
            <a:off x="4779768" y="1844962"/>
            <a:ext cx="1568647" cy="8776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 Intranet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A1112F-1F9A-BE47-D6A1-619EB4742EAE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>
            <a:off x="6347108" y="2283806"/>
            <a:ext cx="889897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364B57F3-DF6A-84D8-8468-C97A69073D58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0800000" flipV="1">
            <a:off x="2344943" y="3660927"/>
            <a:ext cx="2742724" cy="71108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02F28A4-2AB6-49C9-7C9E-CBEA26C959B4}"/>
              </a:ext>
            </a:extLst>
          </p:cNvPr>
          <p:cNvCxnSpPr>
            <a:cxnSpLocks/>
            <a:stCxn id="5" idx="2"/>
            <a:endCxn id="9" idx="3"/>
          </p:cNvCxnSpPr>
          <p:nvPr/>
        </p:nvCxnSpPr>
        <p:spPr>
          <a:xfrm rot="10800000">
            <a:off x="2812241" y="4654495"/>
            <a:ext cx="2270895" cy="89252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7E6C872-EA32-A2ED-CACB-F61FD158D337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H="1" flipV="1">
            <a:off x="2344943" y="4936979"/>
            <a:ext cx="5451703" cy="614330"/>
          </a:xfrm>
          <a:prstGeom prst="bentConnector4">
            <a:avLst>
              <a:gd name="adj1" fmla="val -4193"/>
              <a:gd name="adj2" fmla="val -9927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B4C070D-114C-1A27-7966-5BC7AF6EFE2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H="1">
            <a:off x="1877646" y="3660927"/>
            <a:ext cx="5928786" cy="993568"/>
          </a:xfrm>
          <a:prstGeom prst="bentConnector5">
            <a:avLst>
              <a:gd name="adj1" fmla="val -3856"/>
              <a:gd name="adj2" fmla="val -79785"/>
              <a:gd name="adj3" fmla="val 10385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56FDE2B-0790-085E-7E3D-41AF3115D45A}"/>
              </a:ext>
            </a:extLst>
          </p:cNvPr>
          <p:cNvSpPr txBox="1"/>
          <p:nvPr/>
        </p:nvSpPr>
        <p:spPr>
          <a:xfrm>
            <a:off x="4653692" y="333501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51EAEE-6BF0-470E-588C-900A87B67DEC}"/>
              </a:ext>
            </a:extLst>
          </p:cNvPr>
          <p:cNvSpPr txBox="1"/>
          <p:nvPr/>
        </p:nvSpPr>
        <p:spPr>
          <a:xfrm>
            <a:off x="4666035" y="522344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4650E0-1127-390B-122B-A0A2FCD4CE69}"/>
              </a:ext>
            </a:extLst>
          </p:cNvPr>
          <p:cNvSpPr txBox="1"/>
          <p:nvPr/>
        </p:nvSpPr>
        <p:spPr>
          <a:xfrm>
            <a:off x="7773681" y="364235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E0AB05-BCF4-8D94-BC1A-6D326E72A36E}"/>
              </a:ext>
            </a:extLst>
          </p:cNvPr>
          <p:cNvSpPr txBox="1"/>
          <p:nvPr/>
        </p:nvSpPr>
        <p:spPr>
          <a:xfrm>
            <a:off x="7710802" y="517768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B58EDB-6C57-FA4C-39B4-51A517C47488}"/>
              </a:ext>
            </a:extLst>
          </p:cNvPr>
          <p:cNvSpPr txBox="1"/>
          <p:nvPr/>
        </p:nvSpPr>
        <p:spPr>
          <a:xfrm>
            <a:off x="5850545" y="332565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5E0110-6C07-219E-2B8A-1C2920E722D7}"/>
              </a:ext>
            </a:extLst>
          </p:cNvPr>
          <p:cNvSpPr txBox="1"/>
          <p:nvPr/>
        </p:nvSpPr>
        <p:spPr>
          <a:xfrm>
            <a:off x="5057631" y="49098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FF5881-F9ED-26A5-3742-4CD337882695}"/>
              </a:ext>
            </a:extLst>
          </p:cNvPr>
          <p:cNvSpPr txBox="1"/>
          <p:nvPr/>
        </p:nvSpPr>
        <p:spPr>
          <a:xfrm>
            <a:off x="6644316" y="333501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0424CD-5556-8BA5-6595-287604154475}"/>
              </a:ext>
            </a:extLst>
          </p:cNvPr>
          <p:cNvSpPr txBox="1"/>
          <p:nvPr/>
        </p:nvSpPr>
        <p:spPr>
          <a:xfrm>
            <a:off x="7404228" y="488343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450500-AA65-43A2-9C20-8EB9B6782742}"/>
              </a:ext>
            </a:extLst>
          </p:cNvPr>
          <p:cNvSpPr txBox="1"/>
          <p:nvPr/>
        </p:nvSpPr>
        <p:spPr>
          <a:xfrm>
            <a:off x="5022236" y="399191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9456863-BDBD-38DF-C926-38F712ED4E56}"/>
              </a:ext>
            </a:extLst>
          </p:cNvPr>
          <p:cNvSpPr txBox="1"/>
          <p:nvPr/>
        </p:nvSpPr>
        <p:spPr>
          <a:xfrm>
            <a:off x="5805008" y="520293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F7B77C-C287-9867-C4D8-29D1399B5CE9}"/>
              </a:ext>
            </a:extLst>
          </p:cNvPr>
          <p:cNvSpPr txBox="1"/>
          <p:nvPr/>
        </p:nvSpPr>
        <p:spPr>
          <a:xfrm>
            <a:off x="7061418" y="39999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410387-324B-8213-93C1-1B35A972E146}"/>
              </a:ext>
            </a:extLst>
          </p:cNvPr>
          <p:cNvSpPr txBox="1"/>
          <p:nvPr/>
        </p:nvSpPr>
        <p:spPr>
          <a:xfrm>
            <a:off x="6660805" y="548992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17AED7B-C8EF-9EF5-F51D-D6BB6E65FEF7}"/>
              </a:ext>
            </a:extLst>
          </p:cNvPr>
          <p:cNvSpPr txBox="1"/>
          <p:nvPr/>
        </p:nvSpPr>
        <p:spPr>
          <a:xfrm>
            <a:off x="5759459" y="3095404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192.168.255.0/31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FB7356-5ACC-01E3-DE8B-06F54C069A8E}"/>
              </a:ext>
            </a:extLst>
          </p:cNvPr>
          <p:cNvSpPr txBox="1"/>
          <p:nvPr/>
        </p:nvSpPr>
        <p:spPr>
          <a:xfrm>
            <a:off x="4262132" y="4450677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192.168.255.2/31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77400A-1098-1811-B944-0AD3BCBF19DB}"/>
              </a:ext>
            </a:extLst>
          </p:cNvPr>
          <p:cNvSpPr txBox="1"/>
          <p:nvPr/>
        </p:nvSpPr>
        <p:spPr>
          <a:xfrm>
            <a:off x="7404228" y="4435707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192.168.255.4/31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C46BF1-8900-BE13-93C1-CB5F5EAC7858}"/>
              </a:ext>
            </a:extLst>
          </p:cNvPr>
          <p:cNvSpPr txBox="1"/>
          <p:nvPr/>
        </p:nvSpPr>
        <p:spPr>
          <a:xfrm>
            <a:off x="5692238" y="5771091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192.168.255.6/31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8F39525-01F0-6311-537E-37CACBA4D611}"/>
              </a:ext>
            </a:extLst>
          </p:cNvPr>
          <p:cNvSpPr txBox="1"/>
          <p:nvPr/>
        </p:nvSpPr>
        <p:spPr>
          <a:xfrm>
            <a:off x="6079831" y="3688647"/>
            <a:ext cx="52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wan1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A07F82-B55B-2BDD-D797-963C82E03619}"/>
              </a:ext>
            </a:extLst>
          </p:cNvPr>
          <p:cNvSpPr txBox="1"/>
          <p:nvPr/>
        </p:nvSpPr>
        <p:spPr>
          <a:xfrm>
            <a:off x="5464465" y="4440198"/>
            <a:ext cx="52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wan2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C21BE4-20A8-9764-8987-D2146E1DB863}"/>
              </a:ext>
            </a:extLst>
          </p:cNvPr>
          <p:cNvSpPr txBox="1"/>
          <p:nvPr/>
        </p:nvSpPr>
        <p:spPr>
          <a:xfrm>
            <a:off x="6873052" y="4471146"/>
            <a:ext cx="52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wan3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F90506-13DE-C117-F545-52036AED38F6}"/>
              </a:ext>
            </a:extLst>
          </p:cNvPr>
          <p:cNvSpPr txBox="1"/>
          <p:nvPr/>
        </p:nvSpPr>
        <p:spPr>
          <a:xfrm>
            <a:off x="6220754" y="5257466"/>
            <a:ext cx="52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wan4</a:t>
            </a:r>
          </a:p>
        </p:txBody>
      </p:sp>
    </p:spTree>
    <p:extLst>
      <p:ext uri="{BB962C8B-B14F-4D97-AF65-F5344CB8AC3E}">
        <p14:creationId xmlns:p14="http://schemas.microsoft.com/office/powerpoint/2010/main" val="3755430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980209"/>
            <a:ext cx="6297333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1868455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3534089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41540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3635910"/>
            <a:ext cx="1334578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3635910"/>
            <a:ext cx="3000212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484681" y="3635910"/>
            <a:ext cx="9914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3635910"/>
            <a:ext cx="156649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3635910"/>
            <a:ext cx="134843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2484681" y="3635910"/>
            <a:ext cx="1530791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52943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svr8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4581416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52943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svr9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4581416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4581415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5299231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lxc5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4581416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3698282" y="5294336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lxc6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 flipH="1">
            <a:off x="4003082" y="4581415"/>
            <a:ext cx="12390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982220" y="615123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DC3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4581415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415837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4150315" y="3635910"/>
            <a:ext cx="1293492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2484681" y="3635910"/>
            <a:ext cx="2959126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4581415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 flipH="1">
            <a:off x="4003082" y="4585759"/>
            <a:ext cx="1440725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0266467-4B4A-E4E0-40AD-161E2E0EE578}"/>
              </a:ext>
            </a:extLst>
          </p:cNvPr>
          <p:cNvSpPr/>
          <p:nvPr/>
        </p:nvSpPr>
        <p:spPr>
          <a:xfrm>
            <a:off x="9000433" y="4744167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7E17989-66ED-0AB8-46D4-44A89AAE5CED}"/>
              </a:ext>
            </a:extLst>
          </p:cNvPr>
          <p:cNvSpPr/>
          <p:nvPr/>
        </p:nvSpPr>
        <p:spPr>
          <a:xfrm>
            <a:off x="10550939" y="4744166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976321-3F85-5F3A-DD40-629AA15B422D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 flipV="1">
            <a:off x="9885016" y="5069672"/>
            <a:ext cx="665923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89EE7F-7C73-E49E-347B-DF98B10F39BF}"/>
              </a:ext>
            </a:extLst>
          </p:cNvPr>
          <p:cNvCxnSpPr>
            <a:cxnSpLocks/>
            <a:stCxn id="27" idx="2"/>
            <a:endCxn id="33" idx="6"/>
          </p:cNvCxnSpPr>
          <p:nvPr/>
        </p:nvCxnSpPr>
        <p:spPr>
          <a:xfrm flipH="1">
            <a:off x="8332019" y="5069673"/>
            <a:ext cx="668414" cy="2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1B3B125-9669-2B81-6837-42FDBB8E1375}"/>
              </a:ext>
            </a:extLst>
          </p:cNvPr>
          <p:cNvSpPr/>
          <p:nvPr/>
        </p:nvSpPr>
        <p:spPr>
          <a:xfrm>
            <a:off x="7447436" y="474620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58F753-174D-387B-5DA8-CF5D1B64A069}"/>
              </a:ext>
            </a:extLst>
          </p:cNvPr>
          <p:cNvSpPr/>
          <p:nvPr/>
        </p:nvSpPr>
        <p:spPr>
          <a:xfrm>
            <a:off x="8185322" y="363591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63489B-9642-D1AA-F5C2-355A8A6D45CB}"/>
              </a:ext>
            </a:extLst>
          </p:cNvPr>
          <p:cNvCxnSpPr>
            <a:cxnSpLocks/>
            <a:stCxn id="34" idx="4"/>
            <a:endCxn id="27" idx="1"/>
          </p:cNvCxnSpPr>
          <p:nvPr/>
        </p:nvCxnSpPr>
        <p:spPr>
          <a:xfrm>
            <a:off x="8627614" y="4286921"/>
            <a:ext cx="502363" cy="5525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1F4F5D5C-4B22-35F8-3DA2-69842EEA6D3E}"/>
              </a:ext>
            </a:extLst>
          </p:cNvPr>
          <p:cNvSpPr/>
          <p:nvPr/>
        </p:nvSpPr>
        <p:spPr>
          <a:xfrm>
            <a:off x="7068497" y="5825725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377444-4B26-7278-EFB8-6D0C89B07E39}"/>
              </a:ext>
            </a:extLst>
          </p:cNvPr>
          <p:cNvCxnSpPr>
            <a:cxnSpLocks/>
            <a:stCxn id="9" idx="2"/>
            <a:endCxn id="36" idx="0"/>
          </p:cNvCxnSpPr>
          <p:nvPr/>
        </p:nvCxnSpPr>
        <p:spPr>
          <a:xfrm>
            <a:off x="4015472" y="4581415"/>
            <a:ext cx="3495317" cy="124431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DBD3B7-EF99-15F4-1D03-900C03439321}"/>
              </a:ext>
            </a:extLst>
          </p:cNvPr>
          <p:cNvCxnSpPr>
            <a:cxnSpLocks/>
            <a:stCxn id="233" idx="2"/>
            <a:endCxn id="36" idx="0"/>
          </p:cNvCxnSpPr>
          <p:nvPr/>
        </p:nvCxnSpPr>
        <p:spPr>
          <a:xfrm>
            <a:off x="5443807" y="4585759"/>
            <a:ext cx="2066982" cy="12399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E47E08-653F-8A0D-34C7-5FEA658578BD}"/>
              </a:ext>
            </a:extLst>
          </p:cNvPr>
          <p:cNvSpPr/>
          <p:nvPr/>
        </p:nvSpPr>
        <p:spPr>
          <a:xfrm>
            <a:off x="8322898" y="5653858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D3134C8-FA6D-1DFC-9CB8-0455DC124B66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7953080" y="6151230"/>
            <a:ext cx="369818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8955044-9873-E399-38B6-757EEB93675D}"/>
              </a:ext>
            </a:extLst>
          </p:cNvPr>
          <p:cNvCxnSpPr>
            <a:cxnSpLocks/>
            <a:stCxn id="233" idx="2"/>
            <a:endCxn id="33" idx="2"/>
          </p:cNvCxnSpPr>
          <p:nvPr/>
        </p:nvCxnSpPr>
        <p:spPr>
          <a:xfrm>
            <a:off x="5443807" y="4585759"/>
            <a:ext cx="2003629" cy="48594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7D4A412-BFE9-806D-52B4-CFF4281F49F1}"/>
              </a:ext>
            </a:extLst>
          </p:cNvPr>
          <p:cNvCxnSpPr>
            <a:cxnSpLocks/>
            <a:stCxn id="9" idx="2"/>
            <a:endCxn id="33" idx="2"/>
          </p:cNvCxnSpPr>
          <p:nvPr/>
        </p:nvCxnSpPr>
        <p:spPr>
          <a:xfrm>
            <a:off x="4015472" y="4581415"/>
            <a:ext cx="3431964" cy="4902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39CDC9D8-BB21-E866-B29D-0B9243088752}"/>
              </a:ext>
            </a:extLst>
          </p:cNvPr>
          <p:cNvSpPr/>
          <p:nvPr/>
        </p:nvSpPr>
        <p:spPr>
          <a:xfrm>
            <a:off x="9709241" y="3635909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6530B43-7E64-A6EF-EC4B-70781B8C11A1}"/>
              </a:ext>
            </a:extLst>
          </p:cNvPr>
          <p:cNvCxnSpPr>
            <a:cxnSpLocks/>
            <a:stCxn id="85" idx="4"/>
            <a:endCxn id="27" idx="7"/>
          </p:cNvCxnSpPr>
          <p:nvPr/>
        </p:nvCxnSpPr>
        <p:spPr>
          <a:xfrm flipH="1">
            <a:off x="9755472" y="4286920"/>
            <a:ext cx="396061" cy="5525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667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326698" y="1690688"/>
            <a:ext cx="8863087" cy="41720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129531" y="2280179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95165" y="2280179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609963" y="339618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2043683" y="339618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475332" y="339618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226189" y="2707562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226189" y="2707562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659909" y="2707562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659909" y="2707562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91558" y="2707562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745757" y="2707562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94853" y="453648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623182" y="454829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99653" y="3823566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927982" y="3823565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570122" y="453648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226189" y="3823566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874922" y="3823565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798049" y="4547883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5102849" y="3847348"/>
            <a:ext cx="437317" cy="7005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448706" y="4541381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226189" y="3823566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972543" y="4536486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4044554" y="858028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201" idx="0"/>
          </p:cNvCxnSpPr>
          <p:nvPr/>
        </p:nvCxnSpPr>
        <p:spPr>
          <a:xfrm flipH="1">
            <a:off x="4758242" y="1467171"/>
            <a:ext cx="5245" cy="2235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304988" y="534791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659909" y="3823565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903667" y="340052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411391" y="2707562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745757" y="2707562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99653" y="3823565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927982" y="3827909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</p:cNvCxnSpPr>
          <p:nvPr/>
        </p:nvCxnSpPr>
        <p:spPr>
          <a:xfrm flipH="1">
            <a:off x="5009513" y="3818190"/>
            <a:ext cx="417044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519893" y="3827909"/>
            <a:ext cx="757450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332002" y="339618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411391" y="2707562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745758" y="2703219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2516" y="4906634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>
            <a:off x="10174808" y="5557645"/>
            <a:ext cx="5759" cy="2051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66568" y="3892249"/>
            <a:ext cx="808413" cy="46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svr10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17099" y="4360349"/>
            <a:ext cx="653676" cy="87179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D446AB9-56B4-35DD-AC56-2FC2FD740AA2}"/>
              </a:ext>
            </a:extLst>
          </p:cNvPr>
          <p:cNvSpPr/>
          <p:nvPr/>
        </p:nvSpPr>
        <p:spPr>
          <a:xfrm>
            <a:off x="7732266" y="34013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BBE042-B9C8-1110-0905-47F6B38E151A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flipH="1" flipV="1">
            <a:off x="5411391" y="2707562"/>
            <a:ext cx="2937101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DF1AD4-6AC8-C414-169A-36A710F7D557}"/>
              </a:ext>
            </a:extLst>
          </p:cNvPr>
          <p:cNvCxnSpPr>
            <a:cxnSpLocks/>
            <a:stCxn id="25" idx="0"/>
            <a:endCxn id="4" idx="2"/>
          </p:cNvCxnSpPr>
          <p:nvPr/>
        </p:nvCxnSpPr>
        <p:spPr>
          <a:xfrm flipH="1" flipV="1">
            <a:off x="3745757" y="2707562"/>
            <a:ext cx="4602735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F8E1D0-FCFA-C44B-8B6F-08907B334443}"/>
              </a:ext>
            </a:extLst>
          </p:cNvPr>
          <p:cNvCxnSpPr>
            <a:cxnSpLocks/>
            <a:stCxn id="343" idx="2"/>
            <a:endCxn id="78" idx="2"/>
          </p:cNvCxnSpPr>
          <p:nvPr/>
        </p:nvCxnSpPr>
        <p:spPr>
          <a:xfrm>
            <a:off x="6948228" y="3823564"/>
            <a:ext cx="2784288" cy="14085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BBC55D1-D7E4-E5F3-68D6-DB098DAFCE71}"/>
              </a:ext>
            </a:extLst>
          </p:cNvPr>
          <p:cNvCxnSpPr>
            <a:cxnSpLocks/>
            <a:stCxn id="25" idx="2"/>
            <a:endCxn id="78" idx="1"/>
          </p:cNvCxnSpPr>
          <p:nvPr/>
        </p:nvCxnSpPr>
        <p:spPr>
          <a:xfrm>
            <a:off x="8348492" y="3828716"/>
            <a:ext cx="1513568" cy="117325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B283E32-42AD-1701-E6C8-78D10CF1E2A3}"/>
              </a:ext>
            </a:extLst>
          </p:cNvPr>
          <p:cNvSpPr txBox="1"/>
          <p:nvPr/>
        </p:nvSpPr>
        <p:spPr>
          <a:xfrm>
            <a:off x="8964718" y="673362"/>
            <a:ext cx="29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Leaf1/leaf2 : </a:t>
            </a:r>
            <a:r>
              <a:rPr lang="en-US" dirty="0" err="1"/>
              <a:t>vEX</a:t>
            </a:r>
            <a:r>
              <a:rPr lang="en-US" dirty="0"/>
              <a:t> 21.2R3-S1.7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2AEA59-7347-4654-DC26-3E72A1E61C06}"/>
              </a:ext>
            </a:extLst>
          </p:cNvPr>
          <p:cNvSpPr txBox="1"/>
          <p:nvPr/>
        </p:nvSpPr>
        <p:spPr>
          <a:xfrm>
            <a:off x="9300616" y="1095593"/>
            <a:ext cx="263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Leaf3/leaf4 : </a:t>
            </a:r>
            <a:r>
              <a:rPr lang="en-US" dirty="0" err="1"/>
              <a:t>vEX</a:t>
            </a:r>
            <a:r>
              <a:rPr lang="en-US" dirty="0"/>
              <a:t> 23.1R1.8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580991F-71FC-1997-3734-FA47D27ABB3D}"/>
              </a:ext>
            </a:extLst>
          </p:cNvPr>
          <p:cNvSpPr/>
          <p:nvPr/>
        </p:nvSpPr>
        <p:spPr>
          <a:xfrm rot="1607299">
            <a:off x="976431" y="4355293"/>
            <a:ext cx="262758" cy="136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960AD9D-7CA1-2099-5F56-381573F580FE}"/>
              </a:ext>
            </a:extLst>
          </p:cNvPr>
          <p:cNvSpPr/>
          <p:nvPr/>
        </p:nvSpPr>
        <p:spPr>
          <a:xfrm>
            <a:off x="1752150" y="4355292"/>
            <a:ext cx="262758" cy="136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06D9288-B69D-9B09-FFFD-74A25CC1539A}"/>
              </a:ext>
            </a:extLst>
          </p:cNvPr>
          <p:cNvSpPr/>
          <p:nvPr/>
        </p:nvSpPr>
        <p:spPr>
          <a:xfrm rot="1607299">
            <a:off x="3910640" y="4340398"/>
            <a:ext cx="262758" cy="136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A2BE52F-7BB8-28B8-DB60-7DE1E3C96C4F}"/>
              </a:ext>
            </a:extLst>
          </p:cNvPr>
          <p:cNvSpPr/>
          <p:nvPr/>
        </p:nvSpPr>
        <p:spPr>
          <a:xfrm rot="1564549">
            <a:off x="5016446" y="4333225"/>
            <a:ext cx="267636" cy="1268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256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2258194" y="3839669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3142777" y="4165175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9535543" y="5002079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789273" y="1721123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 flipH="1">
            <a:off x="1508205" y="2330266"/>
            <a:ext cx="1" cy="69912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427827" y="3029392"/>
            <a:ext cx="21607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3481536" y="3843986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4366119" y="4169492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4648094" y="3845734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8374322" y="3839668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026703" y="1387822"/>
            <a:ext cx="808413" cy="46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svr10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30" idx="0"/>
          </p:cNvCxnSpPr>
          <p:nvPr/>
        </p:nvCxnSpPr>
        <p:spPr>
          <a:xfrm>
            <a:off x="9258905" y="4165174"/>
            <a:ext cx="1486728" cy="83690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1860E6C-1DDF-E1D0-066C-A1A0EE44C9BD}"/>
              </a:ext>
            </a:extLst>
          </p:cNvPr>
          <p:cNvCxnSpPr>
            <a:cxnSpLocks/>
            <a:stCxn id="76" idx="6"/>
            <a:endCxn id="78" idx="2"/>
          </p:cNvCxnSpPr>
          <p:nvPr/>
        </p:nvCxnSpPr>
        <p:spPr>
          <a:xfrm flipV="1">
            <a:off x="7295606" y="4165174"/>
            <a:ext cx="1078716" cy="60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90A3E3A-EA26-E601-CBC3-F10FFE8861A8}"/>
              </a:ext>
            </a:extLst>
          </p:cNvPr>
          <p:cNvSpPr/>
          <p:nvPr/>
        </p:nvSpPr>
        <p:spPr>
          <a:xfrm>
            <a:off x="3481535" y="2715595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5DC53A-CE88-9E53-4CD3-71C34557ECE8}"/>
              </a:ext>
            </a:extLst>
          </p:cNvPr>
          <p:cNvCxnSpPr>
            <a:cxnSpLocks/>
            <a:stCxn id="3" idx="4"/>
            <a:endCxn id="368" idx="0"/>
          </p:cNvCxnSpPr>
          <p:nvPr/>
        </p:nvCxnSpPr>
        <p:spPr>
          <a:xfrm>
            <a:off x="3923827" y="3366606"/>
            <a:ext cx="1" cy="4773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CF49F03-D329-568D-A813-0F9F42EA20FF}"/>
              </a:ext>
            </a:extLst>
          </p:cNvPr>
          <p:cNvSpPr/>
          <p:nvPr/>
        </p:nvSpPr>
        <p:spPr>
          <a:xfrm>
            <a:off x="3481534" y="499481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FF956D-50A1-AC8B-D617-3EFD00760306}"/>
              </a:ext>
            </a:extLst>
          </p:cNvPr>
          <p:cNvCxnSpPr>
            <a:cxnSpLocks/>
            <a:stCxn id="368" idx="4"/>
            <a:endCxn id="14" idx="0"/>
          </p:cNvCxnSpPr>
          <p:nvPr/>
        </p:nvCxnSpPr>
        <p:spPr>
          <a:xfrm flipH="1">
            <a:off x="3923826" y="4494997"/>
            <a:ext cx="2" cy="499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05DF0A5-EB32-44FA-EA17-D177A1C836DD}"/>
              </a:ext>
            </a:extLst>
          </p:cNvPr>
          <p:cNvCxnSpPr>
            <a:cxnSpLocks/>
            <a:stCxn id="33" idx="2"/>
            <a:endCxn id="136" idx="2"/>
          </p:cNvCxnSpPr>
          <p:nvPr/>
        </p:nvCxnSpPr>
        <p:spPr>
          <a:xfrm rot="10800000">
            <a:off x="1508206" y="3331603"/>
            <a:ext cx="749989" cy="833572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6BF52D6-DF86-B1E1-706E-99ABC491F08F}"/>
              </a:ext>
            </a:extLst>
          </p:cNvPr>
          <p:cNvSpPr/>
          <p:nvPr/>
        </p:nvSpPr>
        <p:spPr>
          <a:xfrm>
            <a:off x="3204895" y="1619806"/>
            <a:ext cx="1437860" cy="86945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DFABD6-557B-B349-81B6-43B6BF2F20DC}"/>
              </a:ext>
            </a:extLst>
          </p:cNvPr>
          <p:cNvCxnSpPr>
            <a:cxnSpLocks/>
            <a:stCxn id="50" idx="4"/>
            <a:endCxn id="3" idx="0"/>
          </p:cNvCxnSpPr>
          <p:nvPr/>
        </p:nvCxnSpPr>
        <p:spPr>
          <a:xfrm>
            <a:off x="3923825" y="2489257"/>
            <a:ext cx="2" cy="22633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8EE3D4AB-CB24-97FA-F8F6-3295922636F4}"/>
              </a:ext>
            </a:extLst>
          </p:cNvPr>
          <p:cNvSpPr/>
          <p:nvPr/>
        </p:nvSpPr>
        <p:spPr>
          <a:xfrm>
            <a:off x="3204895" y="5965751"/>
            <a:ext cx="1437860" cy="74669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844481-E5FE-1297-1479-B8C9B266A4C4}"/>
              </a:ext>
            </a:extLst>
          </p:cNvPr>
          <p:cNvCxnSpPr>
            <a:cxnSpLocks/>
            <a:stCxn id="60" idx="0"/>
            <a:endCxn id="14" idx="4"/>
          </p:cNvCxnSpPr>
          <p:nvPr/>
        </p:nvCxnSpPr>
        <p:spPr>
          <a:xfrm flipV="1">
            <a:off x="3923825" y="5645823"/>
            <a:ext cx="1" cy="31992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22E71DCA-BEB3-FC88-01F8-3FE7FCBCD435}"/>
              </a:ext>
            </a:extLst>
          </p:cNvPr>
          <p:cNvSpPr/>
          <p:nvPr/>
        </p:nvSpPr>
        <p:spPr>
          <a:xfrm>
            <a:off x="5857746" y="3845734"/>
            <a:ext cx="1437860" cy="65101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FF8CD9F-A87A-030A-60D8-38DE514788BD}"/>
              </a:ext>
            </a:extLst>
          </p:cNvPr>
          <p:cNvCxnSpPr>
            <a:cxnSpLocks/>
            <a:stCxn id="76" idx="2"/>
            <a:endCxn id="378" idx="6"/>
          </p:cNvCxnSpPr>
          <p:nvPr/>
        </p:nvCxnSpPr>
        <p:spPr>
          <a:xfrm flipH="1">
            <a:off x="5532677" y="4171240"/>
            <a:ext cx="32506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F990116B-718F-7E03-042D-457B457D90B3}"/>
              </a:ext>
            </a:extLst>
          </p:cNvPr>
          <p:cNvCxnSpPr>
            <a:cxnSpLocks/>
            <a:stCxn id="78" idx="0"/>
            <a:endCxn id="3" idx="6"/>
          </p:cNvCxnSpPr>
          <p:nvPr/>
        </p:nvCxnSpPr>
        <p:spPr>
          <a:xfrm rot="16200000" flipV="1">
            <a:off x="6192083" y="1215137"/>
            <a:ext cx="798567" cy="445049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A4B41DDF-5026-17E0-1441-4A8B768FAC05}"/>
              </a:ext>
            </a:extLst>
          </p:cNvPr>
          <p:cNvCxnSpPr>
            <a:cxnSpLocks/>
            <a:stCxn id="78" idx="4"/>
            <a:endCxn id="60" idx="6"/>
          </p:cNvCxnSpPr>
          <p:nvPr/>
        </p:nvCxnSpPr>
        <p:spPr>
          <a:xfrm rot="5400000">
            <a:off x="5805476" y="3327959"/>
            <a:ext cx="1848419" cy="417385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F40D58E5-ADB8-ED1A-1DEB-39C56745F48B}"/>
              </a:ext>
            </a:extLst>
          </p:cNvPr>
          <p:cNvCxnSpPr>
            <a:cxnSpLocks/>
            <a:stCxn id="103" idx="2"/>
            <a:endCxn id="78" idx="7"/>
          </p:cNvCxnSpPr>
          <p:nvPr/>
        </p:nvCxnSpPr>
        <p:spPr>
          <a:xfrm rot="5400000">
            <a:off x="8740594" y="2244690"/>
            <a:ext cx="2079084" cy="130154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5248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1734940"/>
            <a:ext cx="7475349" cy="41720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343" idx="3"/>
          </p:cNvCxnSpPr>
          <p:nvPr/>
        </p:nvCxnSpPr>
        <p:spPr>
          <a:xfrm rot="16200000" flipH="1" flipV="1">
            <a:off x="7364872" y="1854119"/>
            <a:ext cx="1923502" cy="1676509"/>
          </a:xfrm>
          <a:prstGeom prst="bentConnector4">
            <a:avLst>
              <a:gd name="adj1" fmla="val -11885"/>
              <a:gd name="adj2" fmla="val 9391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365116" y="4580740"/>
            <a:ext cx="863251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ansible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392828" y="4599737"/>
            <a:ext cx="845656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796742" y="3867818"/>
            <a:ext cx="353361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15656" y="3867817"/>
            <a:ext cx="199816" cy="731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330047" y="4580738"/>
            <a:ext cx="898855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os0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29372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79475" y="3867817"/>
            <a:ext cx="804348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31947" y="4592135"/>
            <a:ext cx="828672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os3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730811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1150103" y="3867818"/>
            <a:ext cx="1643895" cy="7243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42" idx="0"/>
          </p:cNvCxnSpPr>
          <p:nvPr/>
        </p:nvCxnSpPr>
        <p:spPr>
          <a:xfrm>
            <a:off x="4015472" y="3867817"/>
            <a:ext cx="1682985" cy="7243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8125108" y="4812739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0"/>
          </p:cNvCxnSpPr>
          <p:nvPr/>
        </p:nvCxnSpPr>
        <p:spPr>
          <a:xfrm>
            <a:off x="6872142" y="3867816"/>
            <a:ext cx="1695258" cy="944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stCxn id="25" idx="2"/>
            <a:endCxn id="109" idx="0"/>
          </p:cNvCxnSpPr>
          <p:nvPr/>
        </p:nvCxnSpPr>
        <p:spPr>
          <a:xfrm>
            <a:off x="8272406" y="3872968"/>
            <a:ext cx="294994" cy="939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1251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937310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>
            <a:off x="2583823" y="3867817"/>
            <a:ext cx="210175" cy="7243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4"/>
            <a:endCxn id="25" idx="3"/>
          </p:cNvCxnSpPr>
          <p:nvPr/>
        </p:nvCxnSpPr>
        <p:spPr>
          <a:xfrm rot="5400000">
            <a:off x="8387934" y="2882333"/>
            <a:ext cx="1277643" cy="276245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796742" y="3867817"/>
            <a:ext cx="1787081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15656" y="3872161"/>
            <a:ext cx="1628151" cy="7275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46283" y="3872161"/>
            <a:ext cx="697524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42" idx="0"/>
          </p:cNvCxnSpPr>
          <p:nvPr/>
        </p:nvCxnSpPr>
        <p:spPr>
          <a:xfrm>
            <a:off x="5443807" y="3872161"/>
            <a:ext cx="254650" cy="7199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6255916" y="4592134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stCxn id="343" idx="2"/>
            <a:endCxn id="58" idx="0"/>
          </p:cNvCxnSpPr>
          <p:nvPr/>
        </p:nvCxnSpPr>
        <p:spPr>
          <a:xfrm flipH="1">
            <a:off x="6560716" y="3867816"/>
            <a:ext cx="311426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  <a:stCxn id="25" idx="2"/>
            <a:endCxn id="58" idx="0"/>
          </p:cNvCxnSpPr>
          <p:nvPr/>
        </p:nvCxnSpPr>
        <p:spPr>
          <a:xfrm flipH="1">
            <a:off x="6560716" y="3872968"/>
            <a:ext cx="1711690" cy="7191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66568" y="3892249"/>
            <a:ext cx="808413" cy="46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svr11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4360349"/>
            <a:ext cx="647916" cy="36050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D446AB9-56B4-35DD-AC56-2FC2FD740AA2}"/>
              </a:ext>
            </a:extLst>
          </p:cNvPr>
          <p:cNvSpPr/>
          <p:nvPr/>
        </p:nvSpPr>
        <p:spPr>
          <a:xfrm>
            <a:off x="7656180" y="344558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BBE042-B9C8-1110-0905-47F6B38E151A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flipH="1" flipV="1">
            <a:off x="5335305" y="2751814"/>
            <a:ext cx="2937101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DF1AD4-6AC8-C414-169A-36A710F7D557}"/>
              </a:ext>
            </a:extLst>
          </p:cNvPr>
          <p:cNvCxnSpPr>
            <a:cxnSpLocks/>
            <a:stCxn id="25" idx="0"/>
            <a:endCxn id="4" idx="2"/>
          </p:cNvCxnSpPr>
          <p:nvPr/>
        </p:nvCxnSpPr>
        <p:spPr>
          <a:xfrm flipH="1" flipV="1">
            <a:off x="3669671" y="2751814"/>
            <a:ext cx="4602735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F8E1D0-FCFA-C44B-8B6F-08907B334443}"/>
              </a:ext>
            </a:extLst>
          </p:cNvPr>
          <p:cNvCxnSpPr>
            <a:cxnSpLocks/>
            <a:stCxn id="343" idx="2"/>
            <a:endCxn id="78" idx="2"/>
          </p:cNvCxnSpPr>
          <p:nvPr/>
        </p:nvCxnSpPr>
        <p:spPr>
          <a:xfrm>
            <a:off x="6872142" y="3867816"/>
            <a:ext cx="2866134" cy="8530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BBC55D1-D7E4-E5F3-68D6-DB098DAFCE71}"/>
              </a:ext>
            </a:extLst>
          </p:cNvPr>
          <p:cNvCxnSpPr>
            <a:cxnSpLocks/>
            <a:stCxn id="25" idx="2"/>
            <a:endCxn id="78" idx="2"/>
          </p:cNvCxnSpPr>
          <p:nvPr/>
        </p:nvCxnSpPr>
        <p:spPr>
          <a:xfrm>
            <a:off x="8272406" y="3872968"/>
            <a:ext cx="1465870" cy="8478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1860E6C-1DDF-E1D0-066C-A1A0EE44C9BD}"/>
              </a:ext>
            </a:extLst>
          </p:cNvPr>
          <p:cNvCxnSpPr>
            <a:cxnSpLocks/>
            <a:stCxn id="109" idx="6"/>
            <a:endCxn id="78" idx="2"/>
          </p:cNvCxnSpPr>
          <p:nvPr/>
        </p:nvCxnSpPr>
        <p:spPr>
          <a:xfrm flipV="1">
            <a:off x="9009691" y="4720858"/>
            <a:ext cx="728585" cy="41738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90A3E3A-EA26-E601-CBC3-F10FFE8861A8}"/>
              </a:ext>
            </a:extLst>
          </p:cNvPr>
          <p:cNvSpPr/>
          <p:nvPr/>
        </p:nvSpPr>
        <p:spPr>
          <a:xfrm>
            <a:off x="9945926" y="606549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5DC53A-CE88-9E53-4CD3-71C34557ECE8}"/>
              </a:ext>
            </a:extLst>
          </p:cNvPr>
          <p:cNvCxnSpPr>
            <a:cxnSpLocks/>
            <a:stCxn id="3" idx="4"/>
            <a:endCxn id="368" idx="0"/>
          </p:cNvCxnSpPr>
          <p:nvPr/>
        </p:nvCxnSpPr>
        <p:spPr>
          <a:xfrm>
            <a:off x="10388218" y="1257560"/>
            <a:ext cx="1" cy="4773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CF49F03-D329-568D-A813-0F9F42EA20FF}"/>
              </a:ext>
            </a:extLst>
          </p:cNvPr>
          <p:cNvSpPr/>
          <p:nvPr/>
        </p:nvSpPr>
        <p:spPr>
          <a:xfrm>
            <a:off x="9945925" y="2885766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FF956D-50A1-AC8B-D617-3EFD00760306}"/>
              </a:ext>
            </a:extLst>
          </p:cNvPr>
          <p:cNvCxnSpPr>
            <a:cxnSpLocks/>
            <a:stCxn id="368" idx="4"/>
            <a:endCxn id="14" idx="0"/>
          </p:cNvCxnSpPr>
          <p:nvPr/>
        </p:nvCxnSpPr>
        <p:spPr>
          <a:xfrm flipH="1">
            <a:off x="10388217" y="2385951"/>
            <a:ext cx="2" cy="499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05DF0A5-EB32-44FA-EA17-D177A1C836DD}"/>
              </a:ext>
            </a:extLst>
          </p:cNvPr>
          <p:cNvCxnSpPr>
            <a:cxnSpLocks/>
            <a:stCxn id="3" idx="0"/>
            <a:endCxn id="136" idx="3"/>
          </p:cNvCxnSpPr>
          <p:nvPr/>
        </p:nvCxnSpPr>
        <p:spPr>
          <a:xfrm rot="16200000" flipH="1" flipV="1">
            <a:off x="9609400" y="309597"/>
            <a:ext cx="481867" cy="1075769"/>
          </a:xfrm>
          <a:prstGeom prst="bentConnector4">
            <a:avLst>
              <a:gd name="adj1" fmla="val -47440"/>
              <a:gd name="adj2" fmla="val 7055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887300D-6319-5572-D14E-A95055330EA8}"/>
              </a:ext>
            </a:extLst>
          </p:cNvPr>
          <p:cNvSpPr/>
          <p:nvPr/>
        </p:nvSpPr>
        <p:spPr>
          <a:xfrm>
            <a:off x="2344570" y="4592133"/>
            <a:ext cx="898855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A72DC5-F5A3-33E5-5D9B-3091DBF48C41}"/>
              </a:ext>
            </a:extLst>
          </p:cNvPr>
          <p:cNvSpPr/>
          <p:nvPr/>
        </p:nvSpPr>
        <p:spPr>
          <a:xfrm>
            <a:off x="5284121" y="4592133"/>
            <a:ext cx="828672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os4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7A5424E-45FB-0F77-2E84-028EA30B790E}"/>
              </a:ext>
            </a:extLst>
          </p:cNvPr>
          <p:cNvSpPr/>
          <p:nvPr/>
        </p:nvSpPr>
        <p:spPr>
          <a:xfrm>
            <a:off x="6961150" y="4589382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svr2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76C473-0046-2B3A-62CF-2D26CBB2D799}"/>
              </a:ext>
            </a:extLst>
          </p:cNvPr>
          <p:cNvCxnSpPr>
            <a:cxnSpLocks/>
            <a:stCxn id="343" idx="2"/>
            <a:endCxn id="52" idx="0"/>
          </p:cNvCxnSpPr>
          <p:nvPr/>
        </p:nvCxnSpPr>
        <p:spPr>
          <a:xfrm>
            <a:off x="6872142" y="3867816"/>
            <a:ext cx="393808" cy="7215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C476C4F-FA87-2713-2BD8-87C7D562549F}"/>
              </a:ext>
            </a:extLst>
          </p:cNvPr>
          <p:cNvCxnSpPr>
            <a:cxnSpLocks/>
            <a:stCxn id="25" idx="2"/>
            <a:endCxn id="52" idx="0"/>
          </p:cNvCxnSpPr>
          <p:nvPr/>
        </p:nvCxnSpPr>
        <p:spPr>
          <a:xfrm flipH="1">
            <a:off x="7265950" y="3872968"/>
            <a:ext cx="1006456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721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49F45D4-105F-EE46-914D-75B5D51573F9}"/>
              </a:ext>
            </a:extLst>
          </p:cNvPr>
          <p:cNvSpPr/>
          <p:nvPr/>
        </p:nvSpPr>
        <p:spPr>
          <a:xfrm>
            <a:off x="4820479" y="1851336"/>
            <a:ext cx="4949686" cy="36450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E5ECF2C-6E14-CC44-8BD5-E69296BDB8C6}"/>
              </a:ext>
            </a:extLst>
          </p:cNvPr>
          <p:cNvSpPr/>
          <p:nvPr/>
        </p:nvSpPr>
        <p:spPr>
          <a:xfrm>
            <a:off x="6102240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B4F0A75-1B56-B740-A2F3-EF57422FD0F0}"/>
              </a:ext>
            </a:extLst>
          </p:cNvPr>
          <p:cNvSpPr/>
          <p:nvPr/>
        </p:nvSpPr>
        <p:spPr>
          <a:xfrm>
            <a:off x="7748823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F12943-7A55-F64D-A94B-F5F3455F1BF4}"/>
              </a:ext>
            </a:extLst>
          </p:cNvPr>
          <p:cNvCxnSpPr>
            <a:cxnSpLocks/>
          </p:cNvCxnSpPr>
          <p:nvPr/>
        </p:nvCxnSpPr>
        <p:spPr>
          <a:xfrm>
            <a:off x="7334692" y="3054304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8115E2-2CEF-5F46-93E2-65EC5FF1F6F1}"/>
              </a:ext>
            </a:extLst>
          </p:cNvPr>
          <p:cNvCxnSpPr>
            <a:cxnSpLocks/>
          </p:cNvCxnSpPr>
          <p:nvPr/>
        </p:nvCxnSpPr>
        <p:spPr>
          <a:xfrm>
            <a:off x="7334692" y="3184549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3469581" y="2223015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B3F76C-4497-E54D-A448-24447BF4E8BE}"/>
              </a:ext>
            </a:extLst>
          </p:cNvPr>
          <p:cNvSpPr/>
          <p:nvPr/>
        </p:nvSpPr>
        <p:spPr>
          <a:xfrm>
            <a:off x="5020087" y="2223014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8968583-1B79-FB46-9CDD-A404C030FEFF}"/>
              </a:ext>
            </a:extLst>
          </p:cNvPr>
          <p:cNvCxnSpPr>
            <a:cxnSpLocks/>
            <a:stCxn id="34" idx="5"/>
            <a:endCxn id="27" idx="1"/>
          </p:cNvCxnSpPr>
          <p:nvPr/>
        </p:nvCxnSpPr>
        <p:spPr>
          <a:xfrm rot="16200000" flipH="1">
            <a:off x="5758944" y="2794869"/>
            <a:ext cx="359479" cy="32711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4354164" y="2548520"/>
            <a:ext cx="665923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AEE680A-FDF8-364C-A6D4-7C76ABD2E002}"/>
              </a:ext>
            </a:extLst>
          </p:cNvPr>
          <p:cNvSpPr/>
          <p:nvPr/>
        </p:nvSpPr>
        <p:spPr>
          <a:xfrm>
            <a:off x="5946527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8FC0F4-E5F8-1D44-AEC8-DBCC751C622C}"/>
              </a:ext>
            </a:extLst>
          </p:cNvPr>
          <p:cNvCxnSpPr>
            <a:cxnSpLocks/>
            <a:stCxn id="27" idx="2"/>
            <a:endCxn id="87" idx="0"/>
          </p:cNvCxnSpPr>
          <p:nvPr/>
        </p:nvCxnSpPr>
        <p:spPr>
          <a:xfrm flipH="1">
            <a:off x="6251327" y="3351857"/>
            <a:ext cx="46713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20A20F6-53C6-1945-9EBF-04726038C09C}"/>
              </a:ext>
            </a:extLst>
          </p:cNvPr>
          <p:cNvSpPr/>
          <p:nvPr/>
        </p:nvSpPr>
        <p:spPr>
          <a:xfrm>
            <a:off x="6817031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svr4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850CA0D-BD95-0942-821D-CD1E08E46BFA}"/>
              </a:ext>
            </a:extLst>
          </p:cNvPr>
          <p:cNvCxnSpPr>
            <a:cxnSpLocks/>
            <a:stCxn id="27" idx="2"/>
            <a:endCxn id="90" idx="0"/>
          </p:cNvCxnSpPr>
          <p:nvPr/>
        </p:nvCxnSpPr>
        <p:spPr>
          <a:xfrm>
            <a:off x="6718466" y="3351857"/>
            <a:ext cx="403365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93C6A-D2AB-594E-AF9E-F8623AE8EE69}"/>
              </a:ext>
            </a:extLst>
          </p:cNvPr>
          <p:cNvSpPr/>
          <p:nvPr/>
        </p:nvSpPr>
        <p:spPr>
          <a:xfrm>
            <a:off x="8554339" y="4055569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lxc2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57C197E-0684-DB4E-A20D-8BE164474549}"/>
              </a:ext>
            </a:extLst>
          </p:cNvPr>
          <p:cNvCxnSpPr>
            <a:cxnSpLocks/>
            <a:stCxn id="28" idx="2"/>
            <a:endCxn id="93" idx="0"/>
          </p:cNvCxnSpPr>
          <p:nvPr/>
        </p:nvCxnSpPr>
        <p:spPr>
          <a:xfrm>
            <a:off x="8365049" y="3351857"/>
            <a:ext cx="494090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571701"/>
            <a:ext cx="1437865" cy="627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 flipH="1">
            <a:off x="6181311" y="1199221"/>
            <a:ext cx="1" cy="18898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03697" y="1388203"/>
            <a:ext cx="1755228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A7C7108-EF14-304E-B09E-C0FC58632F69}"/>
              </a:ext>
            </a:extLst>
          </p:cNvPr>
          <p:cNvSpPr txBox="1"/>
          <p:nvPr/>
        </p:nvSpPr>
        <p:spPr>
          <a:xfrm>
            <a:off x="7257865" y="498503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DC2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004680F-E9E3-4641-AFCC-1452EFBEF17C}"/>
              </a:ext>
            </a:extLst>
          </p:cNvPr>
          <p:cNvSpPr/>
          <p:nvPr/>
        </p:nvSpPr>
        <p:spPr>
          <a:xfrm>
            <a:off x="7687330" y="4070099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lxc1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248C5E8-6E0D-AF49-A3C1-D266B57B8B1C}"/>
              </a:ext>
            </a:extLst>
          </p:cNvPr>
          <p:cNvCxnSpPr>
            <a:cxnSpLocks/>
            <a:stCxn id="27" idx="2"/>
            <a:endCxn id="207" idx="0"/>
          </p:cNvCxnSpPr>
          <p:nvPr/>
        </p:nvCxnSpPr>
        <p:spPr>
          <a:xfrm>
            <a:off x="6718466" y="3351857"/>
            <a:ext cx="1273664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37225C6-3140-5B46-980A-C02A53E9E428}"/>
              </a:ext>
            </a:extLst>
          </p:cNvPr>
          <p:cNvCxnSpPr>
            <a:cxnSpLocks/>
            <a:stCxn id="28" idx="2"/>
            <a:endCxn id="207" idx="0"/>
          </p:cNvCxnSpPr>
          <p:nvPr/>
        </p:nvCxnSpPr>
        <p:spPr>
          <a:xfrm flipH="1">
            <a:off x="7992130" y="3351857"/>
            <a:ext cx="37291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AA848F2-8076-E943-8E4D-CB45B7ABD928}"/>
              </a:ext>
            </a:extLst>
          </p:cNvPr>
          <p:cNvCxnSpPr>
            <a:cxnSpLocks/>
            <a:stCxn id="34" idx="7"/>
            <a:endCxn id="28" idx="3"/>
          </p:cNvCxnSpPr>
          <p:nvPr/>
        </p:nvCxnSpPr>
        <p:spPr>
          <a:xfrm rot="16200000" flipH="1">
            <a:off x="6968293" y="1125185"/>
            <a:ext cx="819814" cy="3206149"/>
          </a:xfrm>
          <a:prstGeom prst="bentConnector4">
            <a:avLst>
              <a:gd name="adj1" fmla="val -39514"/>
              <a:gd name="adj2" fmla="val 1071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98A6DA-A01A-3640-B8A7-8E1D99FC59B5}"/>
              </a:ext>
            </a:extLst>
          </p:cNvPr>
          <p:cNvCxnSpPr>
            <a:cxnSpLocks/>
            <a:stCxn id="33" idx="2"/>
            <a:endCxn id="78" idx="6"/>
          </p:cNvCxnSpPr>
          <p:nvPr/>
        </p:nvCxnSpPr>
        <p:spPr>
          <a:xfrm flipH="1">
            <a:off x="2801167" y="2548521"/>
            <a:ext cx="668414" cy="2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B48E5BB-8FC3-DD4C-8E9F-941F55D89CDA}"/>
              </a:ext>
            </a:extLst>
          </p:cNvPr>
          <p:cNvSpPr/>
          <p:nvPr/>
        </p:nvSpPr>
        <p:spPr>
          <a:xfrm>
            <a:off x="1916584" y="222504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2D2951B-6AF6-6644-9C84-AC0BB1A93B5C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6251327" y="3351857"/>
            <a:ext cx="2113722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F987BC1-23B8-F344-9C90-CA10EB8E1A64}"/>
              </a:ext>
            </a:extLst>
          </p:cNvPr>
          <p:cNvCxnSpPr>
            <a:cxnSpLocks/>
            <a:stCxn id="90" idx="0"/>
            <a:endCxn id="28" idx="2"/>
          </p:cNvCxnSpPr>
          <p:nvPr/>
        </p:nvCxnSpPr>
        <p:spPr>
          <a:xfrm flipV="1">
            <a:off x="7121831" y="3351857"/>
            <a:ext cx="1243218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0B1AAC5-AA28-2246-B8EC-49A856699F1C}"/>
              </a:ext>
            </a:extLst>
          </p:cNvPr>
          <p:cNvCxnSpPr>
            <a:cxnSpLocks/>
            <a:stCxn id="27" idx="2"/>
            <a:endCxn id="93" idx="0"/>
          </p:cNvCxnSpPr>
          <p:nvPr/>
        </p:nvCxnSpPr>
        <p:spPr>
          <a:xfrm>
            <a:off x="6718466" y="3351857"/>
            <a:ext cx="2140673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D365C8B4-1DF3-A5AB-A7D1-D9EBC49B3A89}"/>
              </a:ext>
            </a:extLst>
          </p:cNvPr>
          <p:cNvSpPr/>
          <p:nvPr/>
        </p:nvSpPr>
        <p:spPr>
          <a:xfrm>
            <a:off x="3854726" y="331304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8D4E46-A2B6-BE67-3AF0-8F02FB43E70D}"/>
              </a:ext>
            </a:extLst>
          </p:cNvPr>
          <p:cNvCxnSpPr>
            <a:cxnSpLocks/>
            <a:stCxn id="3" idx="0"/>
            <a:endCxn id="33" idx="4"/>
          </p:cNvCxnSpPr>
          <p:nvPr/>
        </p:nvCxnSpPr>
        <p:spPr>
          <a:xfrm flipH="1" flipV="1">
            <a:off x="3911873" y="2874026"/>
            <a:ext cx="385145" cy="4390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B818D1D-7C21-F8F7-C8A1-E4C757FDB67A}"/>
              </a:ext>
            </a:extLst>
          </p:cNvPr>
          <p:cNvSpPr/>
          <p:nvPr/>
        </p:nvSpPr>
        <p:spPr>
          <a:xfrm>
            <a:off x="3168098" y="4250013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8E6249-EC8F-981E-25B2-729E5A2F9918}"/>
              </a:ext>
            </a:extLst>
          </p:cNvPr>
          <p:cNvCxnSpPr>
            <a:cxnSpLocks/>
            <a:stCxn id="27" idx="2"/>
            <a:endCxn id="8" idx="7"/>
          </p:cNvCxnSpPr>
          <p:nvPr/>
        </p:nvCxnSpPr>
        <p:spPr>
          <a:xfrm flipH="1">
            <a:off x="3923137" y="3351857"/>
            <a:ext cx="2795329" cy="99349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386A7B-93D2-9795-BB88-777F27493DA2}"/>
              </a:ext>
            </a:extLst>
          </p:cNvPr>
          <p:cNvCxnSpPr>
            <a:cxnSpLocks/>
            <a:stCxn id="28" idx="2"/>
            <a:endCxn id="8" idx="7"/>
          </p:cNvCxnSpPr>
          <p:nvPr/>
        </p:nvCxnSpPr>
        <p:spPr>
          <a:xfrm flipH="1">
            <a:off x="3923137" y="3351857"/>
            <a:ext cx="4441912" cy="99349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08EAB69-32B5-6717-A629-36973F731C20}"/>
              </a:ext>
            </a:extLst>
          </p:cNvPr>
          <p:cNvSpPr/>
          <p:nvPr/>
        </p:nvSpPr>
        <p:spPr>
          <a:xfrm>
            <a:off x="2400299" y="5435384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8514B2-C74A-4CE3-83F2-D30F992152C7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flipH="1">
            <a:off x="3610389" y="4901024"/>
            <a:ext cx="1" cy="53436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290A621-6DB6-5D2A-BBAB-56B2D71AD831}"/>
              </a:ext>
            </a:extLst>
          </p:cNvPr>
          <p:cNvSpPr/>
          <p:nvPr/>
        </p:nvSpPr>
        <p:spPr>
          <a:xfrm>
            <a:off x="2667264" y="331304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52F478-4D30-BCD7-43C5-913419DF8D94}"/>
              </a:ext>
            </a:extLst>
          </p:cNvPr>
          <p:cNvCxnSpPr>
            <a:cxnSpLocks/>
            <a:stCxn id="43" idx="0"/>
            <a:endCxn id="33" idx="3"/>
          </p:cNvCxnSpPr>
          <p:nvPr/>
        </p:nvCxnSpPr>
        <p:spPr>
          <a:xfrm flipV="1">
            <a:off x="3109556" y="2778688"/>
            <a:ext cx="489569" cy="5343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18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980209"/>
            <a:ext cx="6297333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1868455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3534089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Spine4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41540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Leaf7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Leaf8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3635910"/>
            <a:ext cx="1334578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3635910"/>
            <a:ext cx="3000212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484681" y="3635910"/>
            <a:ext cx="9914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3635910"/>
            <a:ext cx="156649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3635910"/>
            <a:ext cx="134843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2484681" y="3635910"/>
            <a:ext cx="1530791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451678" y="52943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k8s0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756478" y="4581416"/>
            <a:ext cx="393625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186712" y="52943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k8s1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4581416"/>
            <a:ext cx="341409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491512" y="4581415"/>
            <a:ext cx="1092311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1150103" y="4581416"/>
            <a:ext cx="1052263" cy="7129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50" idx="0"/>
          </p:cNvCxnSpPr>
          <p:nvPr/>
        </p:nvCxnSpPr>
        <p:spPr>
          <a:xfrm>
            <a:off x="4015472" y="4581415"/>
            <a:ext cx="1731425" cy="102793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982220" y="615123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DC3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flipH="1">
            <a:off x="2202366" y="4581415"/>
            <a:ext cx="381457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415837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Leaf10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4150315" y="3635910"/>
            <a:ext cx="1293492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2484681" y="3635910"/>
            <a:ext cx="2959126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756478" y="4581415"/>
            <a:ext cx="1827345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50" idx="0"/>
          </p:cNvCxnSpPr>
          <p:nvPr/>
        </p:nvCxnSpPr>
        <p:spPr>
          <a:xfrm>
            <a:off x="5443807" y="4585759"/>
            <a:ext cx="303090" cy="102359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0266467-4B4A-E4E0-40AD-161E2E0EE578}"/>
              </a:ext>
            </a:extLst>
          </p:cNvPr>
          <p:cNvSpPr/>
          <p:nvPr/>
        </p:nvSpPr>
        <p:spPr>
          <a:xfrm>
            <a:off x="9000433" y="4744167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7E17989-66ED-0AB8-46D4-44A89AAE5CED}"/>
              </a:ext>
            </a:extLst>
          </p:cNvPr>
          <p:cNvSpPr/>
          <p:nvPr/>
        </p:nvSpPr>
        <p:spPr>
          <a:xfrm>
            <a:off x="10550939" y="4744166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976321-3F85-5F3A-DD40-629AA15B422D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 flipV="1">
            <a:off x="9885016" y="5069672"/>
            <a:ext cx="665923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89EE7F-7C73-E49E-347B-DF98B10F39BF}"/>
              </a:ext>
            </a:extLst>
          </p:cNvPr>
          <p:cNvCxnSpPr>
            <a:cxnSpLocks/>
            <a:stCxn id="27" idx="2"/>
            <a:endCxn id="33" idx="6"/>
          </p:cNvCxnSpPr>
          <p:nvPr/>
        </p:nvCxnSpPr>
        <p:spPr>
          <a:xfrm flipH="1">
            <a:off x="8332019" y="5069673"/>
            <a:ext cx="668414" cy="2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1B3B125-9669-2B81-6837-42FDBB8E1375}"/>
              </a:ext>
            </a:extLst>
          </p:cNvPr>
          <p:cNvSpPr/>
          <p:nvPr/>
        </p:nvSpPr>
        <p:spPr>
          <a:xfrm>
            <a:off x="7447436" y="474620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58F753-174D-387B-5DA8-CF5D1B64A069}"/>
              </a:ext>
            </a:extLst>
          </p:cNvPr>
          <p:cNvSpPr/>
          <p:nvPr/>
        </p:nvSpPr>
        <p:spPr>
          <a:xfrm>
            <a:off x="8185322" y="363591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63489B-9642-D1AA-F5C2-355A8A6D45CB}"/>
              </a:ext>
            </a:extLst>
          </p:cNvPr>
          <p:cNvCxnSpPr>
            <a:cxnSpLocks/>
            <a:stCxn id="34" idx="4"/>
            <a:endCxn id="27" idx="1"/>
          </p:cNvCxnSpPr>
          <p:nvPr/>
        </p:nvCxnSpPr>
        <p:spPr>
          <a:xfrm>
            <a:off x="8627614" y="4286921"/>
            <a:ext cx="502363" cy="5525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1F4F5D5C-4B22-35F8-3DA2-69842EEA6D3E}"/>
              </a:ext>
            </a:extLst>
          </p:cNvPr>
          <p:cNvSpPr/>
          <p:nvPr/>
        </p:nvSpPr>
        <p:spPr>
          <a:xfrm>
            <a:off x="6629331" y="55576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377444-4B26-7278-EFB8-6D0C89B07E39}"/>
              </a:ext>
            </a:extLst>
          </p:cNvPr>
          <p:cNvCxnSpPr>
            <a:cxnSpLocks/>
            <a:stCxn id="9" idx="2"/>
            <a:endCxn id="36" idx="0"/>
          </p:cNvCxnSpPr>
          <p:nvPr/>
        </p:nvCxnSpPr>
        <p:spPr>
          <a:xfrm>
            <a:off x="4015472" y="4581415"/>
            <a:ext cx="3056151" cy="97623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DBD3B7-EF99-15F4-1D03-900C03439321}"/>
              </a:ext>
            </a:extLst>
          </p:cNvPr>
          <p:cNvCxnSpPr>
            <a:cxnSpLocks/>
            <a:stCxn id="233" idx="2"/>
            <a:endCxn id="36" idx="0"/>
          </p:cNvCxnSpPr>
          <p:nvPr/>
        </p:nvCxnSpPr>
        <p:spPr>
          <a:xfrm>
            <a:off x="5443807" y="4585759"/>
            <a:ext cx="1627816" cy="9718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E47E08-653F-8A0D-34C7-5FEA658578BD}"/>
              </a:ext>
            </a:extLst>
          </p:cNvPr>
          <p:cNvSpPr/>
          <p:nvPr/>
        </p:nvSpPr>
        <p:spPr>
          <a:xfrm>
            <a:off x="8322898" y="5653858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D3134C8-FA6D-1DFC-9CB8-0455DC124B66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>
            <a:off x="7513914" y="5883158"/>
            <a:ext cx="808984" cy="2680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8955044-9873-E399-38B6-757EEB93675D}"/>
              </a:ext>
            </a:extLst>
          </p:cNvPr>
          <p:cNvCxnSpPr>
            <a:cxnSpLocks/>
            <a:stCxn id="233" idx="2"/>
            <a:endCxn id="33" idx="2"/>
          </p:cNvCxnSpPr>
          <p:nvPr/>
        </p:nvCxnSpPr>
        <p:spPr>
          <a:xfrm>
            <a:off x="5443807" y="4585759"/>
            <a:ext cx="2003629" cy="48594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7D4A412-BFE9-806D-52B4-CFF4281F49F1}"/>
              </a:ext>
            </a:extLst>
          </p:cNvPr>
          <p:cNvCxnSpPr>
            <a:cxnSpLocks/>
            <a:stCxn id="9" idx="2"/>
            <a:endCxn id="33" idx="2"/>
          </p:cNvCxnSpPr>
          <p:nvPr/>
        </p:nvCxnSpPr>
        <p:spPr>
          <a:xfrm>
            <a:off x="4015472" y="4581415"/>
            <a:ext cx="3431964" cy="4902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39CDC9D8-BB21-E866-B29D-0B9243088752}"/>
              </a:ext>
            </a:extLst>
          </p:cNvPr>
          <p:cNvSpPr/>
          <p:nvPr/>
        </p:nvSpPr>
        <p:spPr>
          <a:xfrm>
            <a:off x="9709241" y="3635909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6530B43-7E64-A6EF-EC4B-70781B8C11A1}"/>
              </a:ext>
            </a:extLst>
          </p:cNvPr>
          <p:cNvCxnSpPr>
            <a:cxnSpLocks/>
            <a:stCxn id="85" idx="4"/>
            <a:endCxn id="27" idx="7"/>
          </p:cNvCxnSpPr>
          <p:nvPr/>
        </p:nvCxnSpPr>
        <p:spPr>
          <a:xfrm flipH="1">
            <a:off x="9755472" y="4286920"/>
            <a:ext cx="396061" cy="5525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42B870E-7952-44D1-0A13-32E07E60BA66}"/>
              </a:ext>
            </a:extLst>
          </p:cNvPr>
          <p:cNvSpPr/>
          <p:nvPr/>
        </p:nvSpPr>
        <p:spPr>
          <a:xfrm>
            <a:off x="1897566" y="52943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k8s2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F4D938-129D-89AE-3293-4F03973D781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120145" y="4585758"/>
            <a:ext cx="177320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E509BD-D8ED-F681-7550-2C7F3F4E8AB6}"/>
              </a:ext>
            </a:extLst>
          </p:cNvPr>
          <p:cNvCxnSpPr>
            <a:cxnSpLocks/>
            <a:stCxn id="8" idx="2"/>
            <a:endCxn id="31" idx="0"/>
          </p:cNvCxnSpPr>
          <p:nvPr/>
        </p:nvCxnSpPr>
        <p:spPr>
          <a:xfrm>
            <a:off x="2583823" y="4581415"/>
            <a:ext cx="309529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C87BAA2-9154-462D-70C0-03709185C361}"/>
              </a:ext>
            </a:extLst>
          </p:cNvPr>
          <p:cNvSpPr/>
          <p:nvPr/>
        </p:nvSpPr>
        <p:spPr>
          <a:xfrm>
            <a:off x="2588552" y="52943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k8s3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C88FD4-6C0C-1586-237F-3A8DC4467D5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1097744" y="4583586"/>
            <a:ext cx="2515262" cy="71074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9097D23-7F68-30F7-7C41-1E459BF9241C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2573547" y="4581415"/>
            <a:ext cx="1039459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6A631B3-E942-AAF3-3EA6-0379FE4646D6}"/>
              </a:ext>
            </a:extLst>
          </p:cNvPr>
          <p:cNvSpPr/>
          <p:nvPr/>
        </p:nvSpPr>
        <p:spPr>
          <a:xfrm>
            <a:off x="3308206" y="52943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nfs</a:t>
            </a:r>
            <a:endParaRPr lang="en-US" sz="14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8E4FB73-F087-5D86-BAC8-A93886F47ED5}"/>
              </a:ext>
            </a:extLst>
          </p:cNvPr>
          <p:cNvSpPr/>
          <p:nvPr/>
        </p:nvSpPr>
        <p:spPr>
          <a:xfrm>
            <a:off x="5137300" y="5609353"/>
            <a:ext cx="121919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900B7B-3EBF-E3BC-20B9-DE74F787228C}"/>
              </a:ext>
            </a:extLst>
          </p:cNvPr>
          <p:cNvSpPr/>
          <p:nvPr/>
        </p:nvSpPr>
        <p:spPr>
          <a:xfrm>
            <a:off x="4002665" y="5294334"/>
            <a:ext cx="772727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registry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E942743-BD4F-7A6D-BFF4-30917908B3C3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1096317" y="4603049"/>
            <a:ext cx="3292712" cy="69128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5C98E2B-C889-4C3C-5183-F1D32D2EA563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25828" y="4583583"/>
            <a:ext cx="1863201" cy="71075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6041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980209"/>
            <a:ext cx="6297333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1868455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3534089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41540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3635910"/>
            <a:ext cx="1334578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3635910"/>
            <a:ext cx="3000212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484681" y="3635910"/>
            <a:ext cx="9914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3635910"/>
            <a:ext cx="156649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3635910"/>
            <a:ext cx="134843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2484681" y="3635910"/>
            <a:ext cx="1530791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52943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530614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4581416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4581415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52943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4581416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4581415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5305733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4581415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5299231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4581416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5294336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4581415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7903365" y="2216468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982220" y="615123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4581415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415837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4150315" y="3635910"/>
            <a:ext cx="1293492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2484681" y="3635910"/>
            <a:ext cx="2959126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4581415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4585759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4585759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4585759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130" idx="2"/>
            <a:endCxn id="86" idx="4"/>
          </p:cNvCxnSpPr>
          <p:nvPr/>
        </p:nvCxnSpPr>
        <p:spPr>
          <a:xfrm rot="10800000">
            <a:off x="5301431" y="2429024"/>
            <a:ext cx="2601934" cy="28481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6749002" y="1027906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4631698" y="1778013"/>
            <a:ext cx="1339465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DCGW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2"/>
            <a:endCxn id="86" idx="6"/>
          </p:cNvCxnSpPr>
          <p:nvPr/>
        </p:nvCxnSpPr>
        <p:spPr>
          <a:xfrm rot="5400000">
            <a:off x="6274881" y="1254608"/>
            <a:ext cx="545194" cy="115262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 flipV="1">
            <a:off x="4150316" y="2103519"/>
            <a:ext cx="481383" cy="110500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H="1" flipV="1">
            <a:off x="3177799" y="1084895"/>
            <a:ext cx="1430514" cy="2816750"/>
          </a:xfrm>
          <a:prstGeom prst="bentConnector3">
            <a:avLst>
              <a:gd name="adj1" fmla="val -1230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1EE458C-25BF-CC4B-936E-6086EF7DCA6F}"/>
              </a:ext>
            </a:extLst>
          </p:cNvPr>
          <p:cNvSpPr txBox="1"/>
          <p:nvPr/>
        </p:nvSpPr>
        <p:spPr>
          <a:xfrm>
            <a:off x="7346731" y="3429000"/>
            <a:ext cx="32117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spine/leaf : QFX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Apstra as fabric management</a:t>
            </a:r>
          </a:p>
          <a:p>
            <a:endParaRPr lang="en-US"/>
          </a:p>
          <a:p>
            <a:r>
              <a:rPr lang="en-US"/>
              <a:t>DCGW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MX </a:t>
            </a:r>
          </a:p>
        </p:txBody>
      </p:sp>
    </p:spTree>
    <p:extLst>
      <p:ext uri="{BB962C8B-B14F-4D97-AF65-F5344CB8AC3E}">
        <p14:creationId xmlns:p14="http://schemas.microsoft.com/office/powerpoint/2010/main" val="24292878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129531" y="2280179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95165" y="2280179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609963" y="339618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2043683" y="339618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475332" y="339618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226189" y="2707562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226189" y="2707562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659909" y="2707562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659909" y="2707562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91558" y="2707562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745757" y="2707562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94853" y="453648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623182" y="454829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99653" y="3823566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927982" y="3823565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448706" y="4541381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226189" y="3823566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972543" y="4536486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4044554" y="858028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659909" y="3823565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903667" y="340052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411391" y="2707562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745757" y="2707562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99653" y="3823565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927982" y="3827909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91558" y="3823565"/>
            <a:ext cx="2185785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519893" y="3827909"/>
            <a:ext cx="757450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332002" y="339618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411391" y="2707562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745758" y="2703219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2516" y="4906634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>
            <a:off x="10174808" y="5557645"/>
            <a:ext cx="5759" cy="2051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66568" y="3892249"/>
            <a:ext cx="808413" cy="46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svr10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17099" y="4360349"/>
            <a:ext cx="653676" cy="87179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D446AB9-56B4-35DD-AC56-2FC2FD740AA2}"/>
              </a:ext>
            </a:extLst>
          </p:cNvPr>
          <p:cNvSpPr/>
          <p:nvPr/>
        </p:nvSpPr>
        <p:spPr>
          <a:xfrm>
            <a:off x="7732266" y="34013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BBE042-B9C8-1110-0905-47F6B38E151A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flipH="1" flipV="1">
            <a:off x="5411391" y="2707562"/>
            <a:ext cx="2937101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DF1AD4-6AC8-C414-169A-36A710F7D557}"/>
              </a:ext>
            </a:extLst>
          </p:cNvPr>
          <p:cNvCxnSpPr>
            <a:cxnSpLocks/>
            <a:stCxn id="25" idx="0"/>
            <a:endCxn id="4" idx="2"/>
          </p:cNvCxnSpPr>
          <p:nvPr/>
        </p:nvCxnSpPr>
        <p:spPr>
          <a:xfrm flipH="1" flipV="1">
            <a:off x="3745757" y="2707562"/>
            <a:ext cx="4602735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F8E1D0-FCFA-C44B-8B6F-08907B334443}"/>
              </a:ext>
            </a:extLst>
          </p:cNvPr>
          <p:cNvCxnSpPr>
            <a:cxnSpLocks/>
            <a:stCxn id="343" idx="2"/>
            <a:endCxn id="78" idx="2"/>
          </p:cNvCxnSpPr>
          <p:nvPr/>
        </p:nvCxnSpPr>
        <p:spPr>
          <a:xfrm>
            <a:off x="6948228" y="3823564"/>
            <a:ext cx="2784288" cy="14085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BBC55D1-D7E4-E5F3-68D6-DB098DAFCE71}"/>
              </a:ext>
            </a:extLst>
          </p:cNvPr>
          <p:cNvCxnSpPr>
            <a:cxnSpLocks/>
            <a:stCxn id="25" idx="2"/>
            <a:endCxn id="78" idx="1"/>
          </p:cNvCxnSpPr>
          <p:nvPr/>
        </p:nvCxnSpPr>
        <p:spPr>
          <a:xfrm>
            <a:off x="8348492" y="3828716"/>
            <a:ext cx="1513568" cy="117325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B283E32-42AD-1701-E6C8-78D10CF1E2A3}"/>
              </a:ext>
            </a:extLst>
          </p:cNvPr>
          <p:cNvSpPr txBox="1"/>
          <p:nvPr/>
        </p:nvSpPr>
        <p:spPr>
          <a:xfrm>
            <a:off x="8964718" y="705795"/>
            <a:ext cx="29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Leaf1/leaf2 : </a:t>
            </a:r>
            <a:r>
              <a:rPr lang="en-US" dirty="0" err="1"/>
              <a:t>vEX</a:t>
            </a:r>
            <a:r>
              <a:rPr lang="en-US" dirty="0"/>
              <a:t> 21.2R3-S1.7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2AEA59-7347-4654-DC26-3E72A1E61C06}"/>
              </a:ext>
            </a:extLst>
          </p:cNvPr>
          <p:cNvSpPr txBox="1"/>
          <p:nvPr/>
        </p:nvSpPr>
        <p:spPr>
          <a:xfrm>
            <a:off x="8964718" y="1075127"/>
            <a:ext cx="29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Leaf3/leaf4 : </a:t>
            </a:r>
            <a:r>
              <a:rPr lang="en-US" dirty="0" err="1"/>
              <a:t>vJunos</a:t>
            </a:r>
            <a:r>
              <a:rPr lang="en-US" dirty="0"/>
              <a:t> 23.1R1.8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580991F-71FC-1997-3734-FA47D27ABB3D}"/>
              </a:ext>
            </a:extLst>
          </p:cNvPr>
          <p:cNvSpPr/>
          <p:nvPr/>
        </p:nvSpPr>
        <p:spPr>
          <a:xfrm rot="1607299">
            <a:off x="976431" y="4355293"/>
            <a:ext cx="262758" cy="136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06D9288-B69D-9B09-FFFD-74A25CC1539A}"/>
              </a:ext>
            </a:extLst>
          </p:cNvPr>
          <p:cNvSpPr/>
          <p:nvPr/>
        </p:nvSpPr>
        <p:spPr>
          <a:xfrm rot="1607299">
            <a:off x="3910640" y="4340398"/>
            <a:ext cx="262758" cy="136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829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129531" y="2280179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95165" y="2280179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609963" y="339618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2043683" y="339618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475332" y="339618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226189" y="2707562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226189" y="2707562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659909" y="2707562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659909" y="2707562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91558" y="2707562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745757" y="2707562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94853" y="453648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5422717" y="453648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99653" y="3823566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>
            <a:off x="4091558" y="3823565"/>
            <a:ext cx="1635959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4044554" y="858028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903667" y="340052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411391" y="2707562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745757" y="2707562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99653" y="3823565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>
            <a:off x="5519893" y="3827909"/>
            <a:ext cx="207624" cy="70857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332002" y="339618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411391" y="2707562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745758" y="2703219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2516" y="4906634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>
            <a:off x="10174808" y="5557645"/>
            <a:ext cx="5759" cy="2051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66568" y="3892249"/>
            <a:ext cx="808413" cy="46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svr10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17099" y="4360349"/>
            <a:ext cx="653676" cy="87179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D446AB9-56B4-35DD-AC56-2FC2FD740AA2}"/>
              </a:ext>
            </a:extLst>
          </p:cNvPr>
          <p:cNvSpPr/>
          <p:nvPr/>
        </p:nvSpPr>
        <p:spPr>
          <a:xfrm>
            <a:off x="7732266" y="34013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BBE042-B9C8-1110-0905-47F6B38E151A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flipH="1" flipV="1">
            <a:off x="5411391" y="2707562"/>
            <a:ext cx="2937101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DF1AD4-6AC8-C414-169A-36A710F7D557}"/>
              </a:ext>
            </a:extLst>
          </p:cNvPr>
          <p:cNvCxnSpPr>
            <a:cxnSpLocks/>
            <a:stCxn id="25" idx="0"/>
            <a:endCxn id="4" idx="2"/>
          </p:cNvCxnSpPr>
          <p:nvPr/>
        </p:nvCxnSpPr>
        <p:spPr>
          <a:xfrm flipH="1" flipV="1">
            <a:off x="3745757" y="2707562"/>
            <a:ext cx="4602735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F8E1D0-FCFA-C44B-8B6F-08907B334443}"/>
              </a:ext>
            </a:extLst>
          </p:cNvPr>
          <p:cNvCxnSpPr>
            <a:cxnSpLocks/>
            <a:stCxn id="343" idx="2"/>
            <a:endCxn id="78" idx="2"/>
          </p:cNvCxnSpPr>
          <p:nvPr/>
        </p:nvCxnSpPr>
        <p:spPr>
          <a:xfrm>
            <a:off x="6948228" y="3823564"/>
            <a:ext cx="2784288" cy="14085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BBC55D1-D7E4-E5F3-68D6-DB098DAFCE71}"/>
              </a:ext>
            </a:extLst>
          </p:cNvPr>
          <p:cNvCxnSpPr>
            <a:cxnSpLocks/>
            <a:stCxn id="25" idx="2"/>
            <a:endCxn id="78" idx="1"/>
          </p:cNvCxnSpPr>
          <p:nvPr/>
        </p:nvCxnSpPr>
        <p:spPr>
          <a:xfrm>
            <a:off x="8348492" y="3828716"/>
            <a:ext cx="1513568" cy="117325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B283E32-42AD-1701-E6C8-78D10CF1E2A3}"/>
              </a:ext>
            </a:extLst>
          </p:cNvPr>
          <p:cNvSpPr txBox="1"/>
          <p:nvPr/>
        </p:nvSpPr>
        <p:spPr>
          <a:xfrm>
            <a:off x="8964718" y="705795"/>
            <a:ext cx="30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Leaf1/leaf2 : </a:t>
            </a:r>
            <a:r>
              <a:rPr lang="en-US" dirty="0" err="1"/>
              <a:t>vJunos</a:t>
            </a:r>
            <a:r>
              <a:rPr lang="en-US" dirty="0"/>
              <a:t> 23.1R1.8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2AEA59-7347-4654-DC26-3E72A1E61C06}"/>
              </a:ext>
            </a:extLst>
          </p:cNvPr>
          <p:cNvSpPr txBox="1"/>
          <p:nvPr/>
        </p:nvSpPr>
        <p:spPr>
          <a:xfrm>
            <a:off x="8964718" y="1075127"/>
            <a:ext cx="29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Leaf3/leaf4 : </a:t>
            </a:r>
            <a:r>
              <a:rPr lang="en-US" dirty="0" err="1"/>
              <a:t>vEX</a:t>
            </a:r>
            <a:r>
              <a:rPr lang="en-US" dirty="0"/>
              <a:t> 21.2R3-S1.7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580991F-71FC-1997-3734-FA47D27ABB3D}"/>
              </a:ext>
            </a:extLst>
          </p:cNvPr>
          <p:cNvSpPr/>
          <p:nvPr/>
        </p:nvSpPr>
        <p:spPr>
          <a:xfrm rot="1607299">
            <a:off x="976431" y="4355293"/>
            <a:ext cx="262758" cy="136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06D9288-B69D-9B09-FFFD-74A25CC1539A}"/>
              </a:ext>
            </a:extLst>
          </p:cNvPr>
          <p:cNvSpPr/>
          <p:nvPr/>
        </p:nvSpPr>
        <p:spPr>
          <a:xfrm rot="19648376">
            <a:off x="5492325" y="4347248"/>
            <a:ext cx="262758" cy="136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7106F-BECE-E2C3-F9FF-067DCB695C9C}"/>
              </a:ext>
            </a:extLst>
          </p:cNvPr>
          <p:cNvSpPr txBox="1"/>
          <p:nvPr/>
        </p:nvSpPr>
        <p:spPr>
          <a:xfrm>
            <a:off x="271311" y="5393445"/>
            <a:ext cx="28320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svr1</a:t>
            </a:r>
            <a:r>
              <a:rPr lang="en-US" sz="1400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fc00:dead:beef:a101::1000:1/64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192.168.101.1/24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vn101, </a:t>
            </a:r>
            <a:r>
              <a:rPr lang="en-US" sz="1400" dirty="0" err="1"/>
              <a:t>vlan</a:t>
            </a:r>
            <a:r>
              <a:rPr lang="en-US" sz="1400" dirty="0"/>
              <a:t>-id 101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E8934E-C70F-AFA9-82BF-228A034D3504}"/>
              </a:ext>
            </a:extLst>
          </p:cNvPr>
          <p:cNvSpPr txBox="1"/>
          <p:nvPr/>
        </p:nvSpPr>
        <p:spPr>
          <a:xfrm>
            <a:off x="6063645" y="4605735"/>
            <a:ext cx="28320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svr3</a:t>
            </a:r>
            <a:r>
              <a:rPr lang="en-US" sz="1400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fc00:dead:beef:a101::1000:3/64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192.168.101.3/24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vn101, </a:t>
            </a:r>
            <a:r>
              <a:rPr lang="en-US" sz="1400" dirty="0" err="1"/>
              <a:t>vlan</a:t>
            </a:r>
            <a:r>
              <a:rPr lang="en-US" sz="1400" dirty="0"/>
              <a:t>-id 101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9204C-5FCA-100D-739A-3942C762408B}"/>
              </a:ext>
            </a:extLst>
          </p:cNvPr>
          <p:cNvSpPr txBox="1"/>
          <p:nvPr/>
        </p:nvSpPr>
        <p:spPr>
          <a:xfrm>
            <a:off x="9219713" y="3120844"/>
            <a:ext cx="28527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svr10</a:t>
            </a:r>
            <a:r>
              <a:rPr lang="en-US" sz="1400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fc00:dead:beef:ff15::1000:10/64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172.16.15.10/24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6BF357-A3B4-6811-C088-DF80FAE982B7}"/>
              </a:ext>
            </a:extLst>
          </p:cNvPr>
          <p:cNvSpPr/>
          <p:nvPr/>
        </p:nvSpPr>
        <p:spPr>
          <a:xfrm>
            <a:off x="3239692" y="452939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EF79F1-3ADF-12B2-7F42-896E29F4FA3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3544492" y="3823565"/>
            <a:ext cx="547066" cy="70583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3FD4A8-F46B-E271-28DE-971989FC019A}"/>
              </a:ext>
            </a:extLst>
          </p:cNvPr>
          <p:cNvSpPr txBox="1"/>
          <p:nvPr/>
        </p:nvSpPr>
        <p:spPr>
          <a:xfrm>
            <a:off x="3745757" y="5461516"/>
            <a:ext cx="28320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svr2</a:t>
            </a:r>
            <a:r>
              <a:rPr lang="en-US" sz="1400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fc00:dead:beef:a102::1000:2/64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192.168.102.2/24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vn102, </a:t>
            </a:r>
            <a:r>
              <a:rPr lang="en-US" sz="1400" dirty="0" err="1"/>
              <a:t>vlan</a:t>
            </a:r>
            <a:r>
              <a:rPr lang="en-US" sz="1400" dirty="0"/>
              <a:t>-id 102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1890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Spine-Leaf connection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348570"/>
              </p:ext>
            </p:extLst>
          </p:nvPr>
        </p:nvGraphicFramePr>
        <p:xfrm>
          <a:off x="838200" y="565830"/>
          <a:ext cx="10515600" cy="572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534580">
                <a:tc>
                  <a:txBody>
                    <a:bodyPr/>
                    <a:lstStyle/>
                    <a:p>
                      <a:r>
                        <a:rPr lang="en-US" dirty="0"/>
                        <a:t>Spine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Leaf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Leaf6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vxlangw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9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Leaf6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vxlangw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4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75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3968-A315-7F41-A5D6-69C22E1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3B4BE1-2E43-9C44-EC3A-97B3E34EDF7B}"/>
              </a:ext>
            </a:extLst>
          </p:cNvPr>
          <p:cNvSpPr/>
          <p:nvPr/>
        </p:nvSpPr>
        <p:spPr>
          <a:xfrm>
            <a:off x="3653769" y="299850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E1620F-4C9E-BDE1-597B-4A0CCAB8475E}"/>
              </a:ext>
            </a:extLst>
          </p:cNvPr>
          <p:cNvSpPr/>
          <p:nvPr/>
        </p:nvSpPr>
        <p:spPr>
          <a:xfrm>
            <a:off x="5416222" y="2998505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AD5CC4-98D1-F156-348F-252F19807127}"/>
              </a:ext>
            </a:extLst>
          </p:cNvPr>
          <p:cNvSpPr/>
          <p:nvPr/>
        </p:nvSpPr>
        <p:spPr>
          <a:xfrm>
            <a:off x="5411690" y="4884593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C1FDE9-DCA0-EB5A-C1B3-D2467F60CE4D}"/>
              </a:ext>
            </a:extLst>
          </p:cNvPr>
          <p:cNvSpPr/>
          <p:nvPr/>
        </p:nvSpPr>
        <p:spPr>
          <a:xfrm>
            <a:off x="7357222" y="2998505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3BD84D-BFEA-5DEB-F400-C944ABBE339C}"/>
              </a:ext>
            </a:extLst>
          </p:cNvPr>
          <p:cNvSpPr/>
          <p:nvPr/>
        </p:nvSpPr>
        <p:spPr>
          <a:xfrm>
            <a:off x="7347436" y="4888887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FF5ADB-F0CE-67F0-3318-880D4F706D98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431534" y="3350602"/>
            <a:ext cx="9846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63237E1-4C79-DA3C-FB3F-49AA663149AF}"/>
              </a:ext>
            </a:extLst>
          </p:cNvPr>
          <p:cNvSpPr/>
          <p:nvPr/>
        </p:nvSpPr>
        <p:spPr>
          <a:xfrm>
            <a:off x="5508610" y="634371"/>
            <a:ext cx="868636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tGEN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5EFE75-7116-3485-3A2F-E8B895720D14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6193987" y="3350602"/>
            <a:ext cx="1163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3983-CE1E-6FCD-C022-5C267FF3C1A7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6189455" y="5236690"/>
            <a:ext cx="1157981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A7418A0-8197-D8E5-D362-CBD871CCEF74}"/>
              </a:ext>
            </a:extLst>
          </p:cNvPr>
          <p:cNvSpPr/>
          <p:nvPr/>
        </p:nvSpPr>
        <p:spPr>
          <a:xfrm>
            <a:off x="9067570" y="299850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EAA05D-34D8-C01C-59F4-6D7932CC1810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8134987" y="3350602"/>
            <a:ext cx="9325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EF1ADD-41BC-2981-35DD-FA997E5CC277}"/>
              </a:ext>
            </a:extLst>
          </p:cNvPr>
          <p:cNvCxnSpPr>
            <a:cxnSpLocks/>
            <a:stCxn id="7" idx="7"/>
            <a:endCxn id="12" idx="3"/>
          </p:cNvCxnSpPr>
          <p:nvPr/>
        </p:nvCxnSpPr>
        <p:spPr>
          <a:xfrm flipV="1">
            <a:off x="8011300" y="3599571"/>
            <a:ext cx="1170171" cy="13924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12D3BA-72CB-F538-A5C9-F84094C1F2FB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5800573" y="3702698"/>
            <a:ext cx="4532" cy="118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6742C8-DA5A-AD4B-1954-5BF08703D52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7736319" y="3702698"/>
            <a:ext cx="9786" cy="1186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EAE6EE-3D9B-A992-DF2F-90983626A701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317633" y="3599571"/>
            <a:ext cx="1207958" cy="1388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0565F2-C53B-3CEC-9581-9FC1D4137595}"/>
              </a:ext>
            </a:extLst>
          </p:cNvPr>
          <p:cNvSpPr txBox="1"/>
          <p:nvPr/>
        </p:nvSpPr>
        <p:spPr>
          <a:xfrm>
            <a:off x="5482412" y="2678950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6C173-B2C3-529F-D6DD-D2C6FD7832BC}"/>
              </a:ext>
            </a:extLst>
          </p:cNvPr>
          <p:cNvSpPr txBox="1"/>
          <p:nvPr/>
        </p:nvSpPr>
        <p:spPr>
          <a:xfrm>
            <a:off x="5475871" y="5617542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421F40-043D-2E70-6131-BA5A06AE76BE}"/>
              </a:ext>
            </a:extLst>
          </p:cNvPr>
          <p:cNvSpPr txBox="1"/>
          <p:nvPr/>
        </p:nvSpPr>
        <p:spPr>
          <a:xfrm>
            <a:off x="7416870" y="5579281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CF101C-F637-44A6-4802-B9DA2DB8E912}"/>
              </a:ext>
            </a:extLst>
          </p:cNvPr>
          <p:cNvSpPr txBox="1"/>
          <p:nvPr/>
        </p:nvSpPr>
        <p:spPr>
          <a:xfrm>
            <a:off x="7416869" y="2705171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BCC25F-F047-E180-8FC5-E47D4E3AB6E0}"/>
              </a:ext>
            </a:extLst>
          </p:cNvPr>
          <p:cNvSpPr txBox="1"/>
          <p:nvPr/>
        </p:nvSpPr>
        <p:spPr>
          <a:xfrm>
            <a:off x="3739523" y="261373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5A1B9-F300-DB1B-3E9E-C94A99D705CE}"/>
              </a:ext>
            </a:extLst>
          </p:cNvPr>
          <p:cNvSpPr txBox="1"/>
          <p:nvPr/>
        </p:nvSpPr>
        <p:spPr>
          <a:xfrm>
            <a:off x="9004734" y="264297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B8CCFC-3EBF-0AD3-CB2F-1068DFED20D9}"/>
              </a:ext>
            </a:extLst>
          </p:cNvPr>
          <p:cNvSpPr txBox="1"/>
          <p:nvPr/>
        </p:nvSpPr>
        <p:spPr>
          <a:xfrm>
            <a:off x="3369692" y="561754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n </a:t>
            </a:r>
            <a:r>
              <a:rPr lang="en-US" dirty="0" err="1"/>
              <a:t>cRPD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8FC2A6B-6520-A6E3-3296-E39559E92E1B}"/>
              </a:ext>
            </a:extLst>
          </p:cNvPr>
          <p:cNvSpPr/>
          <p:nvPr/>
        </p:nvSpPr>
        <p:spPr>
          <a:xfrm>
            <a:off x="9114573" y="488459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50E0F5-8D72-4787-5A11-0EC1850F0A82}"/>
              </a:ext>
            </a:extLst>
          </p:cNvPr>
          <p:cNvCxnSpPr>
            <a:cxnSpLocks/>
            <a:stCxn id="6" idx="5"/>
            <a:endCxn id="35" idx="1"/>
          </p:cNvCxnSpPr>
          <p:nvPr/>
        </p:nvCxnSpPr>
        <p:spPr>
          <a:xfrm>
            <a:off x="8021086" y="3599571"/>
            <a:ext cx="1207388" cy="1388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10B3FD-9623-E731-B8E7-CEFAEBD53285}"/>
              </a:ext>
            </a:extLst>
          </p:cNvPr>
          <p:cNvCxnSpPr>
            <a:cxnSpLocks/>
            <a:stCxn id="7" idx="6"/>
            <a:endCxn id="35" idx="2"/>
          </p:cNvCxnSpPr>
          <p:nvPr/>
        </p:nvCxnSpPr>
        <p:spPr>
          <a:xfrm flipV="1">
            <a:off x="8125201" y="5236689"/>
            <a:ext cx="989372" cy="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B7BD2D-BF85-B160-452D-5BF4BD309FE3}"/>
              </a:ext>
            </a:extLst>
          </p:cNvPr>
          <p:cNvSpPr/>
          <p:nvPr/>
        </p:nvSpPr>
        <p:spPr>
          <a:xfrm>
            <a:off x="3649075" y="488459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C4305F-5D54-2244-E5B7-E65399B2EB03}"/>
              </a:ext>
            </a:extLst>
          </p:cNvPr>
          <p:cNvCxnSpPr>
            <a:cxnSpLocks/>
            <a:stCxn id="48" idx="6"/>
            <a:endCxn id="5" idx="2"/>
          </p:cNvCxnSpPr>
          <p:nvPr/>
        </p:nvCxnSpPr>
        <p:spPr>
          <a:xfrm>
            <a:off x="4426840" y="5236690"/>
            <a:ext cx="9848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17B4681-2242-7167-3CFC-8BB260ACE2C8}"/>
              </a:ext>
            </a:extLst>
          </p:cNvPr>
          <p:cNvCxnSpPr>
            <a:cxnSpLocks/>
            <a:stCxn id="48" idx="7"/>
            <a:endCxn id="4" idx="3"/>
          </p:cNvCxnSpPr>
          <p:nvPr/>
        </p:nvCxnSpPr>
        <p:spPr>
          <a:xfrm flipV="1">
            <a:off x="4312939" y="3599571"/>
            <a:ext cx="1217184" cy="1388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B37BEE-945C-7722-25A3-213DE4B54207}"/>
              </a:ext>
            </a:extLst>
          </p:cNvPr>
          <p:cNvSpPr txBox="1"/>
          <p:nvPr/>
        </p:nvSpPr>
        <p:spPr>
          <a:xfrm>
            <a:off x="8808393" y="563548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n </a:t>
            </a:r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394072C9-3286-7EA3-38B7-BF9FBAB056DA}"/>
              </a:ext>
            </a:extLst>
          </p:cNvPr>
          <p:cNvCxnSpPr>
            <a:cxnSpLocks/>
            <a:stCxn id="3" idx="2"/>
            <a:endCxn id="107" idx="4"/>
          </p:cNvCxnSpPr>
          <p:nvPr/>
        </p:nvCxnSpPr>
        <p:spPr>
          <a:xfrm rot="10800000" flipH="1">
            <a:off x="3653769" y="2250310"/>
            <a:ext cx="3196602" cy="1100293"/>
          </a:xfrm>
          <a:prstGeom prst="bentConnector4">
            <a:avLst>
              <a:gd name="adj1" fmla="val -7151"/>
              <a:gd name="adj2" fmla="val 66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A3CAA487-10CC-9FCD-3C3B-8BD8B7C78F2C}"/>
              </a:ext>
            </a:extLst>
          </p:cNvPr>
          <p:cNvCxnSpPr>
            <a:cxnSpLocks/>
            <a:stCxn id="48" idx="2"/>
            <a:endCxn id="107" idx="2"/>
          </p:cNvCxnSpPr>
          <p:nvPr/>
        </p:nvCxnSpPr>
        <p:spPr>
          <a:xfrm rot="10800000" flipH="1">
            <a:off x="3649074" y="1898214"/>
            <a:ext cx="2812413" cy="3338477"/>
          </a:xfrm>
          <a:prstGeom prst="bentConnector3">
            <a:avLst>
              <a:gd name="adj1" fmla="val -2120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41E2DE40-3D86-36F4-C85B-164163470F59}"/>
              </a:ext>
            </a:extLst>
          </p:cNvPr>
          <p:cNvCxnSpPr>
            <a:cxnSpLocks/>
            <a:stCxn id="12" idx="6"/>
            <a:endCxn id="107" idx="6"/>
          </p:cNvCxnSpPr>
          <p:nvPr/>
        </p:nvCxnSpPr>
        <p:spPr>
          <a:xfrm flipH="1" flipV="1">
            <a:off x="7239253" y="1898213"/>
            <a:ext cx="2606082" cy="1452389"/>
          </a:xfrm>
          <a:prstGeom prst="bentConnector3">
            <a:avLst>
              <a:gd name="adj1" fmla="val -877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F8EA9769-A99B-CBCB-0909-634B1C3288AE}"/>
              </a:ext>
            </a:extLst>
          </p:cNvPr>
          <p:cNvCxnSpPr>
            <a:cxnSpLocks/>
            <a:stCxn id="35" idx="6"/>
            <a:endCxn id="107" idx="0"/>
          </p:cNvCxnSpPr>
          <p:nvPr/>
        </p:nvCxnSpPr>
        <p:spPr>
          <a:xfrm flipH="1" flipV="1">
            <a:off x="6850371" y="1546116"/>
            <a:ext cx="3041967" cy="3690573"/>
          </a:xfrm>
          <a:prstGeom prst="bentConnector4">
            <a:avLst>
              <a:gd name="adj1" fmla="val -16844"/>
              <a:gd name="adj2" fmla="val 10619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D51FA2B-E080-FFE3-0B3C-0D98E13316E9}"/>
              </a:ext>
            </a:extLst>
          </p:cNvPr>
          <p:cNvSpPr txBox="1"/>
          <p:nvPr/>
        </p:nvSpPr>
        <p:spPr>
          <a:xfrm>
            <a:off x="6155309" y="645187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n </a:t>
            </a:r>
            <a:r>
              <a:rPr lang="en-US" dirty="0" err="1"/>
              <a:t>cRPD</a:t>
            </a:r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B76CABE-AF10-ABB6-5B69-FCF12AF53DC8}"/>
              </a:ext>
            </a:extLst>
          </p:cNvPr>
          <p:cNvSpPr/>
          <p:nvPr/>
        </p:nvSpPr>
        <p:spPr>
          <a:xfrm>
            <a:off x="6434692" y="571892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RR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7B7F561-7791-9F40-FA8C-F4374E061D80}"/>
              </a:ext>
            </a:extLst>
          </p:cNvPr>
          <p:cNvCxnSpPr>
            <a:cxnSpLocks/>
            <a:stCxn id="103" idx="1"/>
            <a:endCxn id="5" idx="5"/>
          </p:cNvCxnSpPr>
          <p:nvPr/>
        </p:nvCxnSpPr>
        <p:spPr>
          <a:xfrm flipH="1" flipV="1">
            <a:off x="6075554" y="5485659"/>
            <a:ext cx="473039" cy="336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7C42AA10-4C90-FDAB-A2F2-3683456ACD43}"/>
              </a:ext>
            </a:extLst>
          </p:cNvPr>
          <p:cNvSpPr/>
          <p:nvPr/>
        </p:nvSpPr>
        <p:spPr>
          <a:xfrm>
            <a:off x="6461488" y="154611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BGP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362FB90-964B-8AC4-2473-EA87590475A7}"/>
              </a:ext>
            </a:extLst>
          </p:cNvPr>
          <p:cNvSpPr txBox="1"/>
          <p:nvPr/>
        </p:nvSpPr>
        <p:spPr>
          <a:xfrm>
            <a:off x="5367540" y="282272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7AE2380-212E-0DCA-107D-328C474B2DC1}"/>
              </a:ext>
            </a:extLst>
          </p:cNvPr>
          <p:cNvCxnSpPr>
            <a:cxnSpLocks/>
            <a:stCxn id="107" idx="1"/>
            <a:endCxn id="9" idx="2"/>
          </p:cNvCxnSpPr>
          <p:nvPr/>
        </p:nvCxnSpPr>
        <p:spPr>
          <a:xfrm flipH="1" flipV="1">
            <a:off x="5942928" y="1199339"/>
            <a:ext cx="632461" cy="4499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27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165595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8672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047323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8548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4162714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gw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gw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25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50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7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19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62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67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4900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External Devices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690344"/>
              </p:ext>
            </p:extLst>
          </p:nvPr>
        </p:nvGraphicFramePr>
        <p:xfrm>
          <a:off x="838200" y="1690688"/>
          <a:ext cx="10515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node-Z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svr10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ge0/0/1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50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4592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DC2 : Collapsed Switches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2505533"/>
              </p:ext>
            </p:extLst>
          </p:nvPr>
        </p:nvGraphicFramePr>
        <p:xfrm>
          <a:off x="838200" y="0"/>
          <a:ext cx="10515600" cy="702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4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8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gw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8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2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4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3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6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8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06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8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49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gw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eth8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259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6835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6D70-11E1-ED42-B4C8-4EB7CFCF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EVPN Lab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34996B6-EC89-1445-96D0-8AAF35A5E0C8}"/>
              </a:ext>
            </a:extLst>
          </p:cNvPr>
          <p:cNvSpPr/>
          <p:nvPr/>
        </p:nvSpPr>
        <p:spPr>
          <a:xfrm>
            <a:off x="2366057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268056-49D7-7D45-B951-D544E80328FF}"/>
              </a:ext>
            </a:extLst>
          </p:cNvPr>
          <p:cNvSpPr/>
          <p:nvPr/>
        </p:nvSpPr>
        <p:spPr>
          <a:xfrm>
            <a:off x="4657314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65905A-75A4-E34E-9D2E-683949BF01A0}"/>
              </a:ext>
            </a:extLst>
          </p:cNvPr>
          <p:cNvSpPr/>
          <p:nvPr/>
        </p:nvSpPr>
        <p:spPr>
          <a:xfrm>
            <a:off x="4662568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052A35-1304-A84A-BFFF-62C5A8AAFD50}"/>
              </a:ext>
            </a:extLst>
          </p:cNvPr>
          <p:cNvSpPr/>
          <p:nvPr/>
        </p:nvSpPr>
        <p:spPr>
          <a:xfrm>
            <a:off x="7747358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2A2E1-9837-1746-8373-28689BC52A85}"/>
              </a:ext>
            </a:extLst>
          </p:cNvPr>
          <p:cNvSpPr/>
          <p:nvPr/>
        </p:nvSpPr>
        <p:spPr>
          <a:xfrm>
            <a:off x="7752612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E6DAD6-DE5C-5E40-9B69-6D935F0FF751}"/>
              </a:ext>
            </a:extLst>
          </p:cNvPr>
          <p:cNvCxnSpPr>
            <a:cxnSpLocks/>
            <a:stCxn id="3" idx="6"/>
            <a:endCxn id="10" idx="1"/>
          </p:cNvCxnSpPr>
          <p:nvPr/>
        </p:nvCxnSpPr>
        <p:spPr>
          <a:xfrm flipV="1">
            <a:off x="3143822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7E1958-68E1-244A-839A-503EB26DFA5F}"/>
              </a:ext>
            </a:extLst>
          </p:cNvPr>
          <p:cNvSpPr/>
          <p:nvPr/>
        </p:nvSpPr>
        <p:spPr>
          <a:xfrm>
            <a:off x="3564237" y="321150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71EC7B-6E2B-0B4D-B68A-F3B4B92B936F}"/>
              </a:ext>
            </a:extLst>
          </p:cNvPr>
          <p:cNvCxnSpPr>
            <a:cxnSpLocks/>
            <a:stCxn id="4" idx="2"/>
            <a:endCxn id="10" idx="3"/>
          </p:cNvCxnSpPr>
          <p:nvPr/>
        </p:nvCxnSpPr>
        <p:spPr>
          <a:xfrm flipH="1" flipV="1">
            <a:off x="4236899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B455BB-6477-F247-A1AE-460E99B01BCF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3029921" y="3628645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79C9A1D-6590-C849-92AD-B4535F5A2D1D}"/>
              </a:ext>
            </a:extLst>
          </p:cNvPr>
          <p:cNvSpPr/>
          <p:nvPr/>
        </p:nvSpPr>
        <p:spPr>
          <a:xfrm rot="2080866">
            <a:off x="3528304" y="406143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5BAF89-62FE-CB47-AD42-E0E3DF56EECA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flipH="1" flipV="1">
            <a:off x="4141210" y="4420975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E7AEE9-BAC8-EB4A-9849-718BB97FE581}"/>
              </a:ext>
            </a:extLst>
          </p:cNvPr>
          <p:cNvSpPr/>
          <p:nvPr/>
        </p:nvSpPr>
        <p:spPr>
          <a:xfrm>
            <a:off x="5728138" y="1362800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AF30D5-DEB3-4C46-8A07-C57C5E867A90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5046197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6FBDCA-69B2-4744-A443-291514E62A8E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440333" y="4821070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797B54-949B-D649-894A-3D55B5DBEE1C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435079" y="3379676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65D142-A15E-8847-B313-D58923C348BB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8136241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9F5D92D-2596-7542-8811-B1EFA6D3AA8E}"/>
              </a:ext>
            </a:extLst>
          </p:cNvPr>
          <p:cNvSpPr/>
          <p:nvPr/>
        </p:nvSpPr>
        <p:spPr>
          <a:xfrm>
            <a:off x="9302890" y="302757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AE9B6F4-C4CA-0142-BF6E-EA6965D6ABD5}"/>
              </a:ext>
            </a:extLst>
          </p:cNvPr>
          <p:cNvSpPr/>
          <p:nvPr/>
        </p:nvSpPr>
        <p:spPr>
          <a:xfrm>
            <a:off x="9297634" y="4470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A812FA-9C3C-1947-BA8F-7BE60A758711}"/>
              </a:ext>
            </a:extLst>
          </p:cNvPr>
          <p:cNvCxnSpPr>
            <a:cxnSpLocks/>
            <a:stCxn id="34" idx="1"/>
            <a:endCxn id="6" idx="5"/>
          </p:cNvCxnSpPr>
          <p:nvPr/>
        </p:nvCxnSpPr>
        <p:spPr>
          <a:xfrm flipH="1" flipV="1">
            <a:off x="8411222" y="3628645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AA5DE3-C691-9A47-AA3B-909724FB77F6}"/>
              </a:ext>
            </a:extLst>
          </p:cNvPr>
          <p:cNvCxnSpPr>
            <a:cxnSpLocks/>
            <a:stCxn id="6" idx="6"/>
            <a:endCxn id="31" idx="2"/>
          </p:cNvCxnSpPr>
          <p:nvPr/>
        </p:nvCxnSpPr>
        <p:spPr>
          <a:xfrm flipV="1">
            <a:off x="8525123" y="3379674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179241-B9C7-0C48-954D-F87D4BF87794}"/>
              </a:ext>
            </a:extLst>
          </p:cNvPr>
          <p:cNvCxnSpPr>
            <a:cxnSpLocks/>
            <a:stCxn id="7" idx="6"/>
            <a:endCxn id="34" idx="2"/>
          </p:cNvCxnSpPr>
          <p:nvPr/>
        </p:nvCxnSpPr>
        <p:spPr>
          <a:xfrm>
            <a:off x="8530377" y="4821070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BC2FA7-22B3-4F48-91DF-9EE9E8300DA9}"/>
              </a:ext>
            </a:extLst>
          </p:cNvPr>
          <p:cNvCxnSpPr>
            <a:cxnSpLocks/>
            <a:stCxn id="7" idx="7"/>
            <a:endCxn id="31" idx="3"/>
          </p:cNvCxnSpPr>
          <p:nvPr/>
        </p:nvCxnSpPr>
        <p:spPr>
          <a:xfrm flipV="1">
            <a:off x="8416476" y="3628643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F9ECE20-6313-7E4A-8560-985C548CD50D}"/>
              </a:ext>
            </a:extLst>
          </p:cNvPr>
          <p:cNvCxnSpPr>
            <a:cxnSpLocks/>
            <a:stCxn id="15" idx="1"/>
            <a:endCxn id="3" idx="0"/>
          </p:cNvCxnSpPr>
          <p:nvPr/>
        </p:nvCxnSpPr>
        <p:spPr>
          <a:xfrm rot="10800000" flipV="1">
            <a:off x="2754940" y="1690687"/>
            <a:ext cx="2973198" cy="133689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CC61542-637C-604D-8DC7-330D6AB8E3D5}"/>
              </a:ext>
            </a:extLst>
          </p:cNvPr>
          <p:cNvCxnSpPr>
            <a:cxnSpLocks/>
            <a:stCxn id="31" idx="0"/>
            <a:endCxn id="15" idx="2"/>
          </p:cNvCxnSpPr>
          <p:nvPr/>
        </p:nvCxnSpPr>
        <p:spPr>
          <a:xfrm rot="16200000" flipV="1">
            <a:off x="7573317" y="909120"/>
            <a:ext cx="1009002" cy="322791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0710F4E-0685-8C44-A51A-2F34C41ACE25}"/>
              </a:ext>
            </a:extLst>
          </p:cNvPr>
          <p:cNvCxnSpPr>
            <a:cxnSpLocks/>
            <a:stCxn id="34" idx="6"/>
            <a:endCxn id="15" idx="3"/>
          </p:cNvCxnSpPr>
          <p:nvPr/>
        </p:nvCxnSpPr>
        <p:spPr>
          <a:xfrm flipH="1" flipV="1">
            <a:off x="7199586" y="1690688"/>
            <a:ext cx="2875813" cy="3131671"/>
          </a:xfrm>
          <a:prstGeom prst="bentConnector3">
            <a:avLst>
              <a:gd name="adj1" fmla="val -79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09E921C-5B2C-F449-A5FD-416AB7FFF4F5}"/>
              </a:ext>
            </a:extLst>
          </p:cNvPr>
          <p:cNvSpPr txBox="1"/>
          <p:nvPr/>
        </p:nvSpPr>
        <p:spPr>
          <a:xfrm>
            <a:off x="5137946" y="1689399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50AA95-BFF7-8B48-A578-B0AC32703009}"/>
              </a:ext>
            </a:extLst>
          </p:cNvPr>
          <p:cNvSpPr txBox="1"/>
          <p:nvPr/>
        </p:nvSpPr>
        <p:spPr>
          <a:xfrm>
            <a:off x="6465674" y="1969493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B4206C-A581-0941-941E-3B97237ABBDE}"/>
              </a:ext>
            </a:extLst>
          </p:cNvPr>
          <p:cNvSpPr txBox="1"/>
          <p:nvPr/>
        </p:nvSpPr>
        <p:spPr>
          <a:xfrm>
            <a:off x="7204526" y="132779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0F71F7F-F909-2F43-A327-2A3C5B1CFACB}"/>
              </a:ext>
            </a:extLst>
          </p:cNvPr>
          <p:cNvSpPr/>
          <p:nvPr/>
        </p:nvSpPr>
        <p:spPr>
          <a:xfrm>
            <a:off x="5728138" y="5775212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79B5C7-8C7E-094A-A122-A734C49E1319}"/>
              </a:ext>
            </a:extLst>
          </p:cNvPr>
          <p:cNvSpPr txBox="1"/>
          <p:nvPr/>
        </p:nvSpPr>
        <p:spPr>
          <a:xfrm>
            <a:off x="5137946" y="607000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E089E4-888D-B543-AA48-2D37300B77D1}"/>
              </a:ext>
            </a:extLst>
          </p:cNvPr>
          <p:cNvSpPr txBox="1"/>
          <p:nvPr/>
        </p:nvSpPr>
        <p:spPr>
          <a:xfrm>
            <a:off x="5852249" y="6413881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1F2762-94C7-3D49-B3C5-942BB3D6B351}"/>
              </a:ext>
            </a:extLst>
          </p:cNvPr>
          <p:cNvSpPr txBox="1"/>
          <p:nvPr/>
        </p:nvSpPr>
        <p:spPr>
          <a:xfrm>
            <a:off x="7150996" y="5753168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C966A17-72DF-AA46-9BBA-AF2CCC5826FE}"/>
              </a:ext>
            </a:extLst>
          </p:cNvPr>
          <p:cNvCxnSpPr>
            <a:cxnSpLocks/>
            <a:stCxn id="61" idx="1"/>
            <a:endCxn id="3" idx="4"/>
          </p:cNvCxnSpPr>
          <p:nvPr/>
        </p:nvCxnSpPr>
        <p:spPr>
          <a:xfrm rot="10800000">
            <a:off x="2754940" y="3731772"/>
            <a:ext cx="2973198" cy="23713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ADFB23C-83FA-3446-995A-CCF50CA05604}"/>
              </a:ext>
            </a:extLst>
          </p:cNvPr>
          <p:cNvCxnSpPr>
            <a:cxnSpLocks/>
            <a:stCxn id="31" idx="6"/>
            <a:endCxn id="61" idx="2"/>
          </p:cNvCxnSpPr>
          <p:nvPr/>
        </p:nvCxnSpPr>
        <p:spPr>
          <a:xfrm flipH="1">
            <a:off x="6463862" y="3379674"/>
            <a:ext cx="3616793" cy="3051313"/>
          </a:xfrm>
          <a:prstGeom prst="bentConnector4">
            <a:avLst>
              <a:gd name="adj1" fmla="val -29859"/>
              <a:gd name="adj2" fmla="val 10749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47F05E31-9912-B14E-ACBF-4586AA523A75}"/>
              </a:ext>
            </a:extLst>
          </p:cNvPr>
          <p:cNvCxnSpPr>
            <a:cxnSpLocks/>
            <a:stCxn id="61" idx="3"/>
            <a:endCxn id="34" idx="4"/>
          </p:cNvCxnSpPr>
          <p:nvPr/>
        </p:nvCxnSpPr>
        <p:spPr>
          <a:xfrm flipV="1">
            <a:off x="7199586" y="5174455"/>
            <a:ext cx="2486931" cy="92864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8705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251648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45B23A1-A79C-B94C-A915-BCE02A0D296E}"/>
              </a:ext>
            </a:extLst>
          </p:cNvPr>
          <p:cNvSpPr/>
          <p:nvPr/>
        </p:nvSpPr>
        <p:spPr>
          <a:xfrm>
            <a:off x="2604268" y="4147063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 network2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2"/>
          </p:cNvCxnSpPr>
          <p:nvPr/>
        </p:nvCxnSpPr>
        <p:spPr>
          <a:xfrm>
            <a:off x="3497647" y="2868583"/>
            <a:ext cx="743936" cy="11700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9E15AB-A16D-7C49-AAB9-7A1A89E2385F}"/>
              </a:ext>
            </a:extLst>
          </p:cNvPr>
          <p:cNvCxnSpPr>
            <a:cxnSpLocks/>
            <a:stCxn id="13" idx="3"/>
            <a:endCxn id="3" idx="0"/>
          </p:cNvCxnSpPr>
          <p:nvPr/>
        </p:nvCxnSpPr>
        <p:spPr>
          <a:xfrm flipV="1">
            <a:off x="3497647" y="3334407"/>
            <a:ext cx="743936" cy="11647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4688272" y="3683874"/>
            <a:ext cx="292319" cy="26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73970" y="3683874"/>
            <a:ext cx="2903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3683874"/>
            <a:ext cx="292319" cy="26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 flipV="1">
            <a:off x="2196171" y="2868583"/>
            <a:ext cx="408097" cy="3884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4" idx="3"/>
            <a:endCxn id="13" idx="1"/>
          </p:cNvCxnSpPr>
          <p:nvPr/>
        </p:nvCxnSpPr>
        <p:spPr>
          <a:xfrm>
            <a:off x="2196171" y="4147063"/>
            <a:ext cx="408097" cy="352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8" idx="3"/>
            <a:endCxn id="13" idx="1"/>
          </p:cNvCxnSpPr>
          <p:nvPr/>
        </p:nvCxnSpPr>
        <p:spPr>
          <a:xfrm flipV="1">
            <a:off x="2196171" y="4499160"/>
            <a:ext cx="408097" cy="4042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6094636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A02BCE7-67DE-A049-A377-35CA8550452B}"/>
              </a:ext>
            </a:extLst>
          </p:cNvPr>
          <p:cNvCxnSpPr>
            <a:cxnSpLocks/>
            <a:stCxn id="6" idx="2"/>
            <a:endCxn id="94" idx="2"/>
          </p:cNvCxnSpPr>
          <p:nvPr/>
        </p:nvCxnSpPr>
        <p:spPr>
          <a:xfrm flipH="1" flipV="1">
            <a:off x="6609725" y="2077500"/>
            <a:ext cx="1283" cy="1958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4035970"/>
            <a:ext cx="0" cy="184490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94893" y="333440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4848626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4903430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4848627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4903430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4267514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4303798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4267515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432231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5389238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5442941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BAD97890-C6C6-C14C-B674-08F6F327CA5E}"/>
              </a:ext>
            </a:extLst>
          </p:cNvPr>
          <p:cNvSpPr/>
          <p:nvPr/>
        </p:nvSpPr>
        <p:spPr>
          <a:xfrm>
            <a:off x="4778345" y="1408022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network3</a:t>
            </a:r>
          </a:p>
          <a:p>
            <a:pPr algn="ctr"/>
            <a:r>
              <a:rPr lang="en-US" sz="1200"/>
              <a:t>with vlan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B8D14A0-3608-544A-A1F8-F89410E47A9A}"/>
              </a:ext>
            </a:extLst>
          </p:cNvPr>
          <p:cNvCxnSpPr>
            <a:cxnSpLocks/>
            <a:stCxn id="144" idx="3"/>
            <a:endCxn id="6" idx="2"/>
          </p:cNvCxnSpPr>
          <p:nvPr/>
        </p:nvCxnSpPr>
        <p:spPr>
          <a:xfrm>
            <a:off x="5671724" y="1760119"/>
            <a:ext cx="939284" cy="2275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E27F2B2E-B282-D04E-94C5-5EA0F062EDA9}"/>
              </a:ext>
            </a:extLst>
          </p:cNvPr>
          <p:cNvSpPr/>
          <p:nvPr/>
        </p:nvSpPr>
        <p:spPr>
          <a:xfrm>
            <a:off x="3626311" y="1156511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CPE5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0E0928E-A29F-E946-B7E1-8562DB4489E8}"/>
              </a:ext>
            </a:extLst>
          </p:cNvPr>
          <p:cNvSpPr/>
          <p:nvPr/>
        </p:nvSpPr>
        <p:spPr>
          <a:xfrm>
            <a:off x="2519768" y="1156511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client5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D3EE65A-7941-C546-86CC-010243042447}"/>
              </a:ext>
            </a:extLst>
          </p:cNvPr>
          <p:cNvCxnSpPr>
            <a:cxnSpLocks/>
            <a:stCxn id="147" idx="3"/>
            <a:endCxn id="146" idx="1"/>
          </p:cNvCxnSpPr>
          <p:nvPr/>
        </p:nvCxnSpPr>
        <p:spPr>
          <a:xfrm>
            <a:off x="3263705" y="1392152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9679633-C9DC-7448-9919-A4775BCC13EA}"/>
              </a:ext>
            </a:extLst>
          </p:cNvPr>
          <p:cNvCxnSpPr>
            <a:cxnSpLocks/>
            <a:stCxn id="146" idx="3"/>
            <a:endCxn id="144" idx="1"/>
          </p:cNvCxnSpPr>
          <p:nvPr/>
        </p:nvCxnSpPr>
        <p:spPr>
          <a:xfrm>
            <a:off x="4370248" y="1392152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782E8980-BA13-2E4A-8382-A86BAB67BA93}"/>
              </a:ext>
            </a:extLst>
          </p:cNvPr>
          <p:cNvSpPr/>
          <p:nvPr/>
        </p:nvSpPr>
        <p:spPr>
          <a:xfrm>
            <a:off x="3626311" y="177464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CPE6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33EE378A-334B-CC4F-A661-E9695D915CB9}"/>
              </a:ext>
            </a:extLst>
          </p:cNvPr>
          <p:cNvSpPr/>
          <p:nvPr/>
        </p:nvSpPr>
        <p:spPr>
          <a:xfrm>
            <a:off x="2519768" y="177464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client6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8167162-D6E6-A44C-BB05-15EBB2C85652}"/>
              </a:ext>
            </a:extLst>
          </p:cNvPr>
          <p:cNvCxnSpPr>
            <a:cxnSpLocks/>
            <a:stCxn id="151" idx="3"/>
            <a:endCxn id="150" idx="1"/>
          </p:cNvCxnSpPr>
          <p:nvPr/>
        </p:nvCxnSpPr>
        <p:spPr>
          <a:xfrm>
            <a:off x="3263705" y="201028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DF7A4FF-7C75-FE4F-8944-D3F20B4365D3}"/>
              </a:ext>
            </a:extLst>
          </p:cNvPr>
          <p:cNvCxnSpPr>
            <a:cxnSpLocks/>
            <a:stCxn id="150" idx="3"/>
            <a:endCxn id="144" idx="1"/>
          </p:cNvCxnSpPr>
          <p:nvPr/>
        </p:nvCxnSpPr>
        <p:spPr>
          <a:xfrm flipV="1">
            <a:off x="4370248" y="1760119"/>
            <a:ext cx="408097" cy="2501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4E2D8801-4EF1-1C44-B1C9-57824285BF60}"/>
              </a:ext>
            </a:extLst>
          </p:cNvPr>
          <p:cNvSpPr/>
          <p:nvPr/>
        </p:nvSpPr>
        <p:spPr>
          <a:xfrm>
            <a:off x="7492149" y="137330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network4</a:t>
            </a:r>
          </a:p>
          <a:p>
            <a:pPr algn="ctr"/>
            <a:r>
              <a:rPr lang="en-US" sz="1200"/>
              <a:t>no vlan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C18F473-77F8-644C-B55B-E1C03CF5714A}"/>
              </a:ext>
            </a:extLst>
          </p:cNvPr>
          <p:cNvCxnSpPr>
            <a:cxnSpLocks/>
            <a:stCxn id="159" idx="1"/>
            <a:endCxn id="6" idx="2"/>
          </p:cNvCxnSpPr>
          <p:nvPr/>
        </p:nvCxnSpPr>
        <p:spPr>
          <a:xfrm flipH="1">
            <a:off x="6611008" y="1725403"/>
            <a:ext cx="881141" cy="23105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15D63577-A029-5F44-89AB-14CF90474526}"/>
              </a:ext>
            </a:extLst>
          </p:cNvPr>
          <p:cNvSpPr/>
          <p:nvPr/>
        </p:nvSpPr>
        <p:spPr>
          <a:xfrm>
            <a:off x="8608463" y="6314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CPE7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9740DDC5-2212-614F-8306-A5C189D0132F}"/>
              </a:ext>
            </a:extLst>
          </p:cNvPr>
          <p:cNvSpPr/>
          <p:nvPr/>
        </p:nvSpPr>
        <p:spPr>
          <a:xfrm>
            <a:off x="9788903" y="63144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client7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E1FD94D-7402-9F4E-B92F-C4530188186D}"/>
              </a:ext>
            </a:extLst>
          </p:cNvPr>
          <p:cNvCxnSpPr>
            <a:cxnSpLocks/>
            <a:stCxn id="162" idx="1"/>
            <a:endCxn id="161" idx="3"/>
          </p:cNvCxnSpPr>
          <p:nvPr/>
        </p:nvCxnSpPr>
        <p:spPr>
          <a:xfrm flipH="1">
            <a:off x="9352400" y="867083"/>
            <a:ext cx="43650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A935641-EECB-EA4D-B48B-9A2028606FB2}"/>
              </a:ext>
            </a:extLst>
          </p:cNvPr>
          <p:cNvCxnSpPr>
            <a:cxnSpLocks/>
            <a:stCxn id="161" idx="1"/>
            <a:endCxn id="159" idx="3"/>
          </p:cNvCxnSpPr>
          <p:nvPr/>
        </p:nvCxnSpPr>
        <p:spPr>
          <a:xfrm flipH="1">
            <a:off x="8385528" y="867084"/>
            <a:ext cx="222935" cy="8583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95AE7705-FA49-5B44-AC19-BA94B1F30A26}"/>
              </a:ext>
            </a:extLst>
          </p:cNvPr>
          <p:cNvSpPr/>
          <p:nvPr/>
        </p:nvSpPr>
        <p:spPr>
          <a:xfrm>
            <a:off x="8608462" y="1376384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CPE8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EBAEB8C2-EC65-0442-BDE7-710D8346270E}"/>
              </a:ext>
            </a:extLst>
          </p:cNvPr>
          <p:cNvSpPr/>
          <p:nvPr/>
        </p:nvSpPr>
        <p:spPr>
          <a:xfrm>
            <a:off x="9798266" y="1376384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client8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083DD2D-014A-3F42-8C1E-F44AA955A2BB}"/>
              </a:ext>
            </a:extLst>
          </p:cNvPr>
          <p:cNvCxnSpPr>
            <a:cxnSpLocks/>
            <a:stCxn id="166" idx="1"/>
            <a:endCxn id="165" idx="3"/>
          </p:cNvCxnSpPr>
          <p:nvPr/>
        </p:nvCxnSpPr>
        <p:spPr>
          <a:xfrm flipH="1">
            <a:off x="9352399" y="1612025"/>
            <a:ext cx="4458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A9D95F2-7B51-1040-A420-1EEE3B91671D}"/>
              </a:ext>
            </a:extLst>
          </p:cNvPr>
          <p:cNvCxnSpPr>
            <a:cxnSpLocks/>
            <a:stCxn id="165" idx="1"/>
            <a:endCxn id="159" idx="3"/>
          </p:cNvCxnSpPr>
          <p:nvPr/>
        </p:nvCxnSpPr>
        <p:spPr>
          <a:xfrm flipH="1">
            <a:off x="8385528" y="1612025"/>
            <a:ext cx="222934" cy="1133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vBNG</a:t>
            </a:r>
          </a:p>
        </p:txBody>
      </p:sp>
    </p:spTree>
    <p:extLst>
      <p:ext uri="{BB962C8B-B14F-4D97-AF65-F5344CB8AC3E}">
        <p14:creationId xmlns:p14="http://schemas.microsoft.com/office/powerpoint/2010/main" val="20728523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CUPS-DBNG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3331775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3497647" y="3683871"/>
            <a:ext cx="2771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668200" y="3683871"/>
            <a:ext cx="312391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873970" y="2939237"/>
            <a:ext cx="290348" cy="7446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2939237"/>
            <a:ext cx="292319" cy="7472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11832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2196171" y="3256984"/>
            <a:ext cx="408097" cy="426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4857387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30641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3291333"/>
            <a:ext cx="0" cy="324610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319040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74821" y="3331774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5688538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5743342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5688539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5743342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5107426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5143710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5107427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516223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6229150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6282853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2587140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D624393-B946-B924-AA64-64F37BEB07D2}"/>
              </a:ext>
            </a:extLst>
          </p:cNvPr>
          <p:cNvSpPr/>
          <p:nvPr/>
        </p:nvSpPr>
        <p:spPr>
          <a:xfrm>
            <a:off x="6163034" y="414010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1A79D64-4B6F-5F8E-0C32-B2D08CE381F5}"/>
              </a:ext>
            </a:extLst>
          </p:cNvPr>
          <p:cNvCxnSpPr>
            <a:cxnSpLocks/>
            <a:stCxn id="5" idx="3"/>
            <a:endCxn id="84" idx="1"/>
          </p:cNvCxnSpPr>
          <p:nvPr/>
        </p:nvCxnSpPr>
        <p:spPr>
          <a:xfrm>
            <a:off x="5873970" y="3683874"/>
            <a:ext cx="289064" cy="808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79919C-B8A5-2399-79FE-5252DC051E0A}"/>
              </a:ext>
            </a:extLst>
          </p:cNvPr>
          <p:cNvCxnSpPr>
            <a:cxnSpLocks/>
            <a:stCxn id="84" idx="3"/>
            <a:endCxn id="7" idx="1"/>
          </p:cNvCxnSpPr>
          <p:nvPr/>
        </p:nvCxnSpPr>
        <p:spPr>
          <a:xfrm flipV="1">
            <a:off x="7056413" y="3686500"/>
            <a:ext cx="293603" cy="805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1B3731-8499-1EFC-5446-CE270766CA5E}"/>
              </a:ext>
            </a:extLst>
          </p:cNvPr>
          <p:cNvCxnSpPr>
            <a:cxnSpLocks/>
            <a:stCxn id="74" idx="3"/>
            <a:endCxn id="12" idx="1"/>
          </p:cNvCxnSpPr>
          <p:nvPr/>
        </p:nvCxnSpPr>
        <p:spPr>
          <a:xfrm flipV="1">
            <a:off x="2196171" y="3683872"/>
            <a:ext cx="408097" cy="4631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3F0086-4B1E-3F01-04F8-A648AC8777E5}"/>
              </a:ext>
            </a:extLst>
          </p:cNvPr>
          <p:cNvCxnSpPr>
            <a:cxnSpLocks/>
            <a:stCxn id="78" idx="3"/>
            <a:endCxn id="12" idx="1"/>
          </p:cNvCxnSpPr>
          <p:nvPr/>
        </p:nvCxnSpPr>
        <p:spPr>
          <a:xfrm flipV="1">
            <a:off x="2196171" y="3683872"/>
            <a:ext cx="408097" cy="12195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244BD6B-3A87-6B63-CBEE-E19CD5BD7635}"/>
              </a:ext>
            </a:extLst>
          </p:cNvPr>
          <p:cNvSpPr/>
          <p:nvPr/>
        </p:nvSpPr>
        <p:spPr>
          <a:xfrm>
            <a:off x="6800194" y="1367143"/>
            <a:ext cx="2459420" cy="7041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B7ACA8D-6C86-1231-220D-11A3C88CD833}"/>
              </a:ext>
            </a:extLst>
          </p:cNvPr>
          <p:cNvCxnSpPr>
            <a:cxnSpLocks/>
            <a:stCxn id="6" idx="0"/>
            <a:endCxn id="106" idx="2"/>
          </p:cNvCxnSpPr>
          <p:nvPr/>
        </p:nvCxnSpPr>
        <p:spPr>
          <a:xfrm rot="5400000" flipH="1" flipV="1">
            <a:off x="7062554" y="1619790"/>
            <a:ext cx="515804" cy="141889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B4171965-8715-811F-562F-174A4B3CEFC9}"/>
              </a:ext>
            </a:extLst>
          </p:cNvPr>
          <p:cNvCxnSpPr>
            <a:cxnSpLocks/>
            <a:stCxn id="6" idx="0"/>
            <a:endCxn id="94" idx="2"/>
          </p:cNvCxnSpPr>
          <p:nvPr/>
        </p:nvCxnSpPr>
        <p:spPr>
          <a:xfrm rot="16200000" flipV="1">
            <a:off x="5736922" y="1713054"/>
            <a:ext cx="509640" cy="123853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825ECF5-B475-06B9-D6B5-6586B1039060}"/>
              </a:ext>
            </a:extLst>
          </p:cNvPr>
          <p:cNvSpPr/>
          <p:nvPr/>
        </p:nvSpPr>
        <p:spPr>
          <a:xfrm>
            <a:off x="6908052" y="1480707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B66F112-009E-65FC-D032-3753EBAB5609}"/>
              </a:ext>
            </a:extLst>
          </p:cNvPr>
          <p:cNvSpPr/>
          <p:nvPr/>
        </p:nvSpPr>
        <p:spPr>
          <a:xfrm>
            <a:off x="7689229" y="1477316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9191B53-7FFC-AF92-13F1-64403EFE50B3}"/>
              </a:ext>
            </a:extLst>
          </p:cNvPr>
          <p:cNvSpPr/>
          <p:nvPr/>
        </p:nvSpPr>
        <p:spPr>
          <a:xfrm>
            <a:off x="8470406" y="1486134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DEC651-8D17-B1C4-BA02-3CB9F4ED5BFA}"/>
              </a:ext>
            </a:extLst>
          </p:cNvPr>
          <p:cNvSpPr txBox="1"/>
          <p:nvPr/>
        </p:nvSpPr>
        <p:spPr>
          <a:xfrm>
            <a:off x="7682554" y="101504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CUPS</a:t>
            </a:r>
          </a:p>
        </p:txBody>
      </p:sp>
    </p:spTree>
    <p:extLst>
      <p:ext uri="{BB962C8B-B14F-4D97-AF65-F5344CB8AC3E}">
        <p14:creationId xmlns:p14="http://schemas.microsoft.com/office/powerpoint/2010/main" val="19554042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CUPS-DBNG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3331775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3497647" y="3683871"/>
            <a:ext cx="2771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668200" y="3683871"/>
            <a:ext cx="312391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873970" y="2939237"/>
            <a:ext cx="290348" cy="7446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2939237"/>
            <a:ext cx="292319" cy="7472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11832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2196171" y="3256984"/>
            <a:ext cx="408097" cy="426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4857387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30641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3291333"/>
            <a:ext cx="0" cy="324610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319040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74821" y="3331774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5688538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5743342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5688539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5743342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5107426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5143710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5107427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516223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6229150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6282853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2587140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D624393-B946-B924-AA64-64F37BEB07D2}"/>
              </a:ext>
            </a:extLst>
          </p:cNvPr>
          <p:cNvSpPr/>
          <p:nvPr/>
        </p:nvSpPr>
        <p:spPr>
          <a:xfrm>
            <a:off x="6163034" y="414010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1A79D64-4B6F-5F8E-0C32-B2D08CE381F5}"/>
              </a:ext>
            </a:extLst>
          </p:cNvPr>
          <p:cNvCxnSpPr>
            <a:cxnSpLocks/>
            <a:stCxn id="5" idx="3"/>
            <a:endCxn id="84" idx="1"/>
          </p:cNvCxnSpPr>
          <p:nvPr/>
        </p:nvCxnSpPr>
        <p:spPr>
          <a:xfrm>
            <a:off x="5873970" y="3683874"/>
            <a:ext cx="289064" cy="808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79919C-B8A5-2399-79FE-5252DC051E0A}"/>
              </a:ext>
            </a:extLst>
          </p:cNvPr>
          <p:cNvCxnSpPr>
            <a:cxnSpLocks/>
            <a:stCxn id="84" idx="3"/>
            <a:endCxn id="7" idx="1"/>
          </p:cNvCxnSpPr>
          <p:nvPr/>
        </p:nvCxnSpPr>
        <p:spPr>
          <a:xfrm flipV="1">
            <a:off x="7056413" y="3686500"/>
            <a:ext cx="293603" cy="805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1B3731-8499-1EFC-5446-CE270766CA5E}"/>
              </a:ext>
            </a:extLst>
          </p:cNvPr>
          <p:cNvCxnSpPr>
            <a:cxnSpLocks/>
            <a:stCxn id="74" idx="3"/>
            <a:endCxn id="12" idx="1"/>
          </p:cNvCxnSpPr>
          <p:nvPr/>
        </p:nvCxnSpPr>
        <p:spPr>
          <a:xfrm flipV="1">
            <a:off x="2196171" y="3683872"/>
            <a:ext cx="408097" cy="4631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3F0086-4B1E-3F01-04F8-A648AC8777E5}"/>
              </a:ext>
            </a:extLst>
          </p:cNvPr>
          <p:cNvCxnSpPr>
            <a:cxnSpLocks/>
            <a:stCxn id="78" idx="3"/>
            <a:endCxn id="12" idx="1"/>
          </p:cNvCxnSpPr>
          <p:nvPr/>
        </p:nvCxnSpPr>
        <p:spPr>
          <a:xfrm flipV="1">
            <a:off x="2196171" y="3683872"/>
            <a:ext cx="408097" cy="12195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244BD6B-3A87-6B63-CBEE-E19CD5BD7635}"/>
              </a:ext>
            </a:extLst>
          </p:cNvPr>
          <p:cNvSpPr/>
          <p:nvPr/>
        </p:nvSpPr>
        <p:spPr>
          <a:xfrm>
            <a:off x="6800194" y="1367143"/>
            <a:ext cx="2459420" cy="7041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B7ACA8D-6C86-1231-220D-11A3C88CD833}"/>
              </a:ext>
            </a:extLst>
          </p:cNvPr>
          <p:cNvCxnSpPr>
            <a:cxnSpLocks/>
            <a:stCxn id="6" idx="0"/>
            <a:endCxn id="106" idx="2"/>
          </p:cNvCxnSpPr>
          <p:nvPr/>
        </p:nvCxnSpPr>
        <p:spPr>
          <a:xfrm rot="5400000" flipH="1" flipV="1">
            <a:off x="7062554" y="1619790"/>
            <a:ext cx="515804" cy="141889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B4171965-8715-811F-562F-174A4B3CEFC9}"/>
              </a:ext>
            </a:extLst>
          </p:cNvPr>
          <p:cNvCxnSpPr>
            <a:cxnSpLocks/>
            <a:stCxn id="6" idx="0"/>
            <a:endCxn id="94" idx="2"/>
          </p:cNvCxnSpPr>
          <p:nvPr/>
        </p:nvCxnSpPr>
        <p:spPr>
          <a:xfrm rot="16200000" flipV="1">
            <a:off x="5736922" y="1713054"/>
            <a:ext cx="509640" cy="123853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825ECF5-B475-06B9-D6B5-6586B1039060}"/>
              </a:ext>
            </a:extLst>
          </p:cNvPr>
          <p:cNvSpPr/>
          <p:nvPr/>
        </p:nvSpPr>
        <p:spPr>
          <a:xfrm>
            <a:off x="6908052" y="1480707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B66F112-009E-65FC-D032-3753EBAB5609}"/>
              </a:ext>
            </a:extLst>
          </p:cNvPr>
          <p:cNvSpPr/>
          <p:nvPr/>
        </p:nvSpPr>
        <p:spPr>
          <a:xfrm>
            <a:off x="7689229" y="1477316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9191B53-7FFC-AF92-13F1-64403EFE50B3}"/>
              </a:ext>
            </a:extLst>
          </p:cNvPr>
          <p:cNvSpPr/>
          <p:nvPr/>
        </p:nvSpPr>
        <p:spPr>
          <a:xfrm>
            <a:off x="8470406" y="1486134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DEC651-8D17-B1C4-BA02-3CB9F4ED5BFA}"/>
              </a:ext>
            </a:extLst>
          </p:cNvPr>
          <p:cNvSpPr txBox="1"/>
          <p:nvPr/>
        </p:nvSpPr>
        <p:spPr>
          <a:xfrm>
            <a:off x="7682554" y="101504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6A8BD-0ADB-5D4A-45EC-61014CC536F6}"/>
              </a:ext>
            </a:extLst>
          </p:cNvPr>
          <p:cNvSpPr txBox="1"/>
          <p:nvPr/>
        </p:nvSpPr>
        <p:spPr>
          <a:xfrm rot="4320160">
            <a:off x="2236545" y="269056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F244EC-6825-7FD3-A9DF-614E15E9F8AC}"/>
              </a:ext>
            </a:extLst>
          </p:cNvPr>
          <p:cNvSpPr txBox="1"/>
          <p:nvPr/>
        </p:nvSpPr>
        <p:spPr>
          <a:xfrm rot="3357902">
            <a:off x="2168634" y="312666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A0B536-7DE6-5F48-C417-D1DE22C9D378}"/>
              </a:ext>
            </a:extLst>
          </p:cNvPr>
          <p:cNvSpPr txBox="1"/>
          <p:nvPr/>
        </p:nvSpPr>
        <p:spPr>
          <a:xfrm rot="19049884">
            <a:off x="2082965" y="364105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5848EF-1D68-95AB-21F6-423FF80A0E8D}"/>
              </a:ext>
            </a:extLst>
          </p:cNvPr>
          <p:cNvSpPr txBox="1"/>
          <p:nvPr/>
        </p:nvSpPr>
        <p:spPr>
          <a:xfrm rot="18203495">
            <a:off x="2317121" y="426094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112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D077217-7282-EAEA-F9C5-E2C5124B8805}"/>
              </a:ext>
            </a:extLst>
          </p:cNvPr>
          <p:cNvSpPr/>
          <p:nvPr/>
        </p:nvSpPr>
        <p:spPr>
          <a:xfrm>
            <a:off x="3880451" y="2805030"/>
            <a:ext cx="2572901" cy="737628"/>
          </a:xfrm>
          <a:custGeom>
            <a:avLst/>
            <a:gdLst>
              <a:gd name="connsiteX0" fmla="*/ 0 w 3804745"/>
              <a:gd name="connsiteY0" fmla="*/ 736956 h 737628"/>
              <a:gd name="connsiteX1" fmla="*/ 2133600 w 3804745"/>
              <a:gd name="connsiteY1" fmla="*/ 715936 h 737628"/>
              <a:gd name="connsiteX2" fmla="*/ 3079531 w 3804745"/>
              <a:gd name="connsiteY2" fmla="*/ 684404 h 737628"/>
              <a:gd name="connsiteX3" fmla="*/ 3384331 w 3804745"/>
              <a:gd name="connsiteY3" fmla="*/ 95825 h 737628"/>
              <a:gd name="connsiteX4" fmla="*/ 3804745 w 3804745"/>
              <a:gd name="connsiteY4" fmla="*/ 1232 h 737628"/>
              <a:gd name="connsiteX5" fmla="*/ 3804745 w 3804745"/>
              <a:gd name="connsiteY5" fmla="*/ 1232 h 73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4745" h="737628">
                <a:moveTo>
                  <a:pt x="0" y="736956"/>
                </a:moveTo>
                <a:lnTo>
                  <a:pt x="2133600" y="715936"/>
                </a:lnTo>
                <a:cubicBezTo>
                  <a:pt x="2646855" y="707177"/>
                  <a:pt x="2871076" y="787756"/>
                  <a:pt x="3079531" y="684404"/>
                </a:cubicBezTo>
                <a:cubicBezTo>
                  <a:pt x="3287986" y="581052"/>
                  <a:pt x="3263462" y="209687"/>
                  <a:pt x="3384331" y="95825"/>
                </a:cubicBezTo>
                <a:cubicBezTo>
                  <a:pt x="3505200" y="-18037"/>
                  <a:pt x="3804745" y="1232"/>
                  <a:pt x="3804745" y="1232"/>
                </a:cubicBezTo>
                <a:lnTo>
                  <a:pt x="3804745" y="1232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20F078F4-FBE4-1BEE-0C7C-0EDF1B20F190}"/>
              </a:ext>
            </a:extLst>
          </p:cNvPr>
          <p:cNvSpPr/>
          <p:nvPr/>
        </p:nvSpPr>
        <p:spPr>
          <a:xfrm flipV="1">
            <a:off x="3870880" y="3790707"/>
            <a:ext cx="2572901" cy="735607"/>
          </a:xfrm>
          <a:custGeom>
            <a:avLst/>
            <a:gdLst>
              <a:gd name="connsiteX0" fmla="*/ 0 w 3804745"/>
              <a:gd name="connsiteY0" fmla="*/ 736956 h 737628"/>
              <a:gd name="connsiteX1" fmla="*/ 2133600 w 3804745"/>
              <a:gd name="connsiteY1" fmla="*/ 715936 h 737628"/>
              <a:gd name="connsiteX2" fmla="*/ 3079531 w 3804745"/>
              <a:gd name="connsiteY2" fmla="*/ 684404 h 737628"/>
              <a:gd name="connsiteX3" fmla="*/ 3384331 w 3804745"/>
              <a:gd name="connsiteY3" fmla="*/ 95825 h 737628"/>
              <a:gd name="connsiteX4" fmla="*/ 3804745 w 3804745"/>
              <a:gd name="connsiteY4" fmla="*/ 1232 h 737628"/>
              <a:gd name="connsiteX5" fmla="*/ 3804745 w 3804745"/>
              <a:gd name="connsiteY5" fmla="*/ 1232 h 73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4745" h="737628">
                <a:moveTo>
                  <a:pt x="0" y="736956"/>
                </a:moveTo>
                <a:lnTo>
                  <a:pt x="2133600" y="715936"/>
                </a:lnTo>
                <a:cubicBezTo>
                  <a:pt x="2646855" y="707177"/>
                  <a:pt x="2871076" y="787756"/>
                  <a:pt x="3079531" y="684404"/>
                </a:cubicBezTo>
                <a:cubicBezTo>
                  <a:pt x="3287986" y="581052"/>
                  <a:pt x="3263462" y="209687"/>
                  <a:pt x="3384331" y="95825"/>
                </a:cubicBezTo>
                <a:cubicBezTo>
                  <a:pt x="3505200" y="-18037"/>
                  <a:pt x="3804745" y="1232"/>
                  <a:pt x="3804745" y="1232"/>
                </a:cubicBezTo>
                <a:lnTo>
                  <a:pt x="3804745" y="1232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BDC8B0-B8C3-79F3-D83F-F806DBEE230D}"/>
              </a:ext>
            </a:extLst>
          </p:cNvPr>
          <p:cNvSpPr txBox="1"/>
          <p:nvPr/>
        </p:nvSpPr>
        <p:spPr>
          <a:xfrm>
            <a:off x="4322100" y="3190515"/>
            <a:ext cx="12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pseudowire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5DDDDA7-8CD7-50FA-9ED1-86FA7A8688E4}"/>
              </a:ext>
            </a:extLst>
          </p:cNvPr>
          <p:cNvSpPr txBox="1"/>
          <p:nvPr/>
        </p:nvSpPr>
        <p:spPr>
          <a:xfrm>
            <a:off x="4233883" y="3764421"/>
            <a:ext cx="12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pseudowire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368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4092492" y="3507161"/>
            <a:ext cx="1075257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Access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5167749" y="3852039"/>
            <a:ext cx="858518" cy="7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128" idx="1"/>
          </p:cNvCxnSpPr>
          <p:nvPr/>
        </p:nvCxnSpPr>
        <p:spPr>
          <a:xfrm flipV="1">
            <a:off x="6919646" y="3852037"/>
            <a:ext cx="683025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1781854" y="243314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60" idx="3"/>
            <a:endCxn id="12" idx="1"/>
          </p:cNvCxnSpPr>
          <p:nvPr/>
        </p:nvCxnSpPr>
        <p:spPr>
          <a:xfrm>
            <a:off x="2525791" y="2668781"/>
            <a:ext cx="1566701" cy="11904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1781854" y="3189508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>
            <a:off x="2525791" y="3425149"/>
            <a:ext cx="1566701" cy="434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1781854" y="4079587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5" idx="3"/>
            <a:endCxn id="12" idx="1"/>
          </p:cNvCxnSpPr>
          <p:nvPr/>
        </p:nvCxnSpPr>
        <p:spPr>
          <a:xfrm flipV="1">
            <a:off x="2525791" y="3859258"/>
            <a:ext cx="1566701" cy="4559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1781854" y="483595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9" idx="3"/>
            <a:endCxn id="12" idx="1"/>
          </p:cNvCxnSpPr>
          <p:nvPr/>
        </p:nvCxnSpPr>
        <p:spPr>
          <a:xfrm flipV="1">
            <a:off x="2525791" y="3859258"/>
            <a:ext cx="1566701" cy="1212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8422242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</p:cNvCxnSpPr>
          <p:nvPr/>
        </p:nvCxnSpPr>
        <p:spPr>
          <a:xfrm>
            <a:off x="6500678" y="3474398"/>
            <a:ext cx="0" cy="25746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>
            <a:off x="3577813" y="4435679"/>
            <a:ext cx="2922865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5584634" y="4451165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L2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3577813" y="2232879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>
            <a:off x="2351221" y="5557405"/>
            <a:ext cx="4149457" cy="0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4181401" y="561110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DHCP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7602671" y="3499940"/>
            <a:ext cx="1346460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Backbone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026267" y="3499942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WAG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906D5CFB-A80F-684A-8948-9E9B719C2C1F}"/>
              </a:ext>
            </a:extLst>
          </p:cNvPr>
          <p:cNvSpPr/>
          <p:nvPr/>
        </p:nvSpPr>
        <p:spPr>
          <a:xfrm>
            <a:off x="7104507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portal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2109B92-4E6F-584C-8990-8B7FBE649868}"/>
              </a:ext>
            </a:extLst>
          </p:cNvPr>
          <p:cNvCxnSpPr>
            <a:cxnSpLocks/>
            <a:stCxn id="101" idx="2"/>
            <a:endCxn id="128" idx="0"/>
          </p:cNvCxnSpPr>
          <p:nvPr/>
        </p:nvCxnSpPr>
        <p:spPr>
          <a:xfrm rot="16200000" flipH="1">
            <a:off x="7331189" y="2555228"/>
            <a:ext cx="1233118" cy="65630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A436DD14-F020-DD4C-B544-AA08BA47F35C}"/>
              </a:ext>
            </a:extLst>
          </p:cNvPr>
          <p:cNvCxnSpPr>
            <a:cxnSpLocks/>
            <a:stCxn id="94" idx="2"/>
            <a:endCxn id="128" idx="0"/>
          </p:cNvCxnSpPr>
          <p:nvPr/>
        </p:nvCxnSpPr>
        <p:spPr>
          <a:xfrm rot="5400000">
            <a:off x="7990057" y="2552666"/>
            <a:ext cx="1233118" cy="66143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CD26E79-19D4-0345-9224-5A5F2E436D9B}"/>
              </a:ext>
            </a:extLst>
          </p:cNvPr>
          <p:cNvCxnSpPr>
            <a:cxnSpLocks/>
          </p:cNvCxnSpPr>
          <p:nvPr/>
        </p:nvCxnSpPr>
        <p:spPr>
          <a:xfrm>
            <a:off x="2351221" y="1951178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FF56394-0364-F0DC-76B9-EB493DD69619}"/>
              </a:ext>
            </a:extLst>
          </p:cNvPr>
          <p:cNvSpPr/>
          <p:nvPr/>
        </p:nvSpPr>
        <p:spPr>
          <a:xfrm>
            <a:off x="9632156" y="3507161"/>
            <a:ext cx="1346460" cy="70419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AC8C4F-B9DC-5ACB-8555-DC94BB7CD225}"/>
              </a:ext>
            </a:extLst>
          </p:cNvPr>
          <p:cNvCxnSpPr>
            <a:cxnSpLocks/>
            <a:stCxn id="128" idx="3"/>
            <a:endCxn id="26" idx="1"/>
          </p:cNvCxnSpPr>
          <p:nvPr/>
        </p:nvCxnSpPr>
        <p:spPr>
          <a:xfrm>
            <a:off x="8949131" y="3852037"/>
            <a:ext cx="683025" cy="7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EA7B398-52A2-FB21-9E24-84FDC43E4BEE}"/>
              </a:ext>
            </a:extLst>
          </p:cNvPr>
          <p:cNvSpPr txBox="1"/>
          <p:nvPr/>
        </p:nvSpPr>
        <p:spPr>
          <a:xfrm>
            <a:off x="2698076" y="368344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WIFI</a:t>
            </a:r>
          </a:p>
        </p:txBody>
      </p:sp>
    </p:spTree>
    <p:extLst>
      <p:ext uri="{BB962C8B-B14F-4D97-AF65-F5344CB8AC3E}">
        <p14:creationId xmlns:p14="http://schemas.microsoft.com/office/powerpoint/2010/main" val="366407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137B-4B49-2886-5EB1-1F0DBA50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390541-A387-67E9-385B-EDAD9250C504}"/>
              </a:ext>
            </a:extLst>
          </p:cNvPr>
          <p:cNvSpPr/>
          <p:nvPr/>
        </p:nvSpPr>
        <p:spPr>
          <a:xfrm>
            <a:off x="3263131" y="3683086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321199-902E-9DF5-3049-199BD337FFA3}"/>
              </a:ext>
            </a:extLst>
          </p:cNvPr>
          <p:cNvSpPr/>
          <p:nvPr/>
        </p:nvSpPr>
        <p:spPr>
          <a:xfrm>
            <a:off x="7183820" y="227172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22E66E-8778-2C3F-0A40-2B96517BDADA}"/>
              </a:ext>
            </a:extLst>
          </p:cNvPr>
          <p:cNvSpPr/>
          <p:nvPr/>
        </p:nvSpPr>
        <p:spPr>
          <a:xfrm>
            <a:off x="4641848" y="368308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PE3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963BABB9-CD0C-74B7-01E0-FED2E1D72601}"/>
              </a:ext>
            </a:extLst>
          </p:cNvPr>
          <p:cNvSpPr/>
          <p:nvPr/>
        </p:nvSpPr>
        <p:spPr>
          <a:xfrm>
            <a:off x="6096000" y="3262674"/>
            <a:ext cx="2953407" cy="15450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D95FAE-EFCF-69E2-36C3-5DE6C298B3FF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419613" y="4035184"/>
            <a:ext cx="68554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E1DA8D-55D2-00AF-6A50-B68588275F8D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040896" y="4035183"/>
            <a:ext cx="60095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B77D7E2-CFA1-9369-FDCC-D6E5E4693391}"/>
              </a:ext>
            </a:extLst>
          </p:cNvPr>
          <p:cNvSpPr/>
          <p:nvPr/>
        </p:nvSpPr>
        <p:spPr>
          <a:xfrm>
            <a:off x="1316855" y="3733405"/>
            <a:ext cx="1345324" cy="603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9FAD20-B3A5-6B1C-8E85-AD9E05128C06}"/>
              </a:ext>
            </a:extLst>
          </p:cNvPr>
          <p:cNvCxnSpPr>
            <a:cxnSpLocks/>
            <a:stCxn id="14" idx="3"/>
            <a:endCxn id="3" idx="2"/>
          </p:cNvCxnSpPr>
          <p:nvPr/>
        </p:nvCxnSpPr>
        <p:spPr>
          <a:xfrm>
            <a:off x="2662179" y="4035183"/>
            <a:ext cx="6009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A61545-F16C-2ACE-6277-BF515B94EE18}"/>
              </a:ext>
            </a:extLst>
          </p:cNvPr>
          <p:cNvSpPr txBox="1"/>
          <p:nvPr/>
        </p:nvSpPr>
        <p:spPr>
          <a:xfrm>
            <a:off x="4004185" y="331375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A5757A-1522-FB4A-7340-9B7B436A82D8}"/>
              </a:ext>
            </a:extLst>
          </p:cNvPr>
          <p:cNvCxnSpPr/>
          <p:nvPr/>
        </p:nvCxnSpPr>
        <p:spPr>
          <a:xfrm>
            <a:off x="3519103" y="3478924"/>
            <a:ext cx="15116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4D2B19-043A-3752-ADD6-9D08CCF5A249}"/>
              </a:ext>
            </a:extLst>
          </p:cNvPr>
          <p:cNvSpPr txBox="1"/>
          <p:nvPr/>
        </p:nvSpPr>
        <p:spPr>
          <a:xfrm>
            <a:off x="301702" y="3087074"/>
            <a:ext cx="2765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200.3.0.2/24</a:t>
            </a:r>
          </a:p>
          <a:p>
            <a:r>
              <a:rPr lang="en-US" dirty="0"/>
              <a:t>2001:dead:beef:3000::2/64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9A9503-0996-423B-39B9-02ECF735562F}"/>
              </a:ext>
            </a:extLst>
          </p:cNvPr>
          <p:cNvSpPr txBox="1"/>
          <p:nvPr/>
        </p:nvSpPr>
        <p:spPr>
          <a:xfrm>
            <a:off x="9049407" y="3431273"/>
            <a:ext cx="2648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200.1.0.0/24</a:t>
            </a:r>
          </a:p>
          <a:p>
            <a:r>
              <a:rPr lang="en-US" dirty="0"/>
              <a:t>2001:dead:beef:1000::/64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56D66A-394D-B97C-6FAC-8198B55D68F0}"/>
              </a:ext>
            </a:extLst>
          </p:cNvPr>
          <p:cNvSpPr txBox="1"/>
          <p:nvPr/>
        </p:nvSpPr>
        <p:spPr>
          <a:xfrm>
            <a:off x="6105161" y="2975921"/>
            <a:ext cx="57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377804-1B04-51E5-0F86-12C75EDFA71E}"/>
              </a:ext>
            </a:extLst>
          </p:cNvPr>
          <p:cNvCxnSpPr>
            <a:cxnSpLocks/>
          </p:cNvCxnSpPr>
          <p:nvPr/>
        </p:nvCxnSpPr>
        <p:spPr>
          <a:xfrm flipV="1">
            <a:off x="5360201" y="2829221"/>
            <a:ext cx="1764207" cy="8602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3256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1076-0C2C-BBC3-0978-A1E29FAB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WAG, Call flow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E991DE-C5AC-E5CC-A4D6-C3CC5343F04F}"/>
              </a:ext>
            </a:extLst>
          </p:cNvPr>
          <p:cNvCxnSpPr/>
          <p:nvPr/>
        </p:nvCxnSpPr>
        <p:spPr>
          <a:xfrm>
            <a:off x="1481958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7067C9-8F74-3173-CE36-FA42A1BA09A1}"/>
              </a:ext>
            </a:extLst>
          </p:cNvPr>
          <p:cNvSpPr txBox="1"/>
          <p:nvPr/>
        </p:nvSpPr>
        <p:spPr>
          <a:xfrm>
            <a:off x="1118974" y="151653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381B4F-232D-EDA0-81E3-16B01EE7FA5C}"/>
              </a:ext>
            </a:extLst>
          </p:cNvPr>
          <p:cNvCxnSpPr/>
          <p:nvPr/>
        </p:nvCxnSpPr>
        <p:spPr>
          <a:xfrm>
            <a:off x="3389585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058816E-3C69-06F8-0F93-FAFE30056A3E}"/>
              </a:ext>
            </a:extLst>
          </p:cNvPr>
          <p:cNvSpPr txBox="1"/>
          <p:nvPr/>
        </p:nvSpPr>
        <p:spPr>
          <a:xfrm>
            <a:off x="3026601" y="1516536"/>
            <a:ext cx="656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66ABE7-1128-C3F7-C385-42C4280E8B1B}"/>
              </a:ext>
            </a:extLst>
          </p:cNvPr>
          <p:cNvCxnSpPr>
            <a:cxnSpLocks/>
          </p:cNvCxnSpPr>
          <p:nvPr/>
        </p:nvCxnSpPr>
        <p:spPr>
          <a:xfrm>
            <a:off x="1481958" y="2543503"/>
            <a:ext cx="190762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294C34-6878-66C8-CE69-E2A8C668D619}"/>
              </a:ext>
            </a:extLst>
          </p:cNvPr>
          <p:cNvSpPr txBox="1"/>
          <p:nvPr/>
        </p:nvSpPr>
        <p:spPr>
          <a:xfrm>
            <a:off x="1904527" y="2102068"/>
            <a:ext cx="112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DHCP Req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0CA2CB-C310-2349-E254-CE8677E7A0DE}"/>
              </a:ext>
            </a:extLst>
          </p:cNvPr>
          <p:cNvCxnSpPr/>
          <p:nvPr/>
        </p:nvCxnSpPr>
        <p:spPr>
          <a:xfrm>
            <a:off x="5293708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5BFDED-BEC0-44B5-1B8C-1E97953D2BE5}"/>
              </a:ext>
            </a:extLst>
          </p:cNvPr>
          <p:cNvSpPr txBox="1"/>
          <p:nvPr/>
        </p:nvSpPr>
        <p:spPr>
          <a:xfrm>
            <a:off x="4864915" y="151653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42F2A-4E3D-7788-E2E5-2CEBD7812AE5}"/>
              </a:ext>
            </a:extLst>
          </p:cNvPr>
          <p:cNvCxnSpPr>
            <a:cxnSpLocks/>
          </p:cNvCxnSpPr>
          <p:nvPr/>
        </p:nvCxnSpPr>
        <p:spPr>
          <a:xfrm>
            <a:off x="3386081" y="2842099"/>
            <a:ext cx="190762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AA650D-3ED0-9700-81BC-572E57AAC014}"/>
              </a:ext>
            </a:extLst>
          </p:cNvPr>
          <p:cNvSpPr txBox="1"/>
          <p:nvPr/>
        </p:nvSpPr>
        <p:spPr>
          <a:xfrm>
            <a:off x="3808650" y="2400664"/>
            <a:ext cx="112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Auth. Req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21D040-0622-79BC-B724-DF9133DD09DF}"/>
              </a:ext>
            </a:extLst>
          </p:cNvPr>
          <p:cNvCxnSpPr/>
          <p:nvPr/>
        </p:nvCxnSpPr>
        <p:spPr>
          <a:xfrm>
            <a:off x="7223706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701A53-908C-8077-187E-02ECA3251413}"/>
              </a:ext>
            </a:extLst>
          </p:cNvPr>
          <p:cNvSpPr txBox="1"/>
          <p:nvPr/>
        </p:nvSpPr>
        <p:spPr>
          <a:xfrm>
            <a:off x="6709481" y="1516536"/>
            <a:ext cx="102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 DB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ADCDF0-4229-933E-38FC-83B93AA094C4}"/>
              </a:ext>
            </a:extLst>
          </p:cNvPr>
          <p:cNvCxnSpPr>
            <a:cxnSpLocks/>
          </p:cNvCxnSpPr>
          <p:nvPr/>
        </p:nvCxnSpPr>
        <p:spPr>
          <a:xfrm>
            <a:off x="5316079" y="3119682"/>
            <a:ext cx="190762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6E71715-D08C-5598-D6F8-9F625A729AB1}"/>
              </a:ext>
            </a:extLst>
          </p:cNvPr>
          <p:cNvSpPr txBox="1"/>
          <p:nvPr/>
        </p:nvSpPr>
        <p:spPr>
          <a:xfrm>
            <a:off x="5738648" y="2678247"/>
            <a:ext cx="123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user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28B568-F6D5-10BC-198F-D4DE6502AF04}"/>
              </a:ext>
            </a:extLst>
          </p:cNvPr>
          <p:cNvCxnSpPr>
            <a:cxnSpLocks/>
          </p:cNvCxnSpPr>
          <p:nvPr/>
        </p:nvCxnSpPr>
        <p:spPr>
          <a:xfrm>
            <a:off x="5290204" y="3738318"/>
            <a:ext cx="190762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1E6DA0-3B7D-8BFC-01A0-A32E0A3E8548}"/>
              </a:ext>
            </a:extLst>
          </p:cNvPr>
          <p:cNvSpPr txBox="1"/>
          <p:nvPr/>
        </p:nvSpPr>
        <p:spPr>
          <a:xfrm>
            <a:off x="5671546" y="3395181"/>
            <a:ext cx="123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AC2A66-7FC1-3387-C018-F7701C22EF5A}"/>
              </a:ext>
            </a:extLst>
          </p:cNvPr>
          <p:cNvSpPr txBox="1"/>
          <p:nvPr/>
        </p:nvSpPr>
        <p:spPr>
          <a:xfrm>
            <a:off x="3554246" y="4149107"/>
            <a:ext cx="16159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If user found (authenticated)</a:t>
            </a:r>
          </a:p>
          <a:p>
            <a:r>
              <a:rPr lang="en-US" sz="1000" dirty="0"/>
              <a:t>then reply with accept</a:t>
            </a:r>
          </a:p>
          <a:p>
            <a:r>
              <a:rPr lang="en-US" sz="1000" dirty="0"/>
              <a:t>else reply with accept and  service policy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E409A5-F102-E93E-28F7-5B6296A4B80E}"/>
              </a:ext>
            </a:extLst>
          </p:cNvPr>
          <p:cNvCxnSpPr>
            <a:cxnSpLocks/>
          </p:cNvCxnSpPr>
          <p:nvPr/>
        </p:nvCxnSpPr>
        <p:spPr>
          <a:xfrm>
            <a:off x="3393090" y="4107587"/>
            <a:ext cx="190762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47251B6-EE27-6481-91F0-25DE30AC41D6}"/>
              </a:ext>
            </a:extLst>
          </p:cNvPr>
          <p:cNvSpPr txBox="1"/>
          <p:nvPr/>
        </p:nvSpPr>
        <p:spPr>
          <a:xfrm>
            <a:off x="3774432" y="3764450"/>
            <a:ext cx="123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 Reply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CB67C4-BDD7-B02B-60E6-4AC1F50D2453}"/>
              </a:ext>
            </a:extLst>
          </p:cNvPr>
          <p:cNvCxnSpPr>
            <a:cxnSpLocks/>
          </p:cNvCxnSpPr>
          <p:nvPr/>
        </p:nvCxnSpPr>
        <p:spPr>
          <a:xfrm>
            <a:off x="1459588" y="5161771"/>
            <a:ext cx="190762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AA2DE0-049A-46D6-DB04-A9B2E61F544D}"/>
              </a:ext>
            </a:extLst>
          </p:cNvPr>
          <p:cNvSpPr txBox="1"/>
          <p:nvPr/>
        </p:nvSpPr>
        <p:spPr>
          <a:xfrm>
            <a:off x="1678787" y="4792439"/>
            <a:ext cx="146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DHCP Reply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B02B0D-8B80-B55D-C252-5E061A251B1F}"/>
              </a:ext>
            </a:extLst>
          </p:cNvPr>
          <p:cNvCxnSpPr/>
          <p:nvPr/>
        </p:nvCxnSpPr>
        <p:spPr>
          <a:xfrm>
            <a:off x="8963169" y="2085965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790277B-734C-08B2-85C7-6B51062C9F86}"/>
              </a:ext>
            </a:extLst>
          </p:cNvPr>
          <p:cNvSpPr txBox="1"/>
          <p:nvPr/>
        </p:nvSpPr>
        <p:spPr>
          <a:xfrm>
            <a:off x="8448944" y="1521453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portal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B4025C-4829-2B48-3DE0-8F4A3AB2AAFE}"/>
              </a:ext>
            </a:extLst>
          </p:cNvPr>
          <p:cNvCxnSpPr/>
          <p:nvPr/>
        </p:nvCxnSpPr>
        <p:spPr>
          <a:xfrm>
            <a:off x="10737762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5678162-23B3-FC0B-83E2-B85D968C370D}"/>
              </a:ext>
            </a:extLst>
          </p:cNvPr>
          <p:cNvSpPr txBox="1"/>
          <p:nvPr/>
        </p:nvSpPr>
        <p:spPr>
          <a:xfrm>
            <a:off x="10223537" y="1516536"/>
            <a:ext cx="9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4254910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1076-0C2C-BBC3-0978-A1E29FAB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WAG, Call flow for unauthenticated user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E991DE-C5AC-E5CC-A4D6-C3CC5343F04F}"/>
              </a:ext>
            </a:extLst>
          </p:cNvPr>
          <p:cNvCxnSpPr/>
          <p:nvPr/>
        </p:nvCxnSpPr>
        <p:spPr>
          <a:xfrm>
            <a:off x="1481958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7067C9-8F74-3173-CE36-FA42A1BA09A1}"/>
              </a:ext>
            </a:extLst>
          </p:cNvPr>
          <p:cNvSpPr txBox="1"/>
          <p:nvPr/>
        </p:nvSpPr>
        <p:spPr>
          <a:xfrm>
            <a:off x="1118974" y="151653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381B4F-232D-EDA0-81E3-16B01EE7FA5C}"/>
              </a:ext>
            </a:extLst>
          </p:cNvPr>
          <p:cNvCxnSpPr/>
          <p:nvPr/>
        </p:nvCxnSpPr>
        <p:spPr>
          <a:xfrm>
            <a:off x="3389585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058816E-3C69-06F8-0F93-FAFE30056A3E}"/>
              </a:ext>
            </a:extLst>
          </p:cNvPr>
          <p:cNvSpPr txBox="1"/>
          <p:nvPr/>
        </p:nvSpPr>
        <p:spPr>
          <a:xfrm>
            <a:off x="3026601" y="1516536"/>
            <a:ext cx="656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66ABE7-1128-C3F7-C385-42C4280E8B1B}"/>
              </a:ext>
            </a:extLst>
          </p:cNvPr>
          <p:cNvCxnSpPr>
            <a:cxnSpLocks/>
          </p:cNvCxnSpPr>
          <p:nvPr/>
        </p:nvCxnSpPr>
        <p:spPr>
          <a:xfrm>
            <a:off x="1481958" y="2431300"/>
            <a:ext cx="190762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294C34-6878-66C8-CE69-E2A8C668D619}"/>
              </a:ext>
            </a:extLst>
          </p:cNvPr>
          <p:cNvSpPr txBox="1"/>
          <p:nvPr/>
        </p:nvSpPr>
        <p:spPr>
          <a:xfrm>
            <a:off x="1904527" y="1989865"/>
            <a:ext cx="104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0CA2CB-C310-2349-E254-CE8677E7A0DE}"/>
              </a:ext>
            </a:extLst>
          </p:cNvPr>
          <p:cNvCxnSpPr/>
          <p:nvPr/>
        </p:nvCxnSpPr>
        <p:spPr>
          <a:xfrm>
            <a:off x="5293708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5BFDED-BEC0-44B5-1B8C-1E97953D2BE5}"/>
              </a:ext>
            </a:extLst>
          </p:cNvPr>
          <p:cNvSpPr txBox="1"/>
          <p:nvPr/>
        </p:nvSpPr>
        <p:spPr>
          <a:xfrm>
            <a:off x="4864915" y="151653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21D040-0622-79BC-B724-DF9133DD09DF}"/>
              </a:ext>
            </a:extLst>
          </p:cNvPr>
          <p:cNvCxnSpPr/>
          <p:nvPr/>
        </p:nvCxnSpPr>
        <p:spPr>
          <a:xfrm>
            <a:off x="7223706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701A53-908C-8077-187E-02ECA3251413}"/>
              </a:ext>
            </a:extLst>
          </p:cNvPr>
          <p:cNvSpPr txBox="1"/>
          <p:nvPr/>
        </p:nvSpPr>
        <p:spPr>
          <a:xfrm>
            <a:off x="6709481" y="1516536"/>
            <a:ext cx="102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 DB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CB67C4-BDD7-B02B-60E6-4AC1F50D2453}"/>
              </a:ext>
            </a:extLst>
          </p:cNvPr>
          <p:cNvCxnSpPr>
            <a:cxnSpLocks/>
          </p:cNvCxnSpPr>
          <p:nvPr/>
        </p:nvCxnSpPr>
        <p:spPr>
          <a:xfrm>
            <a:off x="1459588" y="2995812"/>
            <a:ext cx="192999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AA2DE0-049A-46D6-DB04-A9B2E61F544D}"/>
              </a:ext>
            </a:extLst>
          </p:cNvPr>
          <p:cNvSpPr txBox="1"/>
          <p:nvPr/>
        </p:nvSpPr>
        <p:spPr>
          <a:xfrm>
            <a:off x="1678787" y="2626480"/>
            <a:ext cx="146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</a:t>
            </a:r>
            <a:r>
              <a:rPr lang="en-US" dirty="0" err="1"/>
              <a:t>Redir</a:t>
            </a:r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B02B0D-8B80-B55D-C252-5E061A251B1F}"/>
              </a:ext>
            </a:extLst>
          </p:cNvPr>
          <p:cNvCxnSpPr/>
          <p:nvPr/>
        </p:nvCxnSpPr>
        <p:spPr>
          <a:xfrm>
            <a:off x="8963169" y="2085965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790277B-734C-08B2-85C7-6B51062C9F86}"/>
              </a:ext>
            </a:extLst>
          </p:cNvPr>
          <p:cNvSpPr txBox="1"/>
          <p:nvPr/>
        </p:nvSpPr>
        <p:spPr>
          <a:xfrm>
            <a:off x="8448944" y="1521453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portal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B4025C-4829-2B48-3DE0-8F4A3AB2AAFE}"/>
              </a:ext>
            </a:extLst>
          </p:cNvPr>
          <p:cNvCxnSpPr>
            <a:cxnSpLocks/>
          </p:cNvCxnSpPr>
          <p:nvPr/>
        </p:nvCxnSpPr>
        <p:spPr>
          <a:xfrm>
            <a:off x="10737762" y="2081048"/>
            <a:ext cx="1" cy="36276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5678162-23B3-FC0B-83E2-B85D968C370D}"/>
              </a:ext>
            </a:extLst>
          </p:cNvPr>
          <p:cNvSpPr txBox="1"/>
          <p:nvPr/>
        </p:nvSpPr>
        <p:spPr>
          <a:xfrm>
            <a:off x="10223537" y="1516536"/>
            <a:ext cx="9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4AAF08-B3D3-EF29-2E64-1B62A2BAB153}"/>
              </a:ext>
            </a:extLst>
          </p:cNvPr>
          <p:cNvSpPr txBox="1"/>
          <p:nvPr/>
        </p:nvSpPr>
        <p:spPr>
          <a:xfrm>
            <a:off x="2982479" y="1841251"/>
            <a:ext cx="1454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Service policy with redirection is applied on WAG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6780E7-AD96-36CC-8364-D609C663CAFD}"/>
              </a:ext>
            </a:extLst>
          </p:cNvPr>
          <p:cNvCxnSpPr>
            <a:cxnSpLocks/>
          </p:cNvCxnSpPr>
          <p:nvPr/>
        </p:nvCxnSpPr>
        <p:spPr>
          <a:xfrm>
            <a:off x="1483708" y="3578104"/>
            <a:ext cx="747946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5FDA06-2D33-6BF0-EC56-8289C9FBFADD}"/>
              </a:ext>
            </a:extLst>
          </p:cNvPr>
          <p:cNvSpPr txBox="1"/>
          <p:nvPr/>
        </p:nvSpPr>
        <p:spPr>
          <a:xfrm>
            <a:off x="1914570" y="3190991"/>
            <a:ext cx="104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3C0D09-3C8F-2576-9326-170EF7821CDB}"/>
              </a:ext>
            </a:extLst>
          </p:cNvPr>
          <p:cNvSpPr txBox="1"/>
          <p:nvPr/>
        </p:nvSpPr>
        <p:spPr>
          <a:xfrm>
            <a:off x="8227566" y="2969049"/>
            <a:ext cx="1454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User is going through authentication process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4C0C65-23CD-FEF8-5939-D749DF4A376B}"/>
              </a:ext>
            </a:extLst>
          </p:cNvPr>
          <p:cNvCxnSpPr>
            <a:cxnSpLocks/>
          </p:cNvCxnSpPr>
          <p:nvPr/>
        </p:nvCxnSpPr>
        <p:spPr>
          <a:xfrm>
            <a:off x="7223706" y="4081440"/>
            <a:ext cx="1739462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5F28CB-7FBA-CFC1-4DBF-014F5718F256}"/>
              </a:ext>
            </a:extLst>
          </p:cNvPr>
          <p:cNvSpPr txBox="1"/>
          <p:nvPr/>
        </p:nvSpPr>
        <p:spPr>
          <a:xfrm>
            <a:off x="7252370" y="3706044"/>
            <a:ext cx="171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user DB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E62474-4BC8-86E3-9EF3-7F249EAA613C}"/>
              </a:ext>
            </a:extLst>
          </p:cNvPr>
          <p:cNvCxnSpPr>
            <a:cxnSpLocks/>
          </p:cNvCxnSpPr>
          <p:nvPr/>
        </p:nvCxnSpPr>
        <p:spPr>
          <a:xfrm>
            <a:off x="5293708" y="4584093"/>
            <a:ext cx="368522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53269E0-0D5C-5404-B368-7C4053EF6794}"/>
              </a:ext>
            </a:extLst>
          </p:cNvPr>
          <p:cNvSpPr txBox="1"/>
          <p:nvPr/>
        </p:nvSpPr>
        <p:spPr>
          <a:xfrm>
            <a:off x="6401707" y="4095869"/>
            <a:ext cx="146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Ask Radius server to send Rad CoA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7EF980-C5F2-AE4F-B888-9FB2B8A3C79C}"/>
              </a:ext>
            </a:extLst>
          </p:cNvPr>
          <p:cNvCxnSpPr>
            <a:cxnSpLocks/>
          </p:cNvCxnSpPr>
          <p:nvPr/>
        </p:nvCxnSpPr>
        <p:spPr>
          <a:xfrm flipV="1">
            <a:off x="3378279" y="4693025"/>
            <a:ext cx="1915428" cy="781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8436A7-F7D4-5ECC-A58C-DAC8A698850E}"/>
              </a:ext>
            </a:extLst>
          </p:cNvPr>
          <p:cNvSpPr txBox="1"/>
          <p:nvPr/>
        </p:nvSpPr>
        <p:spPr>
          <a:xfrm>
            <a:off x="3576214" y="4143929"/>
            <a:ext cx="156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Rad CoA to deactivate Service policy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20F839-64E3-B473-C920-B194C14B7675}"/>
              </a:ext>
            </a:extLst>
          </p:cNvPr>
          <p:cNvCxnSpPr>
            <a:cxnSpLocks/>
          </p:cNvCxnSpPr>
          <p:nvPr/>
        </p:nvCxnSpPr>
        <p:spPr>
          <a:xfrm>
            <a:off x="1493265" y="5148073"/>
            <a:ext cx="9222365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84E1429-23AA-FA0F-88C2-2C78C4C22F75}"/>
              </a:ext>
            </a:extLst>
          </p:cNvPr>
          <p:cNvSpPr txBox="1"/>
          <p:nvPr/>
        </p:nvSpPr>
        <p:spPr>
          <a:xfrm>
            <a:off x="1924127" y="4760960"/>
            <a:ext cx="104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29E567-5EE6-8FE7-7E08-DA1EAD8BF422}"/>
              </a:ext>
            </a:extLst>
          </p:cNvPr>
          <p:cNvCxnSpPr>
            <a:cxnSpLocks/>
          </p:cNvCxnSpPr>
          <p:nvPr/>
        </p:nvCxnSpPr>
        <p:spPr>
          <a:xfrm>
            <a:off x="1493265" y="5595310"/>
            <a:ext cx="9228733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2C682D4-9444-E502-96A9-ECDB2ADBAAFF}"/>
              </a:ext>
            </a:extLst>
          </p:cNvPr>
          <p:cNvSpPr txBox="1"/>
          <p:nvPr/>
        </p:nvSpPr>
        <p:spPr>
          <a:xfrm>
            <a:off x="9011200" y="5225978"/>
            <a:ext cx="146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Reply</a:t>
            </a:r>
          </a:p>
        </p:txBody>
      </p:sp>
    </p:spTree>
    <p:extLst>
      <p:ext uri="{BB962C8B-B14F-4D97-AF65-F5344CB8AC3E}">
        <p14:creationId xmlns:p14="http://schemas.microsoft.com/office/powerpoint/2010/main" val="36748277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1076-0C2C-BBC3-0978-A1E29FAB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WAG, Call flow for authenticated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E991DE-C5AC-E5CC-A4D6-C3CC5343F04F}"/>
              </a:ext>
            </a:extLst>
          </p:cNvPr>
          <p:cNvCxnSpPr/>
          <p:nvPr/>
        </p:nvCxnSpPr>
        <p:spPr>
          <a:xfrm>
            <a:off x="1481958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7067C9-8F74-3173-CE36-FA42A1BA09A1}"/>
              </a:ext>
            </a:extLst>
          </p:cNvPr>
          <p:cNvSpPr txBox="1"/>
          <p:nvPr/>
        </p:nvSpPr>
        <p:spPr>
          <a:xfrm>
            <a:off x="1118974" y="151653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381B4F-232D-EDA0-81E3-16B01EE7FA5C}"/>
              </a:ext>
            </a:extLst>
          </p:cNvPr>
          <p:cNvCxnSpPr/>
          <p:nvPr/>
        </p:nvCxnSpPr>
        <p:spPr>
          <a:xfrm>
            <a:off x="3389585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058816E-3C69-06F8-0F93-FAFE30056A3E}"/>
              </a:ext>
            </a:extLst>
          </p:cNvPr>
          <p:cNvSpPr txBox="1"/>
          <p:nvPr/>
        </p:nvSpPr>
        <p:spPr>
          <a:xfrm>
            <a:off x="3026601" y="1516536"/>
            <a:ext cx="656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66ABE7-1128-C3F7-C385-42C4280E8B1B}"/>
              </a:ext>
            </a:extLst>
          </p:cNvPr>
          <p:cNvCxnSpPr>
            <a:cxnSpLocks/>
          </p:cNvCxnSpPr>
          <p:nvPr/>
        </p:nvCxnSpPr>
        <p:spPr>
          <a:xfrm>
            <a:off x="1481958" y="3121030"/>
            <a:ext cx="925580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294C34-6878-66C8-CE69-E2A8C668D619}"/>
              </a:ext>
            </a:extLst>
          </p:cNvPr>
          <p:cNvSpPr txBox="1"/>
          <p:nvPr/>
        </p:nvSpPr>
        <p:spPr>
          <a:xfrm>
            <a:off x="1904527" y="2679595"/>
            <a:ext cx="104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0CA2CB-C310-2349-E254-CE8677E7A0DE}"/>
              </a:ext>
            </a:extLst>
          </p:cNvPr>
          <p:cNvCxnSpPr/>
          <p:nvPr/>
        </p:nvCxnSpPr>
        <p:spPr>
          <a:xfrm>
            <a:off x="5293708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5BFDED-BEC0-44B5-1B8C-1E97953D2BE5}"/>
              </a:ext>
            </a:extLst>
          </p:cNvPr>
          <p:cNvSpPr txBox="1"/>
          <p:nvPr/>
        </p:nvSpPr>
        <p:spPr>
          <a:xfrm>
            <a:off x="4864915" y="151653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21D040-0622-79BC-B724-DF9133DD09DF}"/>
              </a:ext>
            </a:extLst>
          </p:cNvPr>
          <p:cNvCxnSpPr/>
          <p:nvPr/>
        </p:nvCxnSpPr>
        <p:spPr>
          <a:xfrm>
            <a:off x="7223706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701A53-908C-8077-187E-02ECA3251413}"/>
              </a:ext>
            </a:extLst>
          </p:cNvPr>
          <p:cNvSpPr txBox="1"/>
          <p:nvPr/>
        </p:nvSpPr>
        <p:spPr>
          <a:xfrm>
            <a:off x="6709481" y="1516536"/>
            <a:ext cx="102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 DB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CB67C4-BDD7-B02B-60E6-4AC1F50D2453}"/>
              </a:ext>
            </a:extLst>
          </p:cNvPr>
          <p:cNvCxnSpPr>
            <a:cxnSpLocks/>
          </p:cNvCxnSpPr>
          <p:nvPr/>
        </p:nvCxnSpPr>
        <p:spPr>
          <a:xfrm>
            <a:off x="1459588" y="4152778"/>
            <a:ext cx="927817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AA2DE0-049A-46D6-DB04-A9B2E61F544D}"/>
              </a:ext>
            </a:extLst>
          </p:cNvPr>
          <p:cNvSpPr txBox="1"/>
          <p:nvPr/>
        </p:nvSpPr>
        <p:spPr>
          <a:xfrm>
            <a:off x="1678787" y="3783446"/>
            <a:ext cx="146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Reply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B02B0D-8B80-B55D-C252-5E061A251B1F}"/>
              </a:ext>
            </a:extLst>
          </p:cNvPr>
          <p:cNvCxnSpPr/>
          <p:nvPr/>
        </p:nvCxnSpPr>
        <p:spPr>
          <a:xfrm>
            <a:off x="8963169" y="2085965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790277B-734C-08B2-85C7-6B51062C9F86}"/>
              </a:ext>
            </a:extLst>
          </p:cNvPr>
          <p:cNvSpPr txBox="1"/>
          <p:nvPr/>
        </p:nvSpPr>
        <p:spPr>
          <a:xfrm>
            <a:off x="8448944" y="1521453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portal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B4025C-4829-2B48-3DE0-8F4A3AB2AAFE}"/>
              </a:ext>
            </a:extLst>
          </p:cNvPr>
          <p:cNvCxnSpPr/>
          <p:nvPr/>
        </p:nvCxnSpPr>
        <p:spPr>
          <a:xfrm>
            <a:off x="10737762" y="2081048"/>
            <a:ext cx="0" cy="36786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5678162-23B3-FC0B-83E2-B85D968C370D}"/>
              </a:ext>
            </a:extLst>
          </p:cNvPr>
          <p:cNvSpPr txBox="1"/>
          <p:nvPr/>
        </p:nvSpPr>
        <p:spPr>
          <a:xfrm>
            <a:off x="10223537" y="1516536"/>
            <a:ext cx="9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4AAF08-B3D3-EF29-2E64-1B62A2BAB153}"/>
              </a:ext>
            </a:extLst>
          </p:cNvPr>
          <p:cNvSpPr txBox="1"/>
          <p:nvPr/>
        </p:nvSpPr>
        <p:spPr>
          <a:xfrm>
            <a:off x="2581628" y="5878321"/>
            <a:ext cx="1615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 service policy is applied user’s dynamic interface (</a:t>
            </a:r>
            <a:r>
              <a:rPr lang="en-US" sz="1000" dirty="0" err="1"/>
              <a:t>demux</a:t>
            </a:r>
            <a:r>
              <a:rPr lang="en-US" sz="1000" dirty="0"/>
              <a:t>) on WAG</a:t>
            </a:r>
          </a:p>
        </p:txBody>
      </p:sp>
    </p:spTree>
    <p:extLst>
      <p:ext uri="{BB962C8B-B14F-4D97-AF65-F5344CB8AC3E}">
        <p14:creationId xmlns:p14="http://schemas.microsoft.com/office/powerpoint/2010/main" val="31941778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9D5B-7D3F-814E-A23D-3BBB83E2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lab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C1DA00-73FB-784D-99DC-CFF762A9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81812" y="6583175"/>
            <a:ext cx="327407" cy="143629"/>
          </a:xfrm>
        </p:spPr>
        <p:txBody>
          <a:bodyPr/>
          <a:lstStyle/>
          <a:p>
            <a:fld id="{911CAEDA-F13C-43B4-B3A8-D3983B745648}" type="slidenum">
              <a:rPr lang="en-US" smtClean="0"/>
              <a:t>63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94C4E47-9E7F-6240-8D23-F905B1F58B15}"/>
              </a:ext>
            </a:extLst>
          </p:cNvPr>
          <p:cNvSpPr/>
          <p:nvPr/>
        </p:nvSpPr>
        <p:spPr>
          <a:xfrm>
            <a:off x="4009341" y="2913681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4BA908-6B0D-B247-96D7-DFBF1AB2FF3D}"/>
              </a:ext>
            </a:extLst>
          </p:cNvPr>
          <p:cNvSpPr/>
          <p:nvPr/>
        </p:nvSpPr>
        <p:spPr>
          <a:xfrm>
            <a:off x="4009341" y="4005450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SRX1B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4125F5-2778-4441-9E58-DFF68405BC56}"/>
              </a:ext>
            </a:extLst>
          </p:cNvPr>
          <p:cNvSpPr/>
          <p:nvPr/>
        </p:nvSpPr>
        <p:spPr>
          <a:xfrm>
            <a:off x="3692487" y="2696705"/>
            <a:ext cx="1794360" cy="2138767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EC573D-2EC8-E34C-B6EE-F4059C319B59}"/>
              </a:ext>
            </a:extLst>
          </p:cNvPr>
          <p:cNvCxnSpPr/>
          <p:nvPr/>
        </p:nvCxnSpPr>
        <p:spPr>
          <a:xfrm>
            <a:off x="4422629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8CF32D-9F8B-B540-9AA7-36AD675C3EF6}"/>
              </a:ext>
            </a:extLst>
          </p:cNvPr>
          <p:cNvCxnSpPr/>
          <p:nvPr/>
        </p:nvCxnSpPr>
        <p:spPr>
          <a:xfrm>
            <a:off x="4801477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922B2F-FD0A-E149-A5DF-90FD7E959877}"/>
              </a:ext>
            </a:extLst>
          </p:cNvPr>
          <p:cNvSpPr/>
          <p:nvPr/>
        </p:nvSpPr>
        <p:spPr>
          <a:xfrm>
            <a:off x="7032428" y="228341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43B455-D821-7845-A16B-A2EF4DE3F6FF}"/>
              </a:ext>
            </a:extLst>
          </p:cNvPr>
          <p:cNvCxnSpPr>
            <a:cxnSpLocks/>
            <a:stCxn id="4" idx="3"/>
            <a:endCxn id="50" idx="1"/>
          </p:cNvCxnSpPr>
          <p:nvPr/>
        </p:nvCxnSpPr>
        <p:spPr>
          <a:xfrm>
            <a:off x="5207877" y="3228814"/>
            <a:ext cx="998267" cy="545883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5E4248-4B48-404D-B203-6A48E6BA2908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 flipV="1">
            <a:off x="5207877" y="3774697"/>
            <a:ext cx="998267" cy="545886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66E2AD2-8916-DB44-8630-C76A994D5CA0}"/>
              </a:ext>
            </a:extLst>
          </p:cNvPr>
          <p:cNvSpPr/>
          <p:nvPr/>
        </p:nvSpPr>
        <p:spPr>
          <a:xfrm>
            <a:off x="5853204" y="3522847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F2C21A4-671C-9E48-BB25-46C80D4FB6A9}"/>
              </a:ext>
            </a:extLst>
          </p:cNvPr>
          <p:cNvSpPr/>
          <p:nvPr/>
        </p:nvSpPr>
        <p:spPr>
          <a:xfrm>
            <a:off x="8123978" y="346096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SRX3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E22560-7BAF-084B-AB5D-9AC51F7A1BE2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>
            <a:off x="7550980" y="3774697"/>
            <a:ext cx="572998" cy="1402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85819DA-1245-E346-AC36-D213FC464952}"/>
              </a:ext>
            </a:extLst>
          </p:cNvPr>
          <p:cNvSpPr/>
          <p:nvPr/>
        </p:nvSpPr>
        <p:spPr>
          <a:xfrm>
            <a:off x="8225337" y="2336920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29735B-62C0-3445-B58F-2C91323FFF89}"/>
              </a:ext>
            </a:extLst>
          </p:cNvPr>
          <p:cNvCxnSpPr>
            <a:cxnSpLocks/>
            <a:stCxn id="14" idx="3"/>
            <a:endCxn id="42" idx="1"/>
          </p:cNvCxnSpPr>
          <p:nvPr/>
        </p:nvCxnSpPr>
        <p:spPr>
          <a:xfrm>
            <a:off x="7951993" y="2598549"/>
            <a:ext cx="273344" cy="242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801B3E-7C3A-4549-826A-844F98C93E63}"/>
              </a:ext>
            </a:extLst>
          </p:cNvPr>
          <p:cNvSpPr/>
          <p:nvPr/>
        </p:nvSpPr>
        <p:spPr>
          <a:xfrm>
            <a:off x="9316887" y="35158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91AA70-6AB2-6745-90D4-91E7506891B5}"/>
              </a:ext>
            </a:extLst>
          </p:cNvPr>
          <p:cNvCxnSpPr>
            <a:cxnSpLocks/>
            <a:stCxn id="38" idx="3"/>
            <a:endCxn id="48" idx="1"/>
          </p:cNvCxnSpPr>
          <p:nvPr/>
        </p:nvCxnSpPr>
        <p:spPr>
          <a:xfrm>
            <a:off x="9043543" y="3776099"/>
            <a:ext cx="273344" cy="382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F1E5349-77E9-D047-AF6D-3024C2775512}"/>
              </a:ext>
            </a:extLst>
          </p:cNvPr>
          <p:cNvSpPr/>
          <p:nvPr/>
        </p:nvSpPr>
        <p:spPr>
          <a:xfrm>
            <a:off x="1784459" y="3052292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DMZ LAN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D8D337C-E456-D744-B661-E789278D372F}"/>
              </a:ext>
            </a:extLst>
          </p:cNvPr>
          <p:cNvCxnSpPr>
            <a:cxnSpLocks/>
            <a:stCxn id="58" idx="3"/>
            <a:endCxn id="5" idx="1"/>
          </p:cNvCxnSpPr>
          <p:nvPr/>
        </p:nvCxnSpPr>
        <p:spPr>
          <a:xfrm>
            <a:off x="3190149" y="3228814"/>
            <a:ext cx="819192" cy="109176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FB4891-F291-9648-A9E8-D5A0E59D7CA7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>
            <a:off x="3190149" y="3228813"/>
            <a:ext cx="819192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E11018F-2639-5A41-AE44-A47D56A04257}"/>
              </a:ext>
            </a:extLst>
          </p:cNvPr>
          <p:cNvSpPr/>
          <p:nvPr/>
        </p:nvSpPr>
        <p:spPr>
          <a:xfrm>
            <a:off x="1780072" y="4130837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client LAN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6F50FE-4C9C-3045-9F31-D03C18BDFFA5}"/>
              </a:ext>
            </a:extLst>
          </p:cNvPr>
          <p:cNvCxnSpPr>
            <a:cxnSpLocks/>
            <a:stCxn id="67" idx="3"/>
            <a:endCxn id="5" idx="1"/>
          </p:cNvCxnSpPr>
          <p:nvPr/>
        </p:nvCxnSpPr>
        <p:spPr>
          <a:xfrm>
            <a:off x="3185763" y="4307359"/>
            <a:ext cx="823579" cy="1322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F92ACF-5CFC-D04D-AAFE-FB5730E979FF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3185763" y="3228814"/>
            <a:ext cx="823579" cy="107854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17DDFED-4699-1843-A4CF-8A642AA74A34}"/>
              </a:ext>
            </a:extLst>
          </p:cNvPr>
          <p:cNvSpPr/>
          <p:nvPr/>
        </p:nvSpPr>
        <p:spPr>
          <a:xfrm>
            <a:off x="1908699" y="46697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client1a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F54177CE-3975-BF45-A08F-F36747647C37}"/>
              </a:ext>
            </a:extLst>
          </p:cNvPr>
          <p:cNvCxnSpPr>
            <a:cxnSpLocks/>
            <a:stCxn id="67" idx="1"/>
            <a:endCxn id="80" idx="1"/>
          </p:cNvCxnSpPr>
          <p:nvPr/>
        </p:nvCxnSpPr>
        <p:spPr>
          <a:xfrm rot="10800000" flipH="1" flipV="1">
            <a:off x="1780072" y="4307359"/>
            <a:ext cx="128627" cy="626469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E15AEF9-02FB-264F-8F85-353A2E97364B}"/>
              </a:ext>
            </a:extLst>
          </p:cNvPr>
          <p:cNvSpPr/>
          <p:nvPr/>
        </p:nvSpPr>
        <p:spPr>
          <a:xfrm>
            <a:off x="1908699" y="5383776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client1b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4EC2FA83-AD30-CD46-8B21-2D70C26AB836}"/>
              </a:ext>
            </a:extLst>
          </p:cNvPr>
          <p:cNvCxnSpPr>
            <a:cxnSpLocks/>
            <a:stCxn id="67" idx="1"/>
            <a:endCxn id="85" idx="1"/>
          </p:cNvCxnSpPr>
          <p:nvPr/>
        </p:nvCxnSpPr>
        <p:spPr>
          <a:xfrm rot="10800000" flipH="1" flipV="1">
            <a:off x="1780072" y="4307358"/>
            <a:ext cx="128627" cy="1340471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5808B9E4-7AE5-5249-865C-4777A056828A}"/>
              </a:ext>
            </a:extLst>
          </p:cNvPr>
          <p:cNvSpPr/>
          <p:nvPr/>
        </p:nvSpPr>
        <p:spPr>
          <a:xfrm rot="1008107">
            <a:off x="3268870" y="3084631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07522A3-0F1B-2942-8705-2EC923220B10}"/>
              </a:ext>
            </a:extLst>
          </p:cNvPr>
          <p:cNvSpPr/>
          <p:nvPr/>
        </p:nvSpPr>
        <p:spPr>
          <a:xfrm rot="9336916">
            <a:off x="3254606" y="3973215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99FD8A6E-5F37-5349-89F2-6D081A4AE589}"/>
              </a:ext>
            </a:extLst>
          </p:cNvPr>
          <p:cNvCxnSpPr>
            <a:cxnSpLocks/>
            <a:stCxn id="58" idx="1"/>
            <a:endCxn id="130" idx="1"/>
          </p:cNvCxnSpPr>
          <p:nvPr/>
        </p:nvCxnSpPr>
        <p:spPr>
          <a:xfrm rot="10800000" flipH="1">
            <a:off x="1784458" y="2517128"/>
            <a:ext cx="102303" cy="711685"/>
          </a:xfrm>
          <a:prstGeom prst="bentConnector3">
            <a:avLst>
              <a:gd name="adj1" fmla="val -29793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84CBE7E1-F5A2-7A43-8E97-C73806B7078A}"/>
              </a:ext>
            </a:extLst>
          </p:cNvPr>
          <p:cNvSpPr/>
          <p:nvPr/>
        </p:nvSpPr>
        <p:spPr>
          <a:xfrm>
            <a:off x="1904312" y="1536384"/>
            <a:ext cx="1514831" cy="5281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2">
                    <a:lumMod val="10000"/>
                  </a:schemeClr>
                </a:solidFill>
              </a:rPr>
              <a:t>server1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18AA8AC8-FDAB-E04D-949E-C7D042F07721}"/>
              </a:ext>
            </a:extLst>
          </p:cNvPr>
          <p:cNvCxnSpPr>
            <a:cxnSpLocks/>
            <a:stCxn id="58" idx="1"/>
            <a:endCxn id="97" idx="1"/>
          </p:cNvCxnSpPr>
          <p:nvPr/>
        </p:nvCxnSpPr>
        <p:spPr>
          <a:xfrm rot="10800000" flipH="1">
            <a:off x="1784458" y="1800438"/>
            <a:ext cx="119853" cy="1428376"/>
          </a:xfrm>
          <a:prstGeom prst="bentConnector3">
            <a:avLst>
              <a:gd name="adj1" fmla="val -26088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loud 105">
            <a:extLst>
              <a:ext uri="{FF2B5EF4-FFF2-40B4-BE49-F238E27FC236}">
                <a16:creationId xmlns:a16="http://schemas.microsoft.com/office/drawing/2014/main" id="{611D9707-74AA-A94B-9EE1-DF4D822B4345}"/>
              </a:ext>
            </a:extLst>
          </p:cNvPr>
          <p:cNvSpPr/>
          <p:nvPr/>
        </p:nvSpPr>
        <p:spPr>
          <a:xfrm>
            <a:off x="5628785" y="4841916"/>
            <a:ext cx="1794360" cy="9626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Internet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81B99EAE-03EB-8D41-97E7-40839E5966D4}"/>
              </a:ext>
            </a:extLst>
          </p:cNvPr>
          <p:cNvCxnSpPr>
            <a:cxnSpLocks/>
            <a:stCxn id="14" idx="1"/>
            <a:endCxn id="50" idx="0"/>
          </p:cNvCxnSpPr>
          <p:nvPr/>
        </p:nvCxnSpPr>
        <p:spPr>
          <a:xfrm rot="10800000" flipV="1">
            <a:off x="6878562" y="2598548"/>
            <a:ext cx="153866" cy="861015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A7A02B4E-DA77-D24C-BCE0-174B4B710582}"/>
              </a:ext>
            </a:extLst>
          </p:cNvPr>
          <p:cNvCxnSpPr>
            <a:cxnSpLocks/>
            <a:stCxn id="124" idx="2"/>
            <a:endCxn id="106" idx="2"/>
          </p:cNvCxnSpPr>
          <p:nvPr/>
        </p:nvCxnSpPr>
        <p:spPr>
          <a:xfrm rot="5400000" flipH="1" flipV="1">
            <a:off x="4646809" y="5002220"/>
            <a:ext cx="666523" cy="1308560"/>
          </a:xfrm>
          <a:prstGeom prst="bentConnector4">
            <a:avLst>
              <a:gd name="adj1" fmla="val -45730"/>
              <a:gd name="adj2" fmla="val 70798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23">
            <a:extLst>
              <a:ext uri="{FF2B5EF4-FFF2-40B4-BE49-F238E27FC236}">
                <a16:creationId xmlns:a16="http://schemas.microsoft.com/office/drawing/2014/main" id="{B658ABF3-E04C-294D-9C42-C9FFEB9E7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5911" y="5208006"/>
            <a:ext cx="1099759" cy="781756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4A0C65A7-57B7-9945-8F5A-3066E9DF6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6762" y="2194458"/>
            <a:ext cx="656097" cy="645341"/>
          </a:xfrm>
          <a:prstGeom prst="rect">
            <a:avLst/>
          </a:prstGeom>
        </p:spPr>
      </p:pic>
      <p:sp>
        <p:nvSpPr>
          <p:cNvPr id="131" name="Rectangle 5">
            <a:extLst>
              <a:ext uri="{FF2B5EF4-FFF2-40B4-BE49-F238E27FC236}">
                <a16:creationId xmlns:a16="http://schemas.microsoft.com/office/drawing/2014/main" id="{78C525DA-4827-A042-98B6-BB4E44E4D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036" y="2375621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6499431-B51E-1B4C-B839-30FFA2C7E848}"/>
              </a:ext>
            </a:extLst>
          </p:cNvPr>
          <p:cNvSpPr/>
          <p:nvPr/>
        </p:nvSpPr>
        <p:spPr>
          <a:xfrm>
            <a:off x="6206144" y="3459564"/>
            <a:ext cx="1344836" cy="63026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IP Fabric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28CAD740-F30C-5140-B79D-DD01DCBA61A6}"/>
              </a:ext>
            </a:extLst>
          </p:cNvPr>
          <p:cNvCxnSpPr>
            <a:cxnSpLocks/>
            <a:stCxn id="106" idx="3"/>
            <a:endCxn id="50" idx="2"/>
          </p:cNvCxnSpPr>
          <p:nvPr/>
        </p:nvCxnSpPr>
        <p:spPr>
          <a:xfrm rot="5400000" flipH="1" flipV="1">
            <a:off x="6298700" y="4317095"/>
            <a:ext cx="807127" cy="352597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1D5C5A0C-0C12-CB41-89AD-F557D1083E26}"/>
              </a:ext>
            </a:extLst>
          </p:cNvPr>
          <p:cNvSpPr/>
          <p:nvPr/>
        </p:nvSpPr>
        <p:spPr>
          <a:xfrm>
            <a:off x="8176261" y="464965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client4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EFDCC1C-EC79-1749-ABB1-156263227326}"/>
              </a:ext>
            </a:extLst>
          </p:cNvPr>
          <p:cNvCxnSpPr>
            <a:cxnSpLocks/>
            <a:stCxn id="106" idx="0"/>
            <a:endCxn id="65" idx="1"/>
          </p:cNvCxnSpPr>
          <p:nvPr/>
        </p:nvCxnSpPr>
        <p:spPr>
          <a:xfrm flipV="1">
            <a:off x="7421651" y="4913708"/>
            <a:ext cx="754611" cy="40953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F2D485E7-DF25-BD40-A780-881F91944BE4}"/>
              </a:ext>
            </a:extLst>
          </p:cNvPr>
          <p:cNvSpPr/>
          <p:nvPr/>
        </p:nvSpPr>
        <p:spPr>
          <a:xfrm>
            <a:off x="8005155" y="5736186"/>
            <a:ext cx="2037747" cy="703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Juniper ATP Cloud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AC48F69F-E061-E84A-9DD0-19ACB81087ED}"/>
              </a:ext>
            </a:extLst>
          </p:cNvPr>
          <p:cNvCxnSpPr>
            <a:cxnSpLocks/>
            <a:stCxn id="106" idx="1"/>
            <a:endCxn id="70" idx="1"/>
          </p:cNvCxnSpPr>
          <p:nvPr/>
        </p:nvCxnSpPr>
        <p:spPr>
          <a:xfrm rot="16200000" flipH="1">
            <a:off x="7123284" y="5206218"/>
            <a:ext cx="284552" cy="1479189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5536EE9-F52F-5444-8396-1F8E1B0DA28E}"/>
              </a:ext>
            </a:extLst>
          </p:cNvPr>
          <p:cNvCxnSpPr>
            <a:cxnSpLocks/>
            <a:stCxn id="58" idx="1"/>
            <a:endCxn id="75" idx="3"/>
          </p:cNvCxnSpPr>
          <p:nvPr/>
        </p:nvCxnSpPr>
        <p:spPr>
          <a:xfrm rot="10800000">
            <a:off x="992676" y="2591011"/>
            <a:ext cx="791785" cy="637804"/>
          </a:xfrm>
          <a:prstGeom prst="bentConnector3">
            <a:avLst>
              <a:gd name="adj1" fmla="val 39561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D862F0B4-996A-5340-BC90-464409D73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577" y="2268339"/>
            <a:ext cx="656097" cy="645341"/>
          </a:xfrm>
          <a:prstGeom prst="rect">
            <a:avLst/>
          </a:prstGeom>
        </p:spPr>
      </p:pic>
      <p:sp>
        <p:nvSpPr>
          <p:cNvPr id="83" name="Rectangle 5">
            <a:extLst>
              <a:ext uri="{FF2B5EF4-FFF2-40B4-BE49-F238E27FC236}">
                <a16:creationId xmlns:a16="http://schemas.microsoft.com/office/drawing/2014/main" id="{4045EEE6-EBF5-C04D-9821-4D075D6E3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39" y="2924893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 insight</a:t>
            </a:r>
          </a:p>
        </p:txBody>
      </p:sp>
    </p:spTree>
    <p:extLst>
      <p:ext uri="{BB962C8B-B14F-4D97-AF65-F5344CB8AC3E}">
        <p14:creationId xmlns:p14="http://schemas.microsoft.com/office/powerpoint/2010/main" val="33264632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6947340" y="3034862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537057" y="1649833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 flipH="1">
            <a:off x="4689879" y="1984978"/>
            <a:ext cx="8471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121795" y="2221961"/>
            <a:ext cx="1566525" cy="8579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0992" y="468636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 flipH="1">
            <a:off x="5879589" y="1212404"/>
            <a:ext cx="1" cy="43742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2828259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138314" y="3081300"/>
            <a:ext cx="1407410" cy="13455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  <a:endCxn id="6" idx="2"/>
          </p:cNvCxnSpPr>
          <p:nvPr/>
        </p:nvCxnSpPr>
        <p:spPr>
          <a:xfrm flipV="1">
            <a:off x="3357556" y="3429000"/>
            <a:ext cx="3594381" cy="108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5720992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7"/>
            <a:endCxn id="6" idx="1"/>
          </p:cNvCxnSpPr>
          <p:nvPr/>
        </p:nvCxnSpPr>
        <p:spPr>
          <a:xfrm flipV="1">
            <a:off x="6250289" y="3822299"/>
            <a:ext cx="1438031" cy="6907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1"/>
            <a:endCxn id="24" idx="1"/>
          </p:cNvCxnSpPr>
          <p:nvPr/>
        </p:nvCxnSpPr>
        <p:spPr>
          <a:xfrm>
            <a:off x="4545724" y="3823667"/>
            <a:ext cx="1266081" cy="6893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209155" y="159084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3950135" y="2378277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634" y="1208737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833" y="5358546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2679643" y="5015422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76212" y="5358546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3138314" y="5015422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3489" y="5358546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5587299" y="5015422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83868" y="5358546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6031047" y="5015422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2479909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3343681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5384172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6247944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F0D12FA-2487-744D-90EA-3281158C6440}"/>
              </a:ext>
            </a:extLst>
          </p:cNvPr>
          <p:cNvSpPr/>
          <p:nvPr/>
        </p:nvSpPr>
        <p:spPr>
          <a:xfrm>
            <a:off x="8743631" y="4423064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C9699A-6F7B-7847-93A6-1857CFD8BF33}"/>
              </a:ext>
            </a:extLst>
          </p:cNvPr>
          <p:cNvCxnSpPr>
            <a:cxnSpLocks/>
            <a:stCxn id="68" idx="7"/>
            <a:endCxn id="6" idx="3"/>
          </p:cNvCxnSpPr>
          <p:nvPr/>
        </p:nvCxnSpPr>
        <p:spPr>
          <a:xfrm flipH="1" flipV="1">
            <a:off x="7688320" y="3079932"/>
            <a:ext cx="1584608" cy="14293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E35F89F-DFB0-5643-9CBF-8BD0C58C23DF}"/>
              </a:ext>
            </a:extLst>
          </p:cNvPr>
          <p:cNvCxnSpPr>
            <a:cxnSpLocks/>
            <a:stCxn id="5" idx="0"/>
            <a:endCxn id="68" idx="1"/>
          </p:cNvCxnSpPr>
          <p:nvPr/>
        </p:nvCxnSpPr>
        <p:spPr>
          <a:xfrm>
            <a:off x="5285468" y="3430368"/>
            <a:ext cx="3548976" cy="10788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EE96CDF-372C-D248-BCE6-CBF9DF896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6128" y="5354768"/>
            <a:ext cx="527620" cy="33575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D60ED8E-EFC8-D443-AD25-DAC950882D47}"/>
              </a:ext>
            </a:extLst>
          </p:cNvPr>
          <p:cNvCxnSpPr>
            <a:cxnSpLocks/>
            <a:stCxn id="71" idx="0"/>
            <a:endCxn id="68" idx="4"/>
          </p:cNvCxnSpPr>
          <p:nvPr/>
        </p:nvCxnSpPr>
        <p:spPr>
          <a:xfrm flipV="1">
            <a:off x="8609938" y="5011644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>
            <a:extLst>
              <a:ext uri="{FF2B5EF4-FFF2-40B4-BE49-F238E27FC236}">
                <a16:creationId xmlns:a16="http://schemas.microsoft.com/office/drawing/2014/main" id="{CCDAA6C2-5866-984D-B4AA-156010122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6507" y="5354768"/>
            <a:ext cx="527620" cy="335759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6E150AF-1C96-DA41-AB0D-0E04110BFBD3}"/>
              </a:ext>
            </a:extLst>
          </p:cNvPr>
          <p:cNvCxnSpPr>
            <a:cxnSpLocks/>
            <a:stCxn id="73" idx="0"/>
            <a:endCxn id="68" idx="4"/>
          </p:cNvCxnSpPr>
          <p:nvPr/>
        </p:nvCxnSpPr>
        <p:spPr>
          <a:xfrm flipH="1" flipV="1">
            <a:off x="9053686" y="5011644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9BA9E35-711B-8A4A-BC24-8A6607639A17}"/>
              </a:ext>
            </a:extLst>
          </p:cNvPr>
          <p:cNvSpPr txBox="1"/>
          <p:nvPr/>
        </p:nvSpPr>
        <p:spPr>
          <a:xfrm>
            <a:off x="8406811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16DDD7-2B35-0347-A9FD-789E702A38AE}"/>
              </a:ext>
            </a:extLst>
          </p:cNvPr>
          <p:cNvSpPr txBox="1"/>
          <p:nvPr/>
        </p:nvSpPr>
        <p:spPr>
          <a:xfrm>
            <a:off x="9270583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c6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804744" y="303623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5208208" y="103527"/>
            <a:ext cx="128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webserver1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E134F462-B118-BDF3-1F61-C3699B303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6100" y="1613094"/>
            <a:ext cx="317195" cy="74376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1A82D3-9B2F-93DF-3186-1FD0BC326AC3}"/>
              </a:ext>
            </a:extLst>
          </p:cNvPr>
          <p:cNvCxnSpPr>
            <a:cxnSpLocks/>
            <a:stCxn id="30" idx="3"/>
            <a:endCxn id="31" idx="2"/>
          </p:cNvCxnSpPr>
          <p:nvPr/>
        </p:nvCxnSpPr>
        <p:spPr>
          <a:xfrm>
            <a:off x="2543295" y="1984978"/>
            <a:ext cx="67045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DDF929C-A727-BF29-9438-BF31254A93C7}"/>
              </a:ext>
            </a:extLst>
          </p:cNvPr>
          <p:cNvSpPr txBox="1"/>
          <p:nvPr/>
        </p:nvSpPr>
        <p:spPr>
          <a:xfrm>
            <a:off x="1015154" y="1800312"/>
            <a:ext cx="11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extsvr1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7DCAA1CB-98D1-C970-24BE-3223099EB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6793" y="458019"/>
            <a:ext cx="317195" cy="743768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98F468-CF4E-070A-BCEA-643A493053A3}"/>
              </a:ext>
            </a:extLst>
          </p:cNvPr>
          <p:cNvCxnSpPr>
            <a:cxnSpLocks/>
            <a:stCxn id="44" idx="2"/>
            <a:endCxn id="7" idx="7"/>
          </p:cNvCxnSpPr>
          <p:nvPr/>
        </p:nvCxnSpPr>
        <p:spPr>
          <a:xfrm flipH="1">
            <a:off x="6121795" y="1201787"/>
            <a:ext cx="1043596" cy="54620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B494A78-7AA0-6DCB-F3B7-7580747E7AD0}"/>
              </a:ext>
            </a:extLst>
          </p:cNvPr>
          <p:cNvSpPr txBox="1"/>
          <p:nvPr/>
        </p:nvSpPr>
        <p:spPr>
          <a:xfrm>
            <a:off x="6494009" y="92910"/>
            <a:ext cx="128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webserver2</a:t>
            </a:r>
          </a:p>
        </p:txBody>
      </p:sp>
    </p:spTree>
    <p:extLst>
      <p:ext uri="{BB962C8B-B14F-4D97-AF65-F5344CB8AC3E}">
        <p14:creationId xmlns:p14="http://schemas.microsoft.com/office/powerpoint/2010/main" val="18071714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7105938" y="3528848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921213" y="2488898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059543" y="3061026"/>
            <a:ext cx="1961995" cy="965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505951" y="3061026"/>
            <a:ext cx="1340967" cy="512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569912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254598" y="2313680"/>
            <a:ext cx="9147" cy="1752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4386199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1"/>
            <a:endCxn id="17" idx="0"/>
          </p:cNvCxnSpPr>
          <p:nvPr/>
        </p:nvCxnSpPr>
        <p:spPr>
          <a:xfrm flipH="1">
            <a:off x="4696254" y="4317653"/>
            <a:ext cx="8068" cy="603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4915496" y="3573918"/>
            <a:ext cx="2983546" cy="14331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7536863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flipV="1">
            <a:off x="7846918" y="4316285"/>
            <a:ext cx="0" cy="604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704322" y="3575286"/>
            <a:ext cx="2923354" cy="1431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367753" y="208482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4108733" y="2872263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699" y="1893468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3773" y="5852532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4237583" y="5509408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4152" y="5852532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4696254" y="5509408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9360" y="5852532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7403170" y="5509408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9739" y="5852532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7846918" y="5509408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4037849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4901621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7200043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8063815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963342" y="353021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6484326" y="1784572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Server</a:t>
            </a:r>
          </a:p>
        </p:txBody>
      </p:sp>
    </p:spTree>
    <p:extLst>
      <p:ext uri="{BB962C8B-B14F-4D97-AF65-F5344CB8AC3E}">
        <p14:creationId xmlns:p14="http://schemas.microsoft.com/office/powerpoint/2010/main" val="3758766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21C901-88C6-CC2F-3346-02B3D2C4EBF3}"/>
              </a:ext>
            </a:extLst>
          </p:cNvPr>
          <p:cNvCxnSpPr>
            <a:stCxn id="43" idx="3"/>
          </p:cNvCxnSpPr>
          <p:nvPr/>
        </p:nvCxnSpPr>
        <p:spPr>
          <a:xfrm>
            <a:off x="2281800" y="3867167"/>
            <a:ext cx="79125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C96E34-7008-6EF8-F9D2-2650A400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network policy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B57B068-63E8-9BA5-95D0-E9C5BF2D8EC4}"/>
              </a:ext>
            </a:extLst>
          </p:cNvPr>
          <p:cNvSpPr/>
          <p:nvPr/>
        </p:nvSpPr>
        <p:spPr>
          <a:xfrm>
            <a:off x="2760812" y="3588643"/>
            <a:ext cx="1460938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webserver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16502F-E29A-2D31-F4E5-2B0566813738}"/>
              </a:ext>
            </a:extLst>
          </p:cNvPr>
          <p:cNvSpPr/>
          <p:nvPr/>
        </p:nvSpPr>
        <p:spPr>
          <a:xfrm>
            <a:off x="2760812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C1162E-DFDD-0BF4-4150-822217120BDB}"/>
              </a:ext>
            </a:extLst>
          </p:cNvPr>
          <p:cNvSpPr/>
          <p:nvPr/>
        </p:nvSpPr>
        <p:spPr>
          <a:xfrm>
            <a:off x="4489764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DFAC6B9-9E42-A071-0033-6E90CA6246B0}"/>
              </a:ext>
            </a:extLst>
          </p:cNvPr>
          <p:cNvSpPr/>
          <p:nvPr/>
        </p:nvSpPr>
        <p:spPr>
          <a:xfrm>
            <a:off x="1031860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9BAC30-D61F-5A6B-6653-832EFC91863D}"/>
              </a:ext>
            </a:extLst>
          </p:cNvPr>
          <p:cNvSpPr/>
          <p:nvPr/>
        </p:nvSpPr>
        <p:spPr>
          <a:xfrm>
            <a:off x="8494205" y="3588643"/>
            <a:ext cx="1460938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dbserver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C2B6E6F-8AEC-8D60-A73C-7B0D9A923959}"/>
              </a:ext>
            </a:extLst>
          </p:cNvPr>
          <p:cNvSpPr/>
          <p:nvPr/>
        </p:nvSpPr>
        <p:spPr>
          <a:xfrm>
            <a:off x="9377074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dbserver</a:t>
            </a:r>
            <a:r>
              <a:rPr lang="en-US" dirty="0">
                <a:solidFill>
                  <a:schemeClr val="tx1"/>
                </a:solidFill>
              </a:rPr>
              <a:t> pod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E42733-CCC8-A477-B501-55971A409D18}"/>
              </a:ext>
            </a:extLst>
          </p:cNvPr>
          <p:cNvSpPr/>
          <p:nvPr/>
        </p:nvSpPr>
        <p:spPr>
          <a:xfrm>
            <a:off x="7648122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dbserver</a:t>
            </a:r>
            <a:r>
              <a:rPr lang="en-US" dirty="0">
                <a:solidFill>
                  <a:schemeClr val="tx1"/>
                </a:solidFill>
              </a:rPr>
              <a:t> pod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16A88-0725-30AF-9C10-7C1CED7DA88B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1762329" y="4145691"/>
            <a:ext cx="1728952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2EB2B3-E2E0-6299-6611-731E86B675D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491281" y="4145691"/>
            <a:ext cx="0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458775-BA77-3D3A-31AE-019C4147B91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491281" y="4145691"/>
            <a:ext cx="1728952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19E0863-14FB-14A8-A505-DD6EF39C9654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 flipH="1" flipV="1">
            <a:off x="6057118" y="2751757"/>
            <a:ext cx="2330669" cy="4004441"/>
          </a:xfrm>
          <a:prstGeom prst="bentConnector5">
            <a:avLst>
              <a:gd name="adj1" fmla="val -7553"/>
              <a:gd name="adj2" fmla="val 25591"/>
              <a:gd name="adj3" fmla="val 126493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F9A5EE6-1BF6-5E0C-0695-8CECB64C713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 flipH="1" flipV="1">
            <a:off x="5192642" y="1887281"/>
            <a:ext cx="2330669" cy="5733393"/>
          </a:xfrm>
          <a:prstGeom prst="bentConnector5">
            <a:avLst>
              <a:gd name="adj1" fmla="val -15670"/>
              <a:gd name="adj2" fmla="val 57149"/>
              <a:gd name="adj3" fmla="val 119278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492B101-44C3-6A2B-0432-00DE8AA00A5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 flipH="1" flipV="1">
            <a:off x="4328166" y="1022805"/>
            <a:ext cx="2330669" cy="7462345"/>
          </a:xfrm>
          <a:prstGeom prst="bentConnector5">
            <a:avLst>
              <a:gd name="adj1" fmla="val -23593"/>
              <a:gd name="adj2" fmla="val 70202"/>
              <a:gd name="adj3" fmla="val 109808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603E43-9BC0-B5B1-D8F4-07D7F0C24A8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8378591" y="4145691"/>
            <a:ext cx="846083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AA2991-89D7-800B-E9CC-AAD1E71F0EE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224674" y="4145691"/>
            <a:ext cx="882869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19BCC5-7B89-CE9A-A8A2-FDD5234A1CC7}"/>
              </a:ext>
            </a:extLst>
          </p:cNvPr>
          <p:cNvSpPr txBox="1"/>
          <p:nvPr/>
        </p:nvSpPr>
        <p:spPr>
          <a:xfrm>
            <a:off x="1439390" y="3682501"/>
            <a:ext cx="8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81D3B8-A05F-8A74-A40B-FCB24A1E285C}"/>
              </a:ext>
            </a:extLst>
          </p:cNvPr>
          <p:cNvCxnSpPr>
            <a:cxnSpLocks/>
          </p:cNvCxnSpPr>
          <p:nvPr/>
        </p:nvCxnSpPr>
        <p:spPr>
          <a:xfrm>
            <a:off x="741324" y="2623253"/>
            <a:ext cx="109234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B781BF1-CD1F-2AA4-E8F8-E283D9214382}"/>
              </a:ext>
            </a:extLst>
          </p:cNvPr>
          <p:cNvSpPr txBox="1"/>
          <p:nvPr/>
        </p:nvSpPr>
        <p:spPr>
          <a:xfrm>
            <a:off x="741324" y="2696299"/>
            <a:ext cx="11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 cluster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069776-4464-1349-BAC1-8645528A70E0}"/>
              </a:ext>
            </a:extLst>
          </p:cNvPr>
          <p:cNvSpPr txBox="1"/>
          <p:nvPr/>
        </p:nvSpPr>
        <p:spPr>
          <a:xfrm>
            <a:off x="741324" y="2135371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8A21D3B-6E24-F7CB-BBDE-75393BBD3083}"/>
              </a:ext>
            </a:extLst>
          </p:cNvPr>
          <p:cNvSpPr/>
          <p:nvPr/>
        </p:nvSpPr>
        <p:spPr>
          <a:xfrm>
            <a:off x="4489764" y="1448687"/>
            <a:ext cx="1713287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node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287AFBD-016C-6568-C0F8-E0037E6D16AF}"/>
              </a:ext>
            </a:extLst>
          </p:cNvPr>
          <p:cNvSpPr/>
          <p:nvPr/>
        </p:nvSpPr>
        <p:spPr>
          <a:xfrm>
            <a:off x="6791478" y="1444249"/>
            <a:ext cx="1713287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172.16.14.10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7D7C190-36A4-C9F3-2070-302BA6B0D08C}"/>
              </a:ext>
            </a:extLst>
          </p:cNvPr>
          <p:cNvCxnSpPr>
            <a:cxnSpLocks/>
            <a:stCxn id="50" idx="2"/>
            <a:endCxn id="3" idx="0"/>
          </p:cNvCxnSpPr>
          <p:nvPr/>
        </p:nvCxnSpPr>
        <p:spPr>
          <a:xfrm flipH="1">
            <a:off x="3491281" y="2005735"/>
            <a:ext cx="1855127" cy="158290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F2CDED-B2A4-3C76-2137-79763438809A}"/>
              </a:ext>
            </a:extLst>
          </p:cNvPr>
          <p:cNvCxnSpPr>
            <a:cxnSpLocks/>
            <a:stCxn id="51" idx="2"/>
            <a:endCxn id="3" idx="0"/>
          </p:cNvCxnSpPr>
          <p:nvPr/>
        </p:nvCxnSpPr>
        <p:spPr>
          <a:xfrm flipH="1">
            <a:off x="3491281" y="2001297"/>
            <a:ext cx="4156841" cy="158734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90A90E-5AC0-48DE-106B-262FBF2350F0}"/>
              </a:ext>
            </a:extLst>
          </p:cNvPr>
          <p:cNvCxnSpPr>
            <a:cxnSpLocks/>
            <a:stCxn id="51" idx="2"/>
            <a:endCxn id="7" idx="0"/>
          </p:cNvCxnSpPr>
          <p:nvPr/>
        </p:nvCxnSpPr>
        <p:spPr>
          <a:xfrm>
            <a:off x="7648122" y="2001297"/>
            <a:ext cx="1576552" cy="158734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E594B21-A695-A142-C9A2-FB7A79F99E38}"/>
              </a:ext>
            </a:extLst>
          </p:cNvPr>
          <p:cNvSpPr/>
          <p:nvPr/>
        </p:nvSpPr>
        <p:spPr>
          <a:xfrm>
            <a:off x="240422" y="4139963"/>
            <a:ext cx="952312" cy="6103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ECDDE19-81ED-6973-23D2-F9CA9640C453}"/>
              </a:ext>
            </a:extLst>
          </p:cNvPr>
          <p:cNvSpPr/>
          <p:nvPr/>
        </p:nvSpPr>
        <p:spPr>
          <a:xfrm>
            <a:off x="1317369" y="4139963"/>
            <a:ext cx="952312" cy="6103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6C03F1-7372-8F5D-1738-9D374E9DDF7F}"/>
              </a:ext>
            </a:extLst>
          </p:cNvPr>
          <p:cNvSpPr txBox="1"/>
          <p:nvPr/>
        </p:nvSpPr>
        <p:spPr>
          <a:xfrm>
            <a:off x="554083" y="400168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pods</a:t>
            </a:r>
          </a:p>
        </p:txBody>
      </p:sp>
    </p:spTree>
    <p:extLst>
      <p:ext uri="{BB962C8B-B14F-4D97-AF65-F5344CB8AC3E}">
        <p14:creationId xmlns:p14="http://schemas.microsoft.com/office/powerpoint/2010/main" val="24419927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ADCD-02FC-CA0F-7135-7D8E7447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</a:t>
            </a:r>
            <a:r>
              <a:rPr lang="en-US" dirty="0" err="1"/>
              <a:t>Openstack</a:t>
            </a:r>
            <a:r>
              <a:rPr lang="en-US" dirty="0"/>
              <a:t> with ansible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94BBA5D-418C-8ADB-9A37-7AC56363CDB6}"/>
              </a:ext>
            </a:extLst>
          </p:cNvPr>
          <p:cNvSpPr/>
          <p:nvPr/>
        </p:nvSpPr>
        <p:spPr>
          <a:xfrm>
            <a:off x="3137338" y="3503938"/>
            <a:ext cx="1219200" cy="8946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node0 (infra)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FF73E11-132A-0A48-9BDC-B1BFCADA6493}"/>
              </a:ext>
            </a:extLst>
          </p:cNvPr>
          <p:cNvSpPr/>
          <p:nvPr/>
        </p:nvSpPr>
        <p:spPr>
          <a:xfrm>
            <a:off x="1576552" y="3503940"/>
            <a:ext cx="1298027" cy="8946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ansible (deployer)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BAA90B9-327D-8187-317D-D88FC7725FC2}"/>
              </a:ext>
            </a:extLst>
          </p:cNvPr>
          <p:cNvSpPr/>
          <p:nvPr/>
        </p:nvSpPr>
        <p:spPr>
          <a:xfrm>
            <a:off x="4619297" y="3503938"/>
            <a:ext cx="1340068" cy="8946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node1 (compute)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BB02D74-2B44-6AAB-6484-254E3442E9D8}"/>
              </a:ext>
            </a:extLst>
          </p:cNvPr>
          <p:cNvSpPr/>
          <p:nvPr/>
        </p:nvSpPr>
        <p:spPr>
          <a:xfrm>
            <a:off x="6222124" y="3503938"/>
            <a:ext cx="1340068" cy="8946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node2 (compute)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A58696-BAA6-F467-EAD5-2B78389420F3}"/>
              </a:ext>
            </a:extLst>
          </p:cNvPr>
          <p:cNvSpPr/>
          <p:nvPr/>
        </p:nvSpPr>
        <p:spPr>
          <a:xfrm>
            <a:off x="7824951" y="3503938"/>
            <a:ext cx="1340068" cy="8946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node3 (compute)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24D2FAB-38E1-AC28-839E-479C68441559}"/>
              </a:ext>
            </a:extLst>
          </p:cNvPr>
          <p:cNvSpPr/>
          <p:nvPr/>
        </p:nvSpPr>
        <p:spPr>
          <a:xfrm>
            <a:off x="9427778" y="3503937"/>
            <a:ext cx="1340068" cy="8946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node4 (storage)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41EF4A-5292-FD75-544E-E116E6D50FC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225566" y="4398579"/>
            <a:ext cx="0" cy="425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3A1523-1E88-5375-D69C-10E8F65C9E89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746937" y="4398577"/>
            <a:ext cx="1" cy="425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E07451-EAD1-34D0-E1C9-E9E215EB849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289331" y="4398577"/>
            <a:ext cx="0" cy="425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9CF96A-542C-B2A2-37E0-B1A13AEA265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892158" y="4398577"/>
            <a:ext cx="0" cy="425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639AEE-7BB3-AC3E-4D1F-6B9FA29C5CD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494984" y="4398577"/>
            <a:ext cx="1" cy="425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09B612-3D85-BA32-2796-585C1588CBE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097812" y="4398576"/>
            <a:ext cx="0" cy="425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CCFC4C-5E9A-37DC-8362-EC7D8768A647}"/>
              </a:ext>
            </a:extLst>
          </p:cNvPr>
          <p:cNvCxnSpPr>
            <a:cxnSpLocks/>
          </p:cNvCxnSpPr>
          <p:nvPr/>
        </p:nvCxnSpPr>
        <p:spPr>
          <a:xfrm>
            <a:off x="3972848" y="4398576"/>
            <a:ext cx="0" cy="1036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C0E6B7-3B1A-F85E-2773-7FE8A139F911}"/>
              </a:ext>
            </a:extLst>
          </p:cNvPr>
          <p:cNvCxnSpPr>
            <a:cxnSpLocks/>
          </p:cNvCxnSpPr>
          <p:nvPr/>
        </p:nvCxnSpPr>
        <p:spPr>
          <a:xfrm>
            <a:off x="5515242" y="4398576"/>
            <a:ext cx="0" cy="1036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3B60A23-ACDF-5651-C08F-C7C79C69AC68}"/>
              </a:ext>
            </a:extLst>
          </p:cNvPr>
          <p:cNvCxnSpPr>
            <a:cxnSpLocks/>
          </p:cNvCxnSpPr>
          <p:nvPr/>
        </p:nvCxnSpPr>
        <p:spPr>
          <a:xfrm>
            <a:off x="7118069" y="4398576"/>
            <a:ext cx="0" cy="1036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1F442B-BC6A-7D85-852D-F9DB16F2F4EB}"/>
              </a:ext>
            </a:extLst>
          </p:cNvPr>
          <p:cNvCxnSpPr>
            <a:cxnSpLocks/>
          </p:cNvCxnSpPr>
          <p:nvPr/>
        </p:nvCxnSpPr>
        <p:spPr>
          <a:xfrm>
            <a:off x="8720895" y="4398576"/>
            <a:ext cx="0" cy="1036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5D7D514-816C-9B1F-737A-7964964CDE51}"/>
              </a:ext>
            </a:extLst>
          </p:cNvPr>
          <p:cNvCxnSpPr>
            <a:cxnSpLocks/>
          </p:cNvCxnSpPr>
          <p:nvPr/>
        </p:nvCxnSpPr>
        <p:spPr>
          <a:xfrm>
            <a:off x="3507670" y="4398576"/>
            <a:ext cx="0" cy="152946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DB1FB3E-CBE3-6D93-CCA0-AFA5A2C20317}"/>
              </a:ext>
            </a:extLst>
          </p:cNvPr>
          <p:cNvCxnSpPr>
            <a:cxnSpLocks/>
          </p:cNvCxnSpPr>
          <p:nvPr/>
        </p:nvCxnSpPr>
        <p:spPr>
          <a:xfrm>
            <a:off x="5050064" y="4398576"/>
            <a:ext cx="0" cy="152946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562A9A3-36A7-6D03-CBED-8634C2950033}"/>
              </a:ext>
            </a:extLst>
          </p:cNvPr>
          <p:cNvCxnSpPr>
            <a:cxnSpLocks/>
          </p:cNvCxnSpPr>
          <p:nvPr/>
        </p:nvCxnSpPr>
        <p:spPr>
          <a:xfrm>
            <a:off x="6652891" y="4398576"/>
            <a:ext cx="0" cy="152946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C306E52-4333-577B-0E37-E47E5DDE214E}"/>
              </a:ext>
            </a:extLst>
          </p:cNvPr>
          <p:cNvCxnSpPr>
            <a:cxnSpLocks/>
          </p:cNvCxnSpPr>
          <p:nvPr/>
        </p:nvCxnSpPr>
        <p:spPr>
          <a:xfrm>
            <a:off x="8255717" y="4398576"/>
            <a:ext cx="0" cy="152946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36A44B2-9565-35EF-A9C3-184A4EB2C8EF}"/>
              </a:ext>
            </a:extLst>
          </p:cNvPr>
          <p:cNvCxnSpPr>
            <a:cxnSpLocks/>
          </p:cNvCxnSpPr>
          <p:nvPr/>
        </p:nvCxnSpPr>
        <p:spPr>
          <a:xfrm>
            <a:off x="9858545" y="4398576"/>
            <a:ext cx="0" cy="15294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EF8E32D-BE72-D64B-D3AC-4FAEDEAB5B78}"/>
              </a:ext>
            </a:extLst>
          </p:cNvPr>
          <p:cNvSpPr/>
          <p:nvPr/>
        </p:nvSpPr>
        <p:spPr>
          <a:xfrm>
            <a:off x="1576552" y="4824247"/>
            <a:ext cx="9191294" cy="28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60A9C0-766A-4F8B-2D2D-1CE6B8E67469}"/>
              </a:ext>
            </a:extLst>
          </p:cNvPr>
          <p:cNvSpPr/>
          <p:nvPr/>
        </p:nvSpPr>
        <p:spPr>
          <a:xfrm>
            <a:off x="3377902" y="5435104"/>
            <a:ext cx="5787104" cy="2837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Tunnel (</a:t>
            </a:r>
            <a:r>
              <a:rPr lang="en-US" dirty="0" err="1"/>
              <a:t>geneve</a:t>
            </a:r>
            <a:r>
              <a:rPr lang="en-US" dirty="0"/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9295ED6-054F-9AC7-D660-7B57374607E3}"/>
              </a:ext>
            </a:extLst>
          </p:cNvPr>
          <p:cNvSpPr/>
          <p:nvPr/>
        </p:nvSpPr>
        <p:spPr>
          <a:xfrm>
            <a:off x="2912724" y="5928046"/>
            <a:ext cx="7389944" cy="2837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52" name="Cloud 51">
            <a:extLst>
              <a:ext uri="{FF2B5EF4-FFF2-40B4-BE49-F238E27FC236}">
                <a16:creationId xmlns:a16="http://schemas.microsoft.com/office/drawing/2014/main" id="{22DF52AB-B010-87EA-326B-ADC42B06ECE2}"/>
              </a:ext>
            </a:extLst>
          </p:cNvPr>
          <p:cNvSpPr/>
          <p:nvPr/>
        </p:nvSpPr>
        <p:spPr>
          <a:xfrm>
            <a:off x="5131673" y="1547687"/>
            <a:ext cx="2279561" cy="9401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27DFF122-0593-9FC3-F303-730C56D790BC}"/>
              </a:ext>
            </a:extLst>
          </p:cNvPr>
          <p:cNvCxnSpPr>
            <a:stCxn id="52" idx="2"/>
            <a:endCxn id="3" idx="0"/>
          </p:cNvCxnSpPr>
          <p:nvPr/>
        </p:nvCxnSpPr>
        <p:spPr>
          <a:xfrm rot="10800000" flipV="1">
            <a:off x="3746938" y="2017766"/>
            <a:ext cx="1391806" cy="1486172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90AFAB39-A35A-5E9F-5505-103191C15EFE}"/>
              </a:ext>
            </a:extLst>
          </p:cNvPr>
          <p:cNvCxnSpPr>
            <a:cxnSpLocks/>
            <a:stCxn id="52" idx="1"/>
            <a:endCxn id="5" idx="0"/>
          </p:cNvCxnSpPr>
          <p:nvPr/>
        </p:nvCxnSpPr>
        <p:spPr>
          <a:xfrm rot="5400000">
            <a:off x="5271846" y="2504330"/>
            <a:ext cx="1017094" cy="98212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6996685-9AA6-6CBA-6470-1BE4BC0F0C24}"/>
              </a:ext>
            </a:extLst>
          </p:cNvPr>
          <p:cNvCxnSpPr>
            <a:cxnSpLocks/>
            <a:stCxn id="52" idx="1"/>
            <a:endCxn id="6" idx="0"/>
          </p:cNvCxnSpPr>
          <p:nvPr/>
        </p:nvCxnSpPr>
        <p:spPr>
          <a:xfrm rot="16200000" flipH="1">
            <a:off x="6073259" y="2685039"/>
            <a:ext cx="1017094" cy="62070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0F1393F5-9CAA-E89F-6C62-23CB0292D4AF}"/>
              </a:ext>
            </a:extLst>
          </p:cNvPr>
          <p:cNvCxnSpPr>
            <a:cxnSpLocks/>
            <a:stCxn id="52" idx="0"/>
            <a:endCxn id="7" idx="0"/>
          </p:cNvCxnSpPr>
          <p:nvPr/>
        </p:nvCxnSpPr>
        <p:spPr>
          <a:xfrm>
            <a:off x="7409334" y="2017766"/>
            <a:ext cx="1085651" cy="1486172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loud 66">
            <a:extLst>
              <a:ext uri="{FF2B5EF4-FFF2-40B4-BE49-F238E27FC236}">
                <a16:creationId xmlns:a16="http://schemas.microsoft.com/office/drawing/2014/main" id="{29E690AC-1248-CA35-DFFA-AD75A7D34F6C}"/>
              </a:ext>
            </a:extLst>
          </p:cNvPr>
          <p:cNvSpPr/>
          <p:nvPr/>
        </p:nvSpPr>
        <p:spPr>
          <a:xfrm>
            <a:off x="593507" y="5552717"/>
            <a:ext cx="1567112" cy="9401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0A46ED48-D199-1CDC-ACA3-EF4232E3E932}"/>
              </a:ext>
            </a:extLst>
          </p:cNvPr>
          <p:cNvCxnSpPr>
            <a:cxnSpLocks/>
            <a:stCxn id="10" idx="1"/>
            <a:endCxn id="67" idx="3"/>
          </p:cNvCxnSpPr>
          <p:nvPr/>
        </p:nvCxnSpPr>
        <p:spPr>
          <a:xfrm rot="10800000" flipV="1">
            <a:off x="1377064" y="4966137"/>
            <a:ext cx="199489" cy="64033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07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3E06B-CD16-D05E-C384-2453B491A0F6}"/>
              </a:ext>
            </a:extLst>
          </p:cNvPr>
          <p:cNvSpPr/>
          <p:nvPr/>
        </p:nvSpPr>
        <p:spPr>
          <a:xfrm>
            <a:off x="2834406" y="2931362"/>
            <a:ext cx="5804037" cy="11186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655429-3E80-76DF-DB71-8CC9D1F42B82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H="1" flipV="1">
            <a:off x="5823349" y="1967807"/>
            <a:ext cx="1711515" cy="1198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11110B-A4B1-131A-6D22-537C68DA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Campus Fabric: EVPN multihoming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5ADAF7-6295-9CCA-3573-E8EA4B83864F}"/>
              </a:ext>
            </a:extLst>
          </p:cNvPr>
          <p:cNvSpPr/>
          <p:nvPr/>
        </p:nvSpPr>
        <p:spPr>
          <a:xfrm>
            <a:off x="4529959" y="3334407"/>
            <a:ext cx="2406869" cy="16234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C933A4-E0AD-DCBB-E3B6-776834BBB92A}"/>
              </a:ext>
            </a:extLst>
          </p:cNvPr>
          <p:cNvSpPr/>
          <p:nvPr/>
        </p:nvSpPr>
        <p:spPr>
          <a:xfrm>
            <a:off x="6904243" y="3166241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ABE4F6-7FC8-DF58-6C63-6D60EB923A64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flipV="1">
            <a:off x="4014952" y="1967807"/>
            <a:ext cx="1808397" cy="1198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EB0402-D20E-5676-683C-D376385EBA27}"/>
              </a:ext>
            </a:extLst>
          </p:cNvPr>
          <p:cNvSpPr/>
          <p:nvPr/>
        </p:nvSpPr>
        <p:spPr>
          <a:xfrm>
            <a:off x="5192728" y="1442289"/>
            <a:ext cx="1261241" cy="52551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SRX1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D8F23B5-2A5D-5183-44C9-0F21FA00B25D}"/>
              </a:ext>
            </a:extLst>
          </p:cNvPr>
          <p:cNvSpPr/>
          <p:nvPr/>
        </p:nvSpPr>
        <p:spPr>
          <a:xfrm>
            <a:off x="3384331" y="3166241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2465FF3-0584-3320-F1F8-56D069AD1B0D}"/>
              </a:ext>
            </a:extLst>
          </p:cNvPr>
          <p:cNvSpPr/>
          <p:nvPr/>
        </p:nvSpPr>
        <p:spPr>
          <a:xfrm>
            <a:off x="2913390" y="4697468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542E7D-7D0B-9697-06A7-8F7BEAD7892E}"/>
              </a:ext>
            </a:extLst>
          </p:cNvPr>
          <p:cNvSpPr/>
          <p:nvPr/>
        </p:nvSpPr>
        <p:spPr>
          <a:xfrm>
            <a:off x="5279989" y="4682678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300DD7F-6A59-7B7D-D38E-739EB24BC1ED}"/>
              </a:ext>
            </a:extLst>
          </p:cNvPr>
          <p:cNvSpPr/>
          <p:nvPr/>
        </p:nvSpPr>
        <p:spPr>
          <a:xfrm>
            <a:off x="7639312" y="4697734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029CC8-33BF-5401-ED21-82A586E2C60C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3544011" y="3691759"/>
            <a:ext cx="470941" cy="1005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1C298-4712-3E00-BDC3-D79AF06BF23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3544011" y="3691759"/>
            <a:ext cx="3990853" cy="1005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17777B-640D-FDA0-5FEB-B1497242CD4C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4014952" y="3691759"/>
            <a:ext cx="1895658" cy="9909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CDEC18-C4E7-C0A4-9815-4EC4C84151AB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5910610" y="3691759"/>
            <a:ext cx="1624254" cy="9909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399AF2-3168-D9D4-7C27-2853E6930B7A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7534864" y="3691759"/>
            <a:ext cx="735069" cy="10059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9E1567-BB79-B23F-8AF8-C4BE1D5C2686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4014952" y="3691759"/>
            <a:ext cx="4254981" cy="10059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65188703-43D2-42B6-6C13-5959E2436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3985" y="1333164"/>
            <a:ext cx="317195" cy="74376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6E2767-41F6-79C9-3AFD-B46391075EB1}"/>
              </a:ext>
            </a:extLst>
          </p:cNvPr>
          <p:cNvCxnSpPr>
            <a:cxnSpLocks/>
            <a:stCxn id="6" idx="3"/>
            <a:endCxn id="40" idx="1"/>
          </p:cNvCxnSpPr>
          <p:nvPr/>
        </p:nvCxnSpPr>
        <p:spPr>
          <a:xfrm>
            <a:off x="6453969" y="1705048"/>
            <a:ext cx="10300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7954FA5E-0CD3-6279-B996-6BFE96802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9468" y="1333164"/>
            <a:ext cx="1365829" cy="743768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A624056-FF17-6290-B24B-186B6DEB65FE}"/>
              </a:ext>
            </a:extLst>
          </p:cNvPr>
          <p:cNvCxnSpPr>
            <a:cxnSpLocks/>
            <a:stCxn id="45" idx="3"/>
            <a:endCxn id="6" idx="1"/>
          </p:cNvCxnSpPr>
          <p:nvPr/>
        </p:nvCxnSpPr>
        <p:spPr>
          <a:xfrm>
            <a:off x="4195297" y="1705048"/>
            <a:ext cx="9974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>
            <a:extLst>
              <a:ext uri="{FF2B5EF4-FFF2-40B4-BE49-F238E27FC236}">
                <a16:creationId xmlns:a16="http://schemas.microsoft.com/office/drawing/2014/main" id="{7756C961-3CD7-5232-E834-F38A10E0DB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7671" y="5870396"/>
            <a:ext cx="527620" cy="335759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1CBCF3-4A45-8739-885C-23B423E6C8BD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 flipH="1">
            <a:off x="2821481" y="5222986"/>
            <a:ext cx="722530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4070E521-AB64-EFAB-2FAB-85EC5B26F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80201" y="5871873"/>
            <a:ext cx="527620" cy="335759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8B983C-7FD3-4C92-3E8C-6D5090F2081A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>
            <a:off x="3544011" y="5222986"/>
            <a:ext cx="0" cy="648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>
            <a:extLst>
              <a:ext uri="{FF2B5EF4-FFF2-40B4-BE49-F238E27FC236}">
                <a16:creationId xmlns:a16="http://schemas.microsoft.com/office/drawing/2014/main" id="{7C21D0E0-9F13-CCCA-974C-D5D509B692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6122" y="5870662"/>
            <a:ext cx="527620" cy="335759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462781F-105D-D096-3024-4CB65162B19C}"/>
              </a:ext>
            </a:extLst>
          </p:cNvPr>
          <p:cNvCxnSpPr>
            <a:cxnSpLocks/>
            <a:stCxn id="15" idx="2"/>
            <a:endCxn id="59" idx="0"/>
          </p:cNvCxnSpPr>
          <p:nvPr/>
        </p:nvCxnSpPr>
        <p:spPr>
          <a:xfrm flipH="1">
            <a:off x="8269932" y="5223252"/>
            <a:ext cx="1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E1D4F094-E068-6FD7-CCAF-3E14003B4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98123" y="5870662"/>
            <a:ext cx="527620" cy="33575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3492BF-03F2-AB9D-ED4F-7E082CC608A9}"/>
              </a:ext>
            </a:extLst>
          </p:cNvPr>
          <p:cNvCxnSpPr>
            <a:cxnSpLocks/>
            <a:stCxn id="15" idx="2"/>
            <a:endCxn id="61" idx="0"/>
          </p:cNvCxnSpPr>
          <p:nvPr/>
        </p:nvCxnSpPr>
        <p:spPr>
          <a:xfrm>
            <a:off x="8269933" y="5223252"/>
            <a:ext cx="792000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8">
            <a:extLst>
              <a:ext uri="{FF2B5EF4-FFF2-40B4-BE49-F238E27FC236}">
                <a16:creationId xmlns:a16="http://schemas.microsoft.com/office/drawing/2014/main" id="{665A9243-368F-F33A-12F2-4B64FFC03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7343" y="5854128"/>
            <a:ext cx="527620" cy="335759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84EEC6A-DF62-A70F-E74B-C9DF15B2E0FB}"/>
              </a:ext>
            </a:extLst>
          </p:cNvPr>
          <p:cNvCxnSpPr>
            <a:cxnSpLocks/>
            <a:stCxn id="14" idx="2"/>
            <a:endCxn id="69" idx="0"/>
          </p:cNvCxnSpPr>
          <p:nvPr/>
        </p:nvCxnSpPr>
        <p:spPr>
          <a:xfrm flipH="1">
            <a:off x="5901153" y="5208196"/>
            <a:ext cx="9457" cy="645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818B74A-DD08-F3DB-9270-5372E27157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9873" y="5855605"/>
            <a:ext cx="527620" cy="33575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E7B6C65-ABA8-3D17-3AE1-DFFC94AE05BA}"/>
              </a:ext>
            </a:extLst>
          </p:cNvPr>
          <p:cNvCxnSpPr>
            <a:cxnSpLocks/>
            <a:stCxn id="14" idx="2"/>
            <a:endCxn id="71" idx="0"/>
          </p:cNvCxnSpPr>
          <p:nvPr/>
        </p:nvCxnSpPr>
        <p:spPr>
          <a:xfrm>
            <a:off x="5910610" y="5208196"/>
            <a:ext cx="713073" cy="6474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1AD84D8A-D246-0522-DE69-3C00E225D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5528" y="5797233"/>
            <a:ext cx="317195" cy="743768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E549826-5CA5-9A32-D6C3-AA1CC584A79A}"/>
              </a:ext>
            </a:extLst>
          </p:cNvPr>
          <p:cNvCxnSpPr>
            <a:cxnSpLocks/>
            <a:stCxn id="13" idx="2"/>
            <a:endCxn id="77" idx="0"/>
          </p:cNvCxnSpPr>
          <p:nvPr/>
        </p:nvCxnSpPr>
        <p:spPr>
          <a:xfrm>
            <a:off x="3544011" y="5222986"/>
            <a:ext cx="1230115" cy="5742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582E31D-2498-49A1-EB22-A7528D4B93E1}"/>
              </a:ext>
            </a:extLst>
          </p:cNvPr>
          <p:cNvCxnSpPr>
            <a:cxnSpLocks/>
            <a:stCxn id="14" idx="2"/>
            <a:endCxn id="77" idx="0"/>
          </p:cNvCxnSpPr>
          <p:nvPr/>
        </p:nvCxnSpPr>
        <p:spPr>
          <a:xfrm flipH="1">
            <a:off x="4774126" y="5208196"/>
            <a:ext cx="1136484" cy="589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E710B4C-7EC0-DDE3-C2C3-8C36C17614F6}"/>
              </a:ext>
            </a:extLst>
          </p:cNvPr>
          <p:cNvSpPr txBox="1"/>
          <p:nvPr/>
        </p:nvSpPr>
        <p:spPr>
          <a:xfrm>
            <a:off x="7856153" y="1561943"/>
            <a:ext cx="195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Svr1 (DHCP server)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3CF92F-C1A0-13FB-3666-79D1C28EB98C}"/>
              </a:ext>
            </a:extLst>
          </p:cNvPr>
          <p:cNvSpPr txBox="1"/>
          <p:nvPr/>
        </p:nvSpPr>
        <p:spPr>
          <a:xfrm>
            <a:off x="3059580" y="1611242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B2DBEFE-E47B-0FF2-DA22-B102034BA791}"/>
              </a:ext>
            </a:extLst>
          </p:cNvPr>
          <p:cNvSpPr txBox="1"/>
          <p:nvPr/>
        </p:nvSpPr>
        <p:spPr>
          <a:xfrm>
            <a:off x="2309874" y="6242025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1B6F8D-998A-D464-0F5E-569965A33158}"/>
              </a:ext>
            </a:extLst>
          </p:cNvPr>
          <p:cNvSpPr txBox="1"/>
          <p:nvPr/>
        </p:nvSpPr>
        <p:spPr>
          <a:xfrm>
            <a:off x="3182746" y="6242025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FD3BD91-583D-1F69-D61C-C2CC57C79203}"/>
              </a:ext>
            </a:extLst>
          </p:cNvPr>
          <p:cNvSpPr txBox="1"/>
          <p:nvPr/>
        </p:nvSpPr>
        <p:spPr>
          <a:xfrm>
            <a:off x="4530051" y="5421688"/>
            <a:ext cx="488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svr2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61A9B30-6220-E405-9510-3442C86F828D}"/>
              </a:ext>
            </a:extLst>
          </p:cNvPr>
          <p:cNvSpPr txBox="1"/>
          <p:nvPr/>
        </p:nvSpPr>
        <p:spPr>
          <a:xfrm>
            <a:off x="5437479" y="6207174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A1F1DF0-65F7-DB26-984D-D958F4DADB90}"/>
              </a:ext>
            </a:extLst>
          </p:cNvPr>
          <p:cNvSpPr txBox="1"/>
          <p:nvPr/>
        </p:nvSpPr>
        <p:spPr>
          <a:xfrm>
            <a:off x="6223461" y="6210701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C125D1-35E3-7DBC-E73B-B2C6B8D56BBF}"/>
              </a:ext>
            </a:extLst>
          </p:cNvPr>
          <p:cNvSpPr txBox="1"/>
          <p:nvPr/>
        </p:nvSpPr>
        <p:spPr>
          <a:xfrm>
            <a:off x="7811020" y="6256843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35109A-8062-4E01-7C07-4784518F802A}"/>
              </a:ext>
            </a:extLst>
          </p:cNvPr>
          <p:cNvSpPr txBox="1"/>
          <p:nvPr/>
        </p:nvSpPr>
        <p:spPr>
          <a:xfrm>
            <a:off x="8683892" y="6256843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desktop6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00EA0CD-3291-3CB4-AC2D-0AEC56FD8224}"/>
              </a:ext>
            </a:extLst>
          </p:cNvPr>
          <p:cNvSpPr/>
          <p:nvPr/>
        </p:nvSpPr>
        <p:spPr>
          <a:xfrm>
            <a:off x="4748660" y="3152081"/>
            <a:ext cx="193218" cy="5041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6A2DF17-407B-9450-3683-76506F67B6DC}"/>
              </a:ext>
            </a:extLst>
          </p:cNvPr>
          <p:cNvSpPr/>
          <p:nvPr/>
        </p:nvSpPr>
        <p:spPr>
          <a:xfrm>
            <a:off x="6569928" y="3166412"/>
            <a:ext cx="193218" cy="5041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12C35C8-DD6D-F3DA-9E99-DDB4C49611AB}"/>
              </a:ext>
            </a:extLst>
          </p:cNvPr>
          <p:cNvSpPr/>
          <p:nvPr/>
        </p:nvSpPr>
        <p:spPr>
          <a:xfrm rot="1519176">
            <a:off x="3479539" y="4370499"/>
            <a:ext cx="599884" cy="2248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E74A7C8-A0DC-5F75-AB42-2FEF096DB2AC}"/>
              </a:ext>
            </a:extLst>
          </p:cNvPr>
          <p:cNvSpPr/>
          <p:nvPr/>
        </p:nvSpPr>
        <p:spPr>
          <a:xfrm rot="19705145">
            <a:off x="7633979" y="4371482"/>
            <a:ext cx="599884" cy="2248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3EE167-9BF1-947C-95C9-90AFF110AD22}"/>
              </a:ext>
            </a:extLst>
          </p:cNvPr>
          <p:cNvSpPr/>
          <p:nvPr/>
        </p:nvSpPr>
        <p:spPr>
          <a:xfrm>
            <a:off x="5617302" y="4499512"/>
            <a:ext cx="599884" cy="13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49649-BD1A-83BF-E29E-CB5BC8639534}"/>
              </a:ext>
            </a:extLst>
          </p:cNvPr>
          <p:cNvSpPr txBox="1"/>
          <p:nvPr/>
        </p:nvSpPr>
        <p:spPr>
          <a:xfrm>
            <a:off x="3466258" y="2953908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FEF57-1373-09F2-E434-977389C1749A}"/>
              </a:ext>
            </a:extLst>
          </p:cNvPr>
          <p:cNvSpPr txBox="1"/>
          <p:nvPr/>
        </p:nvSpPr>
        <p:spPr>
          <a:xfrm>
            <a:off x="3374587" y="3692429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E51AAB-1C11-137F-3D0C-8C6918D85583}"/>
              </a:ext>
            </a:extLst>
          </p:cNvPr>
          <p:cNvSpPr txBox="1"/>
          <p:nvPr/>
        </p:nvSpPr>
        <p:spPr>
          <a:xfrm>
            <a:off x="3883173" y="3778219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F38F41-58B2-C78F-B2CD-BED47A09276A}"/>
              </a:ext>
            </a:extLst>
          </p:cNvPr>
          <p:cNvSpPr txBox="1"/>
          <p:nvPr/>
        </p:nvSpPr>
        <p:spPr>
          <a:xfrm>
            <a:off x="4348976" y="361098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2ABD6-B9CF-10F6-E951-0C038CF19E49}"/>
              </a:ext>
            </a:extLst>
          </p:cNvPr>
          <p:cNvSpPr txBox="1"/>
          <p:nvPr/>
        </p:nvSpPr>
        <p:spPr>
          <a:xfrm>
            <a:off x="7448980" y="292703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B8594-7EEE-ABF3-37B8-664F72C3A3BC}"/>
              </a:ext>
            </a:extLst>
          </p:cNvPr>
          <p:cNvSpPr txBox="1"/>
          <p:nvPr/>
        </p:nvSpPr>
        <p:spPr>
          <a:xfrm>
            <a:off x="6624182" y="3669811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5CC13D-DB0D-6C24-D0F5-B160231654EE}"/>
              </a:ext>
            </a:extLst>
          </p:cNvPr>
          <p:cNvSpPr txBox="1"/>
          <p:nvPr/>
        </p:nvSpPr>
        <p:spPr>
          <a:xfrm>
            <a:off x="7071878" y="388381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8533A-B57C-1851-03A2-E169454D36F9}"/>
              </a:ext>
            </a:extLst>
          </p:cNvPr>
          <p:cNvSpPr txBox="1"/>
          <p:nvPr/>
        </p:nvSpPr>
        <p:spPr>
          <a:xfrm>
            <a:off x="7639312" y="3690047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FA7021-F7F9-8B4B-243A-E4507CD72412}"/>
              </a:ext>
            </a:extLst>
          </p:cNvPr>
          <p:cNvSpPr txBox="1"/>
          <p:nvPr/>
        </p:nvSpPr>
        <p:spPr>
          <a:xfrm>
            <a:off x="4878899" y="3109528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9B8CFA2-E1D8-3CBA-B671-2FC44584BE33}"/>
              </a:ext>
            </a:extLst>
          </p:cNvPr>
          <p:cNvSpPr txBox="1"/>
          <p:nvPr/>
        </p:nvSpPr>
        <p:spPr>
          <a:xfrm>
            <a:off x="4885468" y="3460673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23786C-BEE2-3545-3CD0-BF3BF874B92B}"/>
              </a:ext>
            </a:extLst>
          </p:cNvPr>
          <p:cNvSpPr txBox="1"/>
          <p:nvPr/>
        </p:nvSpPr>
        <p:spPr>
          <a:xfrm>
            <a:off x="6008787" y="3123909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C18C4F-955F-A170-22E9-FA90A1A8114E}"/>
              </a:ext>
            </a:extLst>
          </p:cNvPr>
          <p:cNvSpPr txBox="1"/>
          <p:nvPr/>
        </p:nvSpPr>
        <p:spPr>
          <a:xfrm>
            <a:off x="6015356" y="3475054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33A8ED-5E73-2EE9-85D0-5562A938CAAF}"/>
              </a:ext>
            </a:extLst>
          </p:cNvPr>
          <p:cNvSpPr txBox="1"/>
          <p:nvPr/>
        </p:nvSpPr>
        <p:spPr>
          <a:xfrm>
            <a:off x="3814292" y="4336171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B034AB9-278E-AA7C-8628-818CDB10685A}"/>
              </a:ext>
            </a:extLst>
          </p:cNvPr>
          <p:cNvSpPr txBox="1"/>
          <p:nvPr/>
        </p:nvSpPr>
        <p:spPr>
          <a:xfrm>
            <a:off x="3001714" y="4453496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47A06D9-412F-85C5-B8C4-6CD24D0DFC58}"/>
              </a:ext>
            </a:extLst>
          </p:cNvPr>
          <p:cNvSpPr txBox="1"/>
          <p:nvPr/>
        </p:nvSpPr>
        <p:spPr>
          <a:xfrm>
            <a:off x="6210132" y="4426494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8EAEE4E-9F5F-6B31-48D9-F7271764E26B}"/>
              </a:ext>
            </a:extLst>
          </p:cNvPr>
          <p:cNvSpPr txBox="1"/>
          <p:nvPr/>
        </p:nvSpPr>
        <p:spPr>
          <a:xfrm>
            <a:off x="4976328" y="444896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CFCC91-7124-35C3-F432-6A69BDB4BBE4}"/>
              </a:ext>
            </a:extLst>
          </p:cNvPr>
          <p:cNvSpPr txBox="1"/>
          <p:nvPr/>
        </p:nvSpPr>
        <p:spPr>
          <a:xfrm>
            <a:off x="8186720" y="4418576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5AE8945-91E7-EEA4-5D7C-A86C203C4E65}"/>
              </a:ext>
            </a:extLst>
          </p:cNvPr>
          <p:cNvSpPr txBox="1"/>
          <p:nvPr/>
        </p:nvSpPr>
        <p:spPr>
          <a:xfrm>
            <a:off x="7541992" y="466456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88BD6C2-836C-8E58-F3A2-4582B6EF0A5E}"/>
              </a:ext>
            </a:extLst>
          </p:cNvPr>
          <p:cNvSpPr txBox="1"/>
          <p:nvPr/>
        </p:nvSpPr>
        <p:spPr>
          <a:xfrm>
            <a:off x="6015356" y="5201186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DBB09A0-0C20-82C4-FB1C-B4E313EF9B74}"/>
              </a:ext>
            </a:extLst>
          </p:cNvPr>
          <p:cNvSpPr txBox="1"/>
          <p:nvPr/>
        </p:nvSpPr>
        <p:spPr>
          <a:xfrm>
            <a:off x="5584815" y="5453148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4205106-FF94-FC68-3364-84ACF7D64558}"/>
              </a:ext>
            </a:extLst>
          </p:cNvPr>
          <p:cNvSpPr txBox="1"/>
          <p:nvPr/>
        </p:nvSpPr>
        <p:spPr>
          <a:xfrm>
            <a:off x="5124520" y="5144227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F827186-328C-47EE-9699-649100D1661F}"/>
              </a:ext>
            </a:extLst>
          </p:cNvPr>
          <p:cNvSpPr txBox="1"/>
          <p:nvPr/>
        </p:nvSpPr>
        <p:spPr>
          <a:xfrm>
            <a:off x="3691169" y="5242595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ge-0/0/5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29A62DD-1DE1-B3A4-50B2-C90D95F685E0}"/>
              </a:ext>
            </a:extLst>
          </p:cNvPr>
          <p:cNvSpPr/>
          <p:nvPr/>
        </p:nvSpPr>
        <p:spPr>
          <a:xfrm>
            <a:off x="4472630" y="5685879"/>
            <a:ext cx="599884" cy="13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EDA9F4C-7A6F-2C52-6992-8EFCC845FCAA}"/>
              </a:ext>
            </a:extLst>
          </p:cNvPr>
          <p:cNvSpPr txBox="1"/>
          <p:nvPr/>
        </p:nvSpPr>
        <p:spPr>
          <a:xfrm>
            <a:off x="8379596" y="5170121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CD29EA0-BE17-8991-CCF7-1AA710F6B060}"/>
              </a:ext>
            </a:extLst>
          </p:cNvPr>
          <p:cNvSpPr txBox="1"/>
          <p:nvPr/>
        </p:nvSpPr>
        <p:spPr>
          <a:xfrm>
            <a:off x="7683758" y="5228881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4716105-E36A-80A8-C1F5-F5CCF1FA7609}"/>
              </a:ext>
            </a:extLst>
          </p:cNvPr>
          <p:cNvSpPr txBox="1"/>
          <p:nvPr/>
        </p:nvSpPr>
        <p:spPr>
          <a:xfrm>
            <a:off x="4538973" y="144493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41E1EF6-E990-066A-6335-8972D03CBBD9}"/>
              </a:ext>
            </a:extLst>
          </p:cNvPr>
          <p:cNvSpPr txBox="1"/>
          <p:nvPr/>
        </p:nvSpPr>
        <p:spPr>
          <a:xfrm>
            <a:off x="5009323" y="1884775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B8B2EBA-F85F-AE80-F126-574DEBB6C78C}"/>
              </a:ext>
            </a:extLst>
          </p:cNvPr>
          <p:cNvSpPr txBox="1"/>
          <p:nvPr/>
        </p:nvSpPr>
        <p:spPr>
          <a:xfrm>
            <a:off x="6088663" y="1911907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7B8DBB2-E733-10FD-6BE5-D00593650D08}"/>
              </a:ext>
            </a:extLst>
          </p:cNvPr>
          <p:cNvSpPr txBox="1"/>
          <p:nvPr/>
        </p:nvSpPr>
        <p:spPr>
          <a:xfrm>
            <a:off x="6453969" y="143495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CB7E146-3B39-C1F5-303C-6A4FE0F4D311}"/>
              </a:ext>
            </a:extLst>
          </p:cNvPr>
          <p:cNvSpPr txBox="1"/>
          <p:nvPr/>
        </p:nvSpPr>
        <p:spPr>
          <a:xfrm>
            <a:off x="3243771" y="5365705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3E7E835-7563-81E5-AA9B-4BD0B17D12CA}"/>
              </a:ext>
            </a:extLst>
          </p:cNvPr>
          <p:cNvSpPr txBox="1"/>
          <p:nvPr/>
        </p:nvSpPr>
        <p:spPr>
          <a:xfrm>
            <a:off x="2794508" y="5188593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</p:spTree>
    <p:extLst>
      <p:ext uri="{BB962C8B-B14F-4D97-AF65-F5344CB8AC3E}">
        <p14:creationId xmlns:p14="http://schemas.microsoft.com/office/powerpoint/2010/main" val="1637076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3E06B-CD16-D05E-C384-2453B491A0F6}"/>
              </a:ext>
            </a:extLst>
          </p:cNvPr>
          <p:cNvSpPr/>
          <p:nvPr/>
        </p:nvSpPr>
        <p:spPr>
          <a:xfrm>
            <a:off x="2834406" y="2931362"/>
            <a:ext cx="5804037" cy="11186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655429-3E80-76DF-DB71-8CC9D1F42B82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H="1" flipV="1">
            <a:off x="5823349" y="1967807"/>
            <a:ext cx="1711515" cy="1198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11110B-A4B1-131A-6D22-537C68DA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Campus Fabric: EVPN multihoming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5ADAF7-6295-9CCA-3573-E8EA4B83864F}"/>
              </a:ext>
            </a:extLst>
          </p:cNvPr>
          <p:cNvSpPr/>
          <p:nvPr/>
        </p:nvSpPr>
        <p:spPr>
          <a:xfrm>
            <a:off x="4529959" y="3334407"/>
            <a:ext cx="2406869" cy="16234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C933A4-E0AD-DCBB-E3B6-776834BBB92A}"/>
              </a:ext>
            </a:extLst>
          </p:cNvPr>
          <p:cNvSpPr/>
          <p:nvPr/>
        </p:nvSpPr>
        <p:spPr>
          <a:xfrm>
            <a:off x="6904243" y="3166241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ABE4F6-7FC8-DF58-6C63-6D60EB923A64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flipV="1">
            <a:off x="4014952" y="1967807"/>
            <a:ext cx="1808397" cy="1198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EB0402-D20E-5676-683C-D376385EBA27}"/>
              </a:ext>
            </a:extLst>
          </p:cNvPr>
          <p:cNvSpPr/>
          <p:nvPr/>
        </p:nvSpPr>
        <p:spPr>
          <a:xfrm>
            <a:off x="5192728" y="1442289"/>
            <a:ext cx="1261241" cy="52551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SRX1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D8F23B5-2A5D-5183-44C9-0F21FA00B25D}"/>
              </a:ext>
            </a:extLst>
          </p:cNvPr>
          <p:cNvSpPr/>
          <p:nvPr/>
        </p:nvSpPr>
        <p:spPr>
          <a:xfrm>
            <a:off x="3384331" y="3166241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2465FF3-0584-3320-F1F8-56D069AD1B0D}"/>
              </a:ext>
            </a:extLst>
          </p:cNvPr>
          <p:cNvSpPr/>
          <p:nvPr/>
        </p:nvSpPr>
        <p:spPr>
          <a:xfrm>
            <a:off x="2913390" y="4697468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542E7D-7D0B-9697-06A7-8F7BEAD7892E}"/>
              </a:ext>
            </a:extLst>
          </p:cNvPr>
          <p:cNvSpPr/>
          <p:nvPr/>
        </p:nvSpPr>
        <p:spPr>
          <a:xfrm>
            <a:off x="5279989" y="4682678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300DD7F-6A59-7B7D-D38E-739EB24BC1ED}"/>
              </a:ext>
            </a:extLst>
          </p:cNvPr>
          <p:cNvSpPr/>
          <p:nvPr/>
        </p:nvSpPr>
        <p:spPr>
          <a:xfrm>
            <a:off x="7639312" y="4697734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029CC8-33BF-5401-ED21-82A586E2C60C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3544011" y="3691759"/>
            <a:ext cx="470941" cy="1005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1C298-4712-3E00-BDC3-D79AF06BF23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3544011" y="3691759"/>
            <a:ext cx="3990853" cy="1005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17777B-640D-FDA0-5FEB-B1497242CD4C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4014952" y="3691759"/>
            <a:ext cx="1895658" cy="9909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CDEC18-C4E7-C0A4-9815-4EC4C84151AB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5910610" y="3691759"/>
            <a:ext cx="1624254" cy="9909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399AF2-3168-D9D4-7C27-2853E6930B7A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7534864" y="3691759"/>
            <a:ext cx="735069" cy="10059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9E1567-BB79-B23F-8AF8-C4BE1D5C2686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4014952" y="3691759"/>
            <a:ext cx="4254981" cy="10059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65188703-43D2-42B6-6C13-5959E2436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3985" y="1333164"/>
            <a:ext cx="317195" cy="74376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6E2767-41F6-79C9-3AFD-B46391075EB1}"/>
              </a:ext>
            </a:extLst>
          </p:cNvPr>
          <p:cNvCxnSpPr>
            <a:cxnSpLocks/>
            <a:stCxn id="6" idx="3"/>
            <a:endCxn id="40" idx="1"/>
          </p:cNvCxnSpPr>
          <p:nvPr/>
        </p:nvCxnSpPr>
        <p:spPr>
          <a:xfrm>
            <a:off x="6453969" y="1705048"/>
            <a:ext cx="10300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7954FA5E-0CD3-6279-B996-6BFE96802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9468" y="1333164"/>
            <a:ext cx="1365829" cy="743768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A624056-FF17-6290-B24B-186B6DEB65FE}"/>
              </a:ext>
            </a:extLst>
          </p:cNvPr>
          <p:cNvCxnSpPr>
            <a:cxnSpLocks/>
            <a:stCxn id="45" idx="3"/>
            <a:endCxn id="6" idx="1"/>
          </p:cNvCxnSpPr>
          <p:nvPr/>
        </p:nvCxnSpPr>
        <p:spPr>
          <a:xfrm>
            <a:off x="4195297" y="1705048"/>
            <a:ext cx="9974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>
            <a:extLst>
              <a:ext uri="{FF2B5EF4-FFF2-40B4-BE49-F238E27FC236}">
                <a16:creationId xmlns:a16="http://schemas.microsoft.com/office/drawing/2014/main" id="{7756C961-3CD7-5232-E834-F38A10E0DB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7671" y="5870396"/>
            <a:ext cx="527620" cy="335759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1CBCF3-4A45-8739-885C-23B423E6C8BD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 flipH="1">
            <a:off x="2821481" y="5222986"/>
            <a:ext cx="722530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4070E521-AB64-EFAB-2FAB-85EC5B26F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80201" y="5871873"/>
            <a:ext cx="527620" cy="335759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8B983C-7FD3-4C92-3E8C-6D5090F2081A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>
            <a:off x="3544011" y="5222986"/>
            <a:ext cx="0" cy="648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>
            <a:extLst>
              <a:ext uri="{FF2B5EF4-FFF2-40B4-BE49-F238E27FC236}">
                <a16:creationId xmlns:a16="http://schemas.microsoft.com/office/drawing/2014/main" id="{7C21D0E0-9F13-CCCA-974C-D5D509B692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6122" y="5870662"/>
            <a:ext cx="527620" cy="335759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462781F-105D-D096-3024-4CB65162B19C}"/>
              </a:ext>
            </a:extLst>
          </p:cNvPr>
          <p:cNvCxnSpPr>
            <a:cxnSpLocks/>
            <a:stCxn id="15" idx="2"/>
            <a:endCxn id="59" idx="0"/>
          </p:cNvCxnSpPr>
          <p:nvPr/>
        </p:nvCxnSpPr>
        <p:spPr>
          <a:xfrm flipH="1">
            <a:off x="8269932" y="5223252"/>
            <a:ext cx="1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E1D4F094-E068-6FD7-CCAF-3E14003B4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98123" y="5870662"/>
            <a:ext cx="527620" cy="33575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3492BF-03F2-AB9D-ED4F-7E082CC608A9}"/>
              </a:ext>
            </a:extLst>
          </p:cNvPr>
          <p:cNvCxnSpPr>
            <a:cxnSpLocks/>
            <a:stCxn id="15" idx="2"/>
            <a:endCxn id="61" idx="0"/>
          </p:cNvCxnSpPr>
          <p:nvPr/>
        </p:nvCxnSpPr>
        <p:spPr>
          <a:xfrm>
            <a:off x="8269933" y="5223252"/>
            <a:ext cx="792000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8">
            <a:extLst>
              <a:ext uri="{FF2B5EF4-FFF2-40B4-BE49-F238E27FC236}">
                <a16:creationId xmlns:a16="http://schemas.microsoft.com/office/drawing/2014/main" id="{665A9243-368F-F33A-12F2-4B64FFC03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7343" y="5854128"/>
            <a:ext cx="527620" cy="335759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84EEC6A-DF62-A70F-E74B-C9DF15B2E0FB}"/>
              </a:ext>
            </a:extLst>
          </p:cNvPr>
          <p:cNvCxnSpPr>
            <a:cxnSpLocks/>
            <a:stCxn id="14" idx="2"/>
            <a:endCxn id="69" idx="0"/>
          </p:cNvCxnSpPr>
          <p:nvPr/>
        </p:nvCxnSpPr>
        <p:spPr>
          <a:xfrm flipH="1">
            <a:off x="5901153" y="5208196"/>
            <a:ext cx="9457" cy="645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818B74A-DD08-F3DB-9270-5372E27157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9873" y="5855605"/>
            <a:ext cx="527620" cy="33575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E7B6C65-ABA8-3D17-3AE1-DFFC94AE05BA}"/>
              </a:ext>
            </a:extLst>
          </p:cNvPr>
          <p:cNvCxnSpPr>
            <a:cxnSpLocks/>
            <a:stCxn id="14" idx="2"/>
            <a:endCxn id="71" idx="0"/>
          </p:cNvCxnSpPr>
          <p:nvPr/>
        </p:nvCxnSpPr>
        <p:spPr>
          <a:xfrm>
            <a:off x="5910610" y="5208196"/>
            <a:ext cx="713073" cy="6474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1AD84D8A-D246-0522-DE69-3C00E225D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5528" y="5797233"/>
            <a:ext cx="317195" cy="743768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E549826-5CA5-9A32-D6C3-AA1CC584A79A}"/>
              </a:ext>
            </a:extLst>
          </p:cNvPr>
          <p:cNvCxnSpPr>
            <a:cxnSpLocks/>
            <a:stCxn id="13" idx="2"/>
            <a:endCxn id="77" idx="0"/>
          </p:cNvCxnSpPr>
          <p:nvPr/>
        </p:nvCxnSpPr>
        <p:spPr>
          <a:xfrm>
            <a:off x="3544011" y="5222986"/>
            <a:ext cx="1230115" cy="5742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582E31D-2498-49A1-EB22-A7528D4B93E1}"/>
              </a:ext>
            </a:extLst>
          </p:cNvPr>
          <p:cNvCxnSpPr>
            <a:cxnSpLocks/>
            <a:stCxn id="14" idx="2"/>
            <a:endCxn id="77" idx="0"/>
          </p:cNvCxnSpPr>
          <p:nvPr/>
        </p:nvCxnSpPr>
        <p:spPr>
          <a:xfrm flipH="1">
            <a:off x="4774126" y="5208196"/>
            <a:ext cx="1136484" cy="589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E710B4C-7EC0-DDE3-C2C3-8C36C17614F6}"/>
              </a:ext>
            </a:extLst>
          </p:cNvPr>
          <p:cNvSpPr txBox="1"/>
          <p:nvPr/>
        </p:nvSpPr>
        <p:spPr>
          <a:xfrm>
            <a:off x="7856153" y="1561943"/>
            <a:ext cx="195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Svr1 (DHCP server)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3CF92F-C1A0-13FB-3666-79D1C28EB98C}"/>
              </a:ext>
            </a:extLst>
          </p:cNvPr>
          <p:cNvSpPr txBox="1"/>
          <p:nvPr/>
        </p:nvSpPr>
        <p:spPr>
          <a:xfrm>
            <a:off x="3059580" y="1611242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B2DBEFE-E47B-0FF2-DA22-B102034BA791}"/>
              </a:ext>
            </a:extLst>
          </p:cNvPr>
          <p:cNvSpPr txBox="1"/>
          <p:nvPr/>
        </p:nvSpPr>
        <p:spPr>
          <a:xfrm>
            <a:off x="2309874" y="6242025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1B6F8D-998A-D464-0F5E-569965A33158}"/>
              </a:ext>
            </a:extLst>
          </p:cNvPr>
          <p:cNvSpPr txBox="1"/>
          <p:nvPr/>
        </p:nvSpPr>
        <p:spPr>
          <a:xfrm>
            <a:off x="3182746" y="6242025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FD3BD91-583D-1F69-D61C-C2CC57C79203}"/>
              </a:ext>
            </a:extLst>
          </p:cNvPr>
          <p:cNvSpPr txBox="1"/>
          <p:nvPr/>
        </p:nvSpPr>
        <p:spPr>
          <a:xfrm>
            <a:off x="4530051" y="5421688"/>
            <a:ext cx="488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svr2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61A9B30-6220-E405-9510-3442C86F828D}"/>
              </a:ext>
            </a:extLst>
          </p:cNvPr>
          <p:cNvSpPr txBox="1"/>
          <p:nvPr/>
        </p:nvSpPr>
        <p:spPr>
          <a:xfrm>
            <a:off x="5437479" y="6207174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A1F1DF0-65F7-DB26-984D-D958F4DADB90}"/>
              </a:ext>
            </a:extLst>
          </p:cNvPr>
          <p:cNvSpPr txBox="1"/>
          <p:nvPr/>
        </p:nvSpPr>
        <p:spPr>
          <a:xfrm>
            <a:off x="6223461" y="6210701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C125D1-35E3-7DBC-E73B-B2C6B8D56BBF}"/>
              </a:ext>
            </a:extLst>
          </p:cNvPr>
          <p:cNvSpPr txBox="1"/>
          <p:nvPr/>
        </p:nvSpPr>
        <p:spPr>
          <a:xfrm>
            <a:off x="7811020" y="6256843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35109A-8062-4E01-7C07-4784518F802A}"/>
              </a:ext>
            </a:extLst>
          </p:cNvPr>
          <p:cNvSpPr txBox="1"/>
          <p:nvPr/>
        </p:nvSpPr>
        <p:spPr>
          <a:xfrm>
            <a:off x="8683892" y="6256843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desktop6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00EA0CD-3291-3CB4-AC2D-0AEC56FD8224}"/>
              </a:ext>
            </a:extLst>
          </p:cNvPr>
          <p:cNvSpPr/>
          <p:nvPr/>
        </p:nvSpPr>
        <p:spPr>
          <a:xfrm>
            <a:off x="4748660" y="3152081"/>
            <a:ext cx="193218" cy="5041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6A2DF17-407B-9450-3683-76506F67B6DC}"/>
              </a:ext>
            </a:extLst>
          </p:cNvPr>
          <p:cNvSpPr/>
          <p:nvPr/>
        </p:nvSpPr>
        <p:spPr>
          <a:xfrm>
            <a:off x="6569928" y="3166412"/>
            <a:ext cx="193218" cy="5041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12C35C8-DD6D-F3DA-9E99-DDB4C49611AB}"/>
              </a:ext>
            </a:extLst>
          </p:cNvPr>
          <p:cNvSpPr/>
          <p:nvPr/>
        </p:nvSpPr>
        <p:spPr>
          <a:xfrm rot="1519176">
            <a:off x="3479539" y="4370499"/>
            <a:ext cx="599884" cy="2248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E74A7C8-A0DC-5F75-AB42-2FEF096DB2AC}"/>
              </a:ext>
            </a:extLst>
          </p:cNvPr>
          <p:cNvSpPr/>
          <p:nvPr/>
        </p:nvSpPr>
        <p:spPr>
          <a:xfrm rot="19705145">
            <a:off x="7633979" y="4371482"/>
            <a:ext cx="599884" cy="2248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3EE167-9BF1-947C-95C9-90AFF110AD22}"/>
              </a:ext>
            </a:extLst>
          </p:cNvPr>
          <p:cNvSpPr/>
          <p:nvPr/>
        </p:nvSpPr>
        <p:spPr>
          <a:xfrm>
            <a:off x="5617302" y="4499512"/>
            <a:ext cx="599884" cy="13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49649-BD1A-83BF-E29E-CB5BC8639534}"/>
              </a:ext>
            </a:extLst>
          </p:cNvPr>
          <p:cNvSpPr txBox="1"/>
          <p:nvPr/>
        </p:nvSpPr>
        <p:spPr>
          <a:xfrm>
            <a:off x="3466258" y="2953908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FEF57-1373-09F2-E434-977389C1749A}"/>
              </a:ext>
            </a:extLst>
          </p:cNvPr>
          <p:cNvSpPr txBox="1"/>
          <p:nvPr/>
        </p:nvSpPr>
        <p:spPr>
          <a:xfrm>
            <a:off x="3374587" y="3692429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E51AAB-1C11-137F-3D0C-8C6918D85583}"/>
              </a:ext>
            </a:extLst>
          </p:cNvPr>
          <p:cNvSpPr txBox="1"/>
          <p:nvPr/>
        </p:nvSpPr>
        <p:spPr>
          <a:xfrm>
            <a:off x="3883173" y="3778219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F38F41-58B2-C78F-B2CD-BED47A09276A}"/>
              </a:ext>
            </a:extLst>
          </p:cNvPr>
          <p:cNvSpPr txBox="1"/>
          <p:nvPr/>
        </p:nvSpPr>
        <p:spPr>
          <a:xfrm>
            <a:off x="4348976" y="361098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2ABD6-B9CF-10F6-E951-0C038CF19E49}"/>
              </a:ext>
            </a:extLst>
          </p:cNvPr>
          <p:cNvSpPr txBox="1"/>
          <p:nvPr/>
        </p:nvSpPr>
        <p:spPr>
          <a:xfrm>
            <a:off x="7448980" y="292703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B8594-7EEE-ABF3-37B8-664F72C3A3BC}"/>
              </a:ext>
            </a:extLst>
          </p:cNvPr>
          <p:cNvSpPr txBox="1"/>
          <p:nvPr/>
        </p:nvSpPr>
        <p:spPr>
          <a:xfrm>
            <a:off x="6624182" y="3669811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5CC13D-DB0D-6C24-D0F5-B160231654EE}"/>
              </a:ext>
            </a:extLst>
          </p:cNvPr>
          <p:cNvSpPr txBox="1"/>
          <p:nvPr/>
        </p:nvSpPr>
        <p:spPr>
          <a:xfrm>
            <a:off x="7071878" y="388381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8533A-B57C-1851-03A2-E169454D36F9}"/>
              </a:ext>
            </a:extLst>
          </p:cNvPr>
          <p:cNvSpPr txBox="1"/>
          <p:nvPr/>
        </p:nvSpPr>
        <p:spPr>
          <a:xfrm>
            <a:off x="7639312" y="3690047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FA7021-F7F9-8B4B-243A-E4507CD72412}"/>
              </a:ext>
            </a:extLst>
          </p:cNvPr>
          <p:cNvSpPr txBox="1"/>
          <p:nvPr/>
        </p:nvSpPr>
        <p:spPr>
          <a:xfrm>
            <a:off x="4878899" y="3109528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9B8CFA2-E1D8-3CBA-B671-2FC44584BE33}"/>
              </a:ext>
            </a:extLst>
          </p:cNvPr>
          <p:cNvSpPr txBox="1"/>
          <p:nvPr/>
        </p:nvSpPr>
        <p:spPr>
          <a:xfrm>
            <a:off x="4885468" y="3460673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23786C-BEE2-3545-3CD0-BF3BF874B92B}"/>
              </a:ext>
            </a:extLst>
          </p:cNvPr>
          <p:cNvSpPr txBox="1"/>
          <p:nvPr/>
        </p:nvSpPr>
        <p:spPr>
          <a:xfrm>
            <a:off x="6008787" y="3123909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C18C4F-955F-A170-22E9-FA90A1A8114E}"/>
              </a:ext>
            </a:extLst>
          </p:cNvPr>
          <p:cNvSpPr txBox="1"/>
          <p:nvPr/>
        </p:nvSpPr>
        <p:spPr>
          <a:xfrm>
            <a:off x="6015356" y="3475054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33A8ED-5E73-2EE9-85D0-5562A938CAAF}"/>
              </a:ext>
            </a:extLst>
          </p:cNvPr>
          <p:cNvSpPr txBox="1"/>
          <p:nvPr/>
        </p:nvSpPr>
        <p:spPr>
          <a:xfrm>
            <a:off x="3814292" y="4336171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B034AB9-278E-AA7C-8628-818CDB10685A}"/>
              </a:ext>
            </a:extLst>
          </p:cNvPr>
          <p:cNvSpPr txBox="1"/>
          <p:nvPr/>
        </p:nvSpPr>
        <p:spPr>
          <a:xfrm>
            <a:off x="3001714" y="4453496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47A06D9-412F-85C5-B8C4-6CD24D0DFC58}"/>
              </a:ext>
            </a:extLst>
          </p:cNvPr>
          <p:cNvSpPr txBox="1"/>
          <p:nvPr/>
        </p:nvSpPr>
        <p:spPr>
          <a:xfrm>
            <a:off x="6210132" y="4426494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8EAEE4E-9F5F-6B31-48D9-F7271764E26B}"/>
              </a:ext>
            </a:extLst>
          </p:cNvPr>
          <p:cNvSpPr txBox="1"/>
          <p:nvPr/>
        </p:nvSpPr>
        <p:spPr>
          <a:xfrm>
            <a:off x="4976328" y="444896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CFCC91-7124-35C3-F432-6A69BDB4BBE4}"/>
              </a:ext>
            </a:extLst>
          </p:cNvPr>
          <p:cNvSpPr txBox="1"/>
          <p:nvPr/>
        </p:nvSpPr>
        <p:spPr>
          <a:xfrm>
            <a:off x="8186720" y="4418576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5AE8945-91E7-EEA4-5D7C-A86C203C4E65}"/>
              </a:ext>
            </a:extLst>
          </p:cNvPr>
          <p:cNvSpPr txBox="1"/>
          <p:nvPr/>
        </p:nvSpPr>
        <p:spPr>
          <a:xfrm>
            <a:off x="7541992" y="466456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88BD6C2-836C-8E58-F3A2-4582B6EF0A5E}"/>
              </a:ext>
            </a:extLst>
          </p:cNvPr>
          <p:cNvSpPr txBox="1"/>
          <p:nvPr/>
        </p:nvSpPr>
        <p:spPr>
          <a:xfrm>
            <a:off x="6015356" y="5201186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DBB09A0-0C20-82C4-FB1C-B4E313EF9B74}"/>
              </a:ext>
            </a:extLst>
          </p:cNvPr>
          <p:cNvSpPr txBox="1"/>
          <p:nvPr/>
        </p:nvSpPr>
        <p:spPr>
          <a:xfrm>
            <a:off x="5584815" y="5453148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4205106-FF94-FC68-3364-84ACF7D64558}"/>
              </a:ext>
            </a:extLst>
          </p:cNvPr>
          <p:cNvSpPr txBox="1"/>
          <p:nvPr/>
        </p:nvSpPr>
        <p:spPr>
          <a:xfrm>
            <a:off x="5124520" y="5144227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F827186-328C-47EE-9699-649100D1661F}"/>
              </a:ext>
            </a:extLst>
          </p:cNvPr>
          <p:cNvSpPr txBox="1"/>
          <p:nvPr/>
        </p:nvSpPr>
        <p:spPr>
          <a:xfrm>
            <a:off x="3691169" y="5242595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ge-0/0/5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29A62DD-1DE1-B3A4-50B2-C90D95F685E0}"/>
              </a:ext>
            </a:extLst>
          </p:cNvPr>
          <p:cNvSpPr/>
          <p:nvPr/>
        </p:nvSpPr>
        <p:spPr>
          <a:xfrm>
            <a:off x="4472630" y="5685879"/>
            <a:ext cx="599884" cy="13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EDA9F4C-7A6F-2C52-6992-8EFCC845FCAA}"/>
              </a:ext>
            </a:extLst>
          </p:cNvPr>
          <p:cNvSpPr txBox="1"/>
          <p:nvPr/>
        </p:nvSpPr>
        <p:spPr>
          <a:xfrm>
            <a:off x="8379596" y="5170121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CD29EA0-BE17-8991-CCF7-1AA710F6B060}"/>
              </a:ext>
            </a:extLst>
          </p:cNvPr>
          <p:cNvSpPr txBox="1"/>
          <p:nvPr/>
        </p:nvSpPr>
        <p:spPr>
          <a:xfrm>
            <a:off x="7683758" y="5228881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4716105-E36A-80A8-C1F5-F5CCF1FA7609}"/>
              </a:ext>
            </a:extLst>
          </p:cNvPr>
          <p:cNvSpPr txBox="1"/>
          <p:nvPr/>
        </p:nvSpPr>
        <p:spPr>
          <a:xfrm>
            <a:off x="4538973" y="144493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41E1EF6-E990-066A-6335-8972D03CBBD9}"/>
              </a:ext>
            </a:extLst>
          </p:cNvPr>
          <p:cNvSpPr txBox="1"/>
          <p:nvPr/>
        </p:nvSpPr>
        <p:spPr>
          <a:xfrm>
            <a:off x="5009323" y="1884775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B8B2EBA-F85F-AE80-F126-574DEBB6C78C}"/>
              </a:ext>
            </a:extLst>
          </p:cNvPr>
          <p:cNvSpPr txBox="1"/>
          <p:nvPr/>
        </p:nvSpPr>
        <p:spPr>
          <a:xfrm>
            <a:off x="6088663" y="1911907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7B8DBB2-E733-10FD-6BE5-D00593650D08}"/>
              </a:ext>
            </a:extLst>
          </p:cNvPr>
          <p:cNvSpPr txBox="1"/>
          <p:nvPr/>
        </p:nvSpPr>
        <p:spPr>
          <a:xfrm>
            <a:off x="6453969" y="143495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CB7E146-3B39-C1F5-303C-6A4FE0F4D311}"/>
              </a:ext>
            </a:extLst>
          </p:cNvPr>
          <p:cNvSpPr txBox="1"/>
          <p:nvPr/>
        </p:nvSpPr>
        <p:spPr>
          <a:xfrm>
            <a:off x="3243771" y="5365705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3E7E835-7563-81E5-AA9B-4BD0B17D12CA}"/>
              </a:ext>
            </a:extLst>
          </p:cNvPr>
          <p:cNvSpPr txBox="1"/>
          <p:nvPr/>
        </p:nvSpPr>
        <p:spPr>
          <a:xfrm>
            <a:off x="2794508" y="5188593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981BA20-0997-8284-6F40-E4A3E36FFDC4}"/>
              </a:ext>
            </a:extLst>
          </p:cNvPr>
          <p:cNvSpPr/>
          <p:nvPr/>
        </p:nvSpPr>
        <p:spPr>
          <a:xfrm rot="5400000">
            <a:off x="5702459" y="1741169"/>
            <a:ext cx="239208" cy="9510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DE42334-90E4-BC5B-DC68-7C826F0BC121}"/>
              </a:ext>
            </a:extLst>
          </p:cNvPr>
          <p:cNvSpPr/>
          <p:nvPr/>
        </p:nvSpPr>
        <p:spPr>
          <a:xfrm rot="5400000">
            <a:off x="5677193" y="1270292"/>
            <a:ext cx="251065" cy="33625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5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Active Assurance (PAA)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726693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216585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216585" y="539513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504458" y="3347545"/>
            <a:ext cx="6588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5400000">
            <a:off x="4215877" y="439809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1390727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4941093" y="3347543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21" idx="3"/>
          </p:cNvCxnSpPr>
          <p:nvPr/>
        </p:nvCxnSpPr>
        <p:spPr>
          <a:xfrm flipH="1" flipV="1">
            <a:off x="4552208" y="4902595"/>
            <a:ext cx="5257" cy="4882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41" idx="1"/>
            <a:endCxn id="7" idx="6"/>
          </p:cNvCxnSpPr>
          <p:nvPr/>
        </p:nvCxnSpPr>
        <p:spPr>
          <a:xfrm flipH="1">
            <a:off x="4946347" y="5742937"/>
            <a:ext cx="75845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61" idx="1"/>
            <a:endCxn id="8" idx="4"/>
          </p:cNvCxnSpPr>
          <p:nvPr/>
        </p:nvCxnSpPr>
        <p:spPr>
          <a:xfrm flipV="1">
            <a:off x="7605466" y="3699641"/>
            <a:ext cx="2" cy="5302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729370" y="317937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402032" y="3347543"/>
            <a:ext cx="814553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653218" y="299544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793140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7994350" y="3347543"/>
            <a:ext cx="658868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 flipV="1">
            <a:off x="7994350" y="5742938"/>
            <a:ext cx="798790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D168784-BCE0-CF41-AD0E-DF0C7B469C75}"/>
              </a:ext>
            </a:extLst>
          </p:cNvPr>
          <p:cNvSpPr/>
          <p:nvPr/>
        </p:nvSpPr>
        <p:spPr>
          <a:xfrm>
            <a:off x="5704806" y="557477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BR24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E3A388-E760-C14A-A270-964BD8C1491C}"/>
              </a:ext>
            </a:extLst>
          </p:cNvPr>
          <p:cNvCxnSpPr>
            <a:cxnSpLocks/>
            <a:stCxn id="41" idx="3"/>
            <a:endCxn id="9" idx="2"/>
          </p:cNvCxnSpPr>
          <p:nvPr/>
        </p:nvCxnSpPr>
        <p:spPr>
          <a:xfrm>
            <a:off x="6377468" y="5742937"/>
            <a:ext cx="839117" cy="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21" idx="1"/>
            <a:endCxn id="6" idx="4"/>
          </p:cNvCxnSpPr>
          <p:nvPr/>
        </p:nvCxnSpPr>
        <p:spPr>
          <a:xfrm flipV="1">
            <a:off x="4552208" y="3699641"/>
            <a:ext cx="3" cy="5302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568B3A6-B87D-8640-BB83-102EE635EFA8}"/>
              </a:ext>
            </a:extLst>
          </p:cNvPr>
          <p:cNvSpPr/>
          <p:nvPr/>
        </p:nvSpPr>
        <p:spPr>
          <a:xfrm rot="5400000">
            <a:off x="7269135" y="439809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BR34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8457FDF-E77C-F84F-848C-D09102BB6AB8}"/>
              </a:ext>
            </a:extLst>
          </p:cNvPr>
          <p:cNvCxnSpPr>
            <a:cxnSpLocks/>
            <a:stCxn id="61" idx="3"/>
            <a:endCxn id="9" idx="0"/>
          </p:cNvCxnSpPr>
          <p:nvPr/>
        </p:nvCxnSpPr>
        <p:spPr>
          <a:xfrm>
            <a:off x="7605466" y="4902596"/>
            <a:ext cx="2" cy="4925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E6CBA5-B322-A346-8589-048089E62DD8}"/>
              </a:ext>
            </a:extLst>
          </p:cNvPr>
          <p:cNvSpPr/>
          <p:nvPr/>
        </p:nvSpPr>
        <p:spPr>
          <a:xfrm>
            <a:off x="2725091" y="539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2319B61-B4C7-AF49-9D48-8DE2969282EF}"/>
              </a:ext>
            </a:extLst>
          </p:cNvPr>
          <p:cNvCxnSpPr>
            <a:cxnSpLocks/>
            <a:stCxn id="90" idx="6"/>
            <a:endCxn id="7" idx="2"/>
          </p:cNvCxnSpPr>
          <p:nvPr/>
        </p:nvCxnSpPr>
        <p:spPr>
          <a:xfrm>
            <a:off x="3502856" y="5742936"/>
            <a:ext cx="66572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81A9A60-1EAF-9948-BBB9-BF8F4508C145}"/>
              </a:ext>
            </a:extLst>
          </p:cNvPr>
          <p:cNvCxnSpPr>
            <a:cxnSpLocks/>
            <a:stCxn id="145" idx="3"/>
            <a:endCxn id="5" idx="2"/>
          </p:cNvCxnSpPr>
          <p:nvPr/>
        </p:nvCxnSpPr>
        <p:spPr>
          <a:xfrm flipV="1">
            <a:off x="2063389" y="3347545"/>
            <a:ext cx="663304" cy="355824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058A495F-459B-F54E-80FD-D38FC2A529E7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2063389" y="2960476"/>
            <a:ext cx="663304" cy="387069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0DA2B15B-33C6-B046-ACFE-7C4C5ABD8FA0}"/>
              </a:ext>
            </a:extLst>
          </p:cNvPr>
          <p:cNvSpPr/>
          <p:nvPr/>
        </p:nvSpPr>
        <p:spPr>
          <a:xfrm>
            <a:off x="1392183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00072F1D-0D1C-2C49-9CF4-74AB90398D58}"/>
              </a:ext>
            </a:extLst>
          </p:cNvPr>
          <p:cNvCxnSpPr>
            <a:cxnSpLocks/>
            <a:stCxn id="148" idx="3"/>
            <a:endCxn id="90" idx="2"/>
          </p:cNvCxnSpPr>
          <p:nvPr/>
        </p:nvCxnSpPr>
        <p:spPr>
          <a:xfrm flipV="1">
            <a:off x="2063389" y="5742936"/>
            <a:ext cx="661702" cy="31473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1C3C3A0C-7A58-6248-9724-55379074B7EB}"/>
              </a:ext>
            </a:extLst>
          </p:cNvPr>
          <p:cNvCxnSpPr>
            <a:cxnSpLocks/>
            <a:stCxn id="109" idx="3"/>
            <a:endCxn id="90" idx="2"/>
          </p:cNvCxnSpPr>
          <p:nvPr/>
        </p:nvCxnSpPr>
        <p:spPr>
          <a:xfrm>
            <a:off x="2064845" y="5355869"/>
            <a:ext cx="660246" cy="38706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0F0B8CE-EEF8-754F-B2D5-EFA0CA4ABE7C}"/>
              </a:ext>
            </a:extLst>
          </p:cNvPr>
          <p:cNvSpPr/>
          <p:nvPr/>
        </p:nvSpPr>
        <p:spPr>
          <a:xfrm>
            <a:off x="10079212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A8046F5D-8C25-4A4B-B4B0-C1D7F959B0AC}"/>
              </a:ext>
            </a:extLst>
          </p:cNvPr>
          <p:cNvCxnSpPr>
            <a:cxnSpLocks/>
            <a:stCxn id="154" idx="1"/>
            <a:endCxn id="106" idx="6"/>
          </p:cNvCxnSpPr>
          <p:nvPr/>
        </p:nvCxnSpPr>
        <p:spPr>
          <a:xfrm rot="10800000">
            <a:off x="9430983" y="3347544"/>
            <a:ext cx="646358" cy="35147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03D7647C-80DE-A746-9AF4-B497AC60C545}"/>
              </a:ext>
            </a:extLst>
          </p:cNvPr>
          <p:cNvCxnSpPr>
            <a:cxnSpLocks/>
            <a:stCxn id="117" idx="1"/>
            <a:endCxn id="106" idx="6"/>
          </p:cNvCxnSpPr>
          <p:nvPr/>
        </p:nvCxnSpPr>
        <p:spPr>
          <a:xfrm rot="10800000" flipV="1">
            <a:off x="9430984" y="2960475"/>
            <a:ext cx="648229" cy="38706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889C6488-B0FB-DB43-A5A6-3A1F38CADEB0}"/>
              </a:ext>
            </a:extLst>
          </p:cNvPr>
          <p:cNvSpPr/>
          <p:nvPr/>
        </p:nvSpPr>
        <p:spPr>
          <a:xfrm>
            <a:off x="10082202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6D50854D-01F5-354D-95C2-E18177C5929C}"/>
              </a:ext>
            </a:extLst>
          </p:cNvPr>
          <p:cNvCxnSpPr>
            <a:cxnSpLocks/>
            <a:stCxn id="158" idx="1"/>
            <a:endCxn id="113" idx="6"/>
          </p:cNvCxnSpPr>
          <p:nvPr/>
        </p:nvCxnSpPr>
        <p:spPr>
          <a:xfrm rot="10800000">
            <a:off x="9570905" y="5742938"/>
            <a:ext cx="508582" cy="35670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63024617-D8F2-7047-BDF8-CB5DC91F89CF}"/>
              </a:ext>
            </a:extLst>
          </p:cNvPr>
          <p:cNvCxnSpPr>
            <a:cxnSpLocks/>
            <a:stCxn id="130" idx="1"/>
            <a:endCxn id="113" idx="6"/>
          </p:cNvCxnSpPr>
          <p:nvPr/>
        </p:nvCxnSpPr>
        <p:spPr>
          <a:xfrm rot="10800000" flipV="1">
            <a:off x="9570906" y="5355868"/>
            <a:ext cx="511297" cy="3870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Graphic 142">
            <a:extLst>
              <a:ext uri="{FF2B5EF4-FFF2-40B4-BE49-F238E27FC236}">
                <a16:creationId xmlns:a16="http://schemas.microsoft.com/office/drawing/2014/main" id="{A36FE6A8-2CF8-4948-84CB-8B1BB7DFC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0067" y="1576378"/>
            <a:ext cx="811267" cy="730140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932817D-547F-7B43-8ECD-20F33B56D7E7}"/>
              </a:ext>
            </a:extLst>
          </p:cNvPr>
          <p:cNvSpPr txBox="1"/>
          <p:nvPr/>
        </p:nvSpPr>
        <p:spPr>
          <a:xfrm>
            <a:off x="4607188" y="2359901"/>
            <a:ext cx="3166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Paragon Active Assurance Control Center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655D4C43-87EB-3149-A107-10CC8B9AC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3441431"/>
            <a:ext cx="523875" cy="523875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F57370A2-C9D5-6E40-8665-E54D29002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5795731"/>
            <a:ext cx="523875" cy="523875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DCDE14F3-B994-C546-9A8E-978693F0507D}"/>
              </a:ext>
            </a:extLst>
          </p:cNvPr>
          <p:cNvSpPr txBox="1"/>
          <p:nvPr/>
        </p:nvSpPr>
        <p:spPr>
          <a:xfrm>
            <a:off x="1590784" y="3954119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AF69AB6-B5E4-3E4B-9CB0-579ABF54F180}"/>
              </a:ext>
            </a:extLst>
          </p:cNvPr>
          <p:cNvSpPr txBox="1"/>
          <p:nvPr/>
        </p:nvSpPr>
        <p:spPr>
          <a:xfrm>
            <a:off x="1583634" y="6323095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4" name="Graphic 153">
            <a:extLst>
              <a:ext uri="{FF2B5EF4-FFF2-40B4-BE49-F238E27FC236}">
                <a16:creationId xmlns:a16="http://schemas.microsoft.com/office/drawing/2014/main" id="{02835F23-304D-5346-B3D6-6547A96D6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7341" y="3437076"/>
            <a:ext cx="523875" cy="523875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2C3BF110-9F4C-5443-887B-B69BBFB1F015}"/>
              </a:ext>
            </a:extLst>
          </p:cNvPr>
          <p:cNvSpPr txBox="1"/>
          <p:nvPr/>
        </p:nvSpPr>
        <p:spPr>
          <a:xfrm>
            <a:off x="10128611" y="3960951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8" name="Graphic 157">
            <a:extLst>
              <a:ext uri="{FF2B5EF4-FFF2-40B4-BE49-F238E27FC236}">
                <a16:creationId xmlns:a16="http://schemas.microsoft.com/office/drawing/2014/main" id="{0431DAF9-F39F-A24D-8470-2677E4614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9487" y="5837706"/>
            <a:ext cx="523875" cy="523875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A58789D1-9C07-2E40-8D09-DDEA84D50127}"/>
              </a:ext>
            </a:extLst>
          </p:cNvPr>
          <p:cNvSpPr txBox="1"/>
          <p:nvPr/>
        </p:nvSpPr>
        <p:spPr>
          <a:xfrm>
            <a:off x="10130757" y="6350394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ta4</a:t>
            </a:r>
          </a:p>
        </p:txBody>
      </p:sp>
      <p:sp>
        <p:nvSpPr>
          <p:cNvPr id="163" name="Cloud 162">
            <a:extLst>
              <a:ext uri="{FF2B5EF4-FFF2-40B4-BE49-F238E27FC236}">
                <a16:creationId xmlns:a16="http://schemas.microsoft.com/office/drawing/2014/main" id="{FA884835-6882-F643-B486-88CCFDD87023}"/>
              </a:ext>
            </a:extLst>
          </p:cNvPr>
          <p:cNvSpPr/>
          <p:nvPr/>
        </p:nvSpPr>
        <p:spPr>
          <a:xfrm>
            <a:off x="2996680" y="1735390"/>
            <a:ext cx="1336042" cy="669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F7E6443-EDAB-6A43-8478-ABE1B7919AF1}"/>
              </a:ext>
            </a:extLst>
          </p:cNvPr>
          <p:cNvCxnSpPr>
            <a:cxnSpLocks/>
            <a:stCxn id="163" idx="1"/>
            <a:endCxn id="6" idx="1"/>
          </p:cNvCxnSpPr>
          <p:nvPr/>
        </p:nvCxnSpPr>
        <p:spPr>
          <a:xfrm>
            <a:off x="3664701" y="2403890"/>
            <a:ext cx="612528" cy="694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3204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29B32297-7007-1DBB-21DB-D63F1E2A5172}"/>
              </a:ext>
            </a:extLst>
          </p:cNvPr>
          <p:cNvSpPr/>
          <p:nvPr/>
        </p:nvSpPr>
        <p:spPr>
          <a:xfrm>
            <a:off x="1343702" y="1459764"/>
            <a:ext cx="9120596" cy="23581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655429-3E80-76DF-DB71-8CC9D1F42B82}"/>
              </a:ext>
            </a:extLst>
          </p:cNvPr>
          <p:cNvCxnSpPr>
            <a:cxnSpLocks/>
            <a:stCxn id="74" idx="2"/>
            <a:endCxn id="6" idx="0"/>
          </p:cNvCxnSpPr>
          <p:nvPr/>
        </p:nvCxnSpPr>
        <p:spPr>
          <a:xfrm>
            <a:off x="7268876" y="3662475"/>
            <a:ext cx="2643619" cy="7586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11110B-A4B1-131A-6D22-537C68DA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Campus Fabric: Core-Distribution EVPN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C933A4-E0AD-DCBB-E3B6-776834BBB92A}"/>
              </a:ext>
            </a:extLst>
          </p:cNvPr>
          <p:cNvSpPr/>
          <p:nvPr/>
        </p:nvSpPr>
        <p:spPr>
          <a:xfrm>
            <a:off x="4126281" y="3136957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ABE4F6-7FC8-DF58-6C63-6D60EB923A64}"/>
              </a:ext>
            </a:extLst>
          </p:cNvPr>
          <p:cNvCxnSpPr>
            <a:cxnSpLocks/>
            <a:stCxn id="3" idx="0"/>
            <a:endCxn id="38" idx="2"/>
          </p:cNvCxnSpPr>
          <p:nvPr/>
        </p:nvCxnSpPr>
        <p:spPr>
          <a:xfrm flipH="1" flipV="1">
            <a:off x="2229166" y="2301539"/>
            <a:ext cx="5254" cy="8354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EB0402-D20E-5676-683C-D376385EBA27}"/>
              </a:ext>
            </a:extLst>
          </p:cNvPr>
          <p:cNvSpPr/>
          <p:nvPr/>
        </p:nvSpPr>
        <p:spPr>
          <a:xfrm>
            <a:off x="9281874" y="4421105"/>
            <a:ext cx="1261241" cy="52551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vSRX1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D8F23B5-2A5D-5183-44C9-0F21FA00B25D}"/>
              </a:ext>
            </a:extLst>
          </p:cNvPr>
          <p:cNvSpPr/>
          <p:nvPr/>
        </p:nvSpPr>
        <p:spPr>
          <a:xfrm>
            <a:off x="1603799" y="3136957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2465FF3-0584-3320-F1F8-56D069AD1B0D}"/>
              </a:ext>
            </a:extLst>
          </p:cNvPr>
          <p:cNvSpPr/>
          <p:nvPr/>
        </p:nvSpPr>
        <p:spPr>
          <a:xfrm>
            <a:off x="973178" y="4360905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542E7D-7D0B-9697-06A7-8F7BEAD7892E}"/>
              </a:ext>
            </a:extLst>
          </p:cNvPr>
          <p:cNvSpPr/>
          <p:nvPr/>
        </p:nvSpPr>
        <p:spPr>
          <a:xfrm>
            <a:off x="2859786" y="4360905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300DD7F-6A59-7B7D-D38E-739EB24BC1ED}"/>
              </a:ext>
            </a:extLst>
          </p:cNvPr>
          <p:cNvSpPr/>
          <p:nvPr/>
        </p:nvSpPr>
        <p:spPr>
          <a:xfrm>
            <a:off x="4756901" y="4360905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029CC8-33BF-5401-ED21-82A586E2C60C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1603799" y="3662475"/>
            <a:ext cx="630621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1C298-4712-3E00-BDC3-D79AF06BF23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1603799" y="3662475"/>
            <a:ext cx="3153103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17777B-640D-FDA0-5FEB-B1497242CD4C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2234420" y="3662475"/>
            <a:ext cx="1255987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CDEC18-C4E7-C0A4-9815-4EC4C84151AB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3490407" y="3662475"/>
            <a:ext cx="1266495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399AF2-3168-D9D4-7C27-2853E6930B7A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4756902" y="3662475"/>
            <a:ext cx="630620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9E1567-BB79-B23F-8AF8-C4BE1D5C2686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2234420" y="3662475"/>
            <a:ext cx="3153102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65188703-43D2-42B6-6C13-5959E2436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0277" y="4329098"/>
            <a:ext cx="317195" cy="74376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6E2767-41F6-79C9-3AFD-B46391075EB1}"/>
              </a:ext>
            </a:extLst>
          </p:cNvPr>
          <p:cNvCxnSpPr>
            <a:cxnSpLocks/>
            <a:stCxn id="74" idx="2"/>
            <a:endCxn id="40" idx="0"/>
          </p:cNvCxnSpPr>
          <p:nvPr/>
        </p:nvCxnSpPr>
        <p:spPr>
          <a:xfrm flipH="1">
            <a:off x="7268875" y="3662475"/>
            <a:ext cx="1" cy="6666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7954FA5E-0CD3-6279-B996-6BFE96802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1844" y="5671393"/>
            <a:ext cx="1365829" cy="743768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A624056-FF17-6290-B24B-186B6DEB65FE}"/>
              </a:ext>
            </a:extLst>
          </p:cNvPr>
          <p:cNvCxnSpPr>
            <a:cxnSpLocks/>
            <a:stCxn id="45" idx="0"/>
            <a:endCxn id="6" idx="2"/>
          </p:cNvCxnSpPr>
          <p:nvPr/>
        </p:nvCxnSpPr>
        <p:spPr>
          <a:xfrm flipH="1" flipV="1">
            <a:off x="9912495" y="4946623"/>
            <a:ext cx="2264" cy="7247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>
            <a:extLst>
              <a:ext uri="{FF2B5EF4-FFF2-40B4-BE49-F238E27FC236}">
                <a16:creationId xmlns:a16="http://schemas.microsoft.com/office/drawing/2014/main" id="{7756C961-3CD7-5232-E834-F38A10E0DB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7459" y="5533833"/>
            <a:ext cx="527620" cy="335759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1CBCF3-4A45-8739-885C-23B423E6C8BD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 flipH="1">
            <a:off x="881269" y="4886423"/>
            <a:ext cx="722530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4070E521-AB64-EFAB-2FAB-85EC5B26F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9989" y="5535310"/>
            <a:ext cx="527620" cy="335759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8B983C-7FD3-4C92-3E8C-6D5090F2081A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>
            <a:off x="1603799" y="4886423"/>
            <a:ext cx="0" cy="648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>
            <a:extLst>
              <a:ext uri="{FF2B5EF4-FFF2-40B4-BE49-F238E27FC236}">
                <a16:creationId xmlns:a16="http://schemas.microsoft.com/office/drawing/2014/main" id="{7C21D0E0-9F13-CCCA-974C-D5D509B692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23711" y="5533833"/>
            <a:ext cx="527620" cy="335759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462781F-105D-D096-3024-4CB65162B19C}"/>
              </a:ext>
            </a:extLst>
          </p:cNvPr>
          <p:cNvCxnSpPr>
            <a:cxnSpLocks/>
            <a:stCxn id="15" idx="2"/>
            <a:endCxn id="59" idx="0"/>
          </p:cNvCxnSpPr>
          <p:nvPr/>
        </p:nvCxnSpPr>
        <p:spPr>
          <a:xfrm flipH="1">
            <a:off x="5387521" y="4886423"/>
            <a:ext cx="1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E1D4F094-E068-6FD7-CCAF-3E14003B4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15712" y="5533833"/>
            <a:ext cx="527620" cy="33575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3492BF-03F2-AB9D-ED4F-7E082CC608A9}"/>
              </a:ext>
            </a:extLst>
          </p:cNvPr>
          <p:cNvCxnSpPr>
            <a:cxnSpLocks/>
            <a:stCxn id="15" idx="2"/>
            <a:endCxn id="61" idx="0"/>
          </p:cNvCxnSpPr>
          <p:nvPr/>
        </p:nvCxnSpPr>
        <p:spPr>
          <a:xfrm>
            <a:off x="5387522" y="4886423"/>
            <a:ext cx="792000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8">
            <a:extLst>
              <a:ext uri="{FF2B5EF4-FFF2-40B4-BE49-F238E27FC236}">
                <a16:creationId xmlns:a16="http://schemas.microsoft.com/office/drawing/2014/main" id="{665A9243-368F-F33A-12F2-4B64FFC03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7140" y="5532355"/>
            <a:ext cx="527620" cy="335759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84EEC6A-DF62-A70F-E74B-C9DF15B2E0FB}"/>
              </a:ext>
            </a:extLst>
          </p:cNvPr>
          <p:cNvCxnSpPr>
            <a:cxnSpLocks/>
            <a:stCxn id="14" idx="2"/>
            <a:endCxn id="69" idx="0"/>
          </p:cNvCxnSpPr>
          <p:nvPr/>
        </p:nvCxnSpPr>
        <p:spPr>
          <a:xfrm flipH="1">
            <a:off x="3480950" y="4886423"/>
            <a:ext cx="9457" cy="645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818B74A-DD08-F3DB-9270-5372E27157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9670" y="5533832"/>
            <a:ext cx="527620" cy="33575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E7B6C65-ABA8-3D17-3AE1-DFFC94AE05BA}"/>
              </a:ext>
            </a:extLst>
          </p:cNvPr>
          <p:cNvCxnSpPr>
            <a:cxnSpLocks/>
            <a:stCxn id="14" idx="2"/>
            <a:endCxn id="71" idx="0"/>
          </p:cNvCxnSpPr>
          <p:nvPr/>
        </p:nvCxnSpPr>
        <p:spPr>
          <a:xfrm>
            <a:off x="3490407" y="4886423"/>
            <a:ext cx="713073" cy="6474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1AD84D8A-D246-0522-DE69-3C00E225D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7080" y="4313181"/>
            <a:ext cx="317195" cy="743768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E549826-5CA5-9A32-D6C3-AA1CC584A79A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>
            <a:off x="7268876" y="3662475"/>
            <a:ext cx="1016802" cy="6507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582E31D-2498-49A1-EB22-A7528D4B93E1}"/>
              </a:ext>
            </a:extLst>
          </p:cNvPr>
          <p:cNvCxnSpPr>
            <a:cxnSpLocks/>
            <a:stCxn id="75" idx="2"/>
            <a:endCxn id="77" idx="0"/>
          </p:cNvCxnSpPr>
          <p:nvPr/>
        </p:nvCxnSpPr>
        <p:spPr>
          <a:xfrm flipH="1">
            <a:off x="8285678" y="3662475"/>
            <a:ext cx="919126" cy="6507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E710B4C-7EC0-DDE3-C2C3-8C36C17614F6}"/>
              </a:ext>
            </a:extLst>
          </p:cNvPr>
          <p:cNvSpPr txBox="1"/>
          <p:nvPr/>
        </p:nvSpPr>
        <p:spPr>
          <a:xfrm>
            <a:off x="6540817" y="5072866"/>
            <a:ext cx="1492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Svr1</a:t>
            </a:r>
          </a:p>
          <a:p>
            <a:pPr algn="ctr"/>
            <a:r>
              <a:rPr lang="en-US" dirty="0"/>
              <a:t>(DHCP server)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3CF92F-C1A0-13FB-3666-79D1C28EB98C}"/>
              </a:ext>
            </a:extLst>
          </p:cNvPr>
          <p:cNvSpPr txBox="1"/>
          <p:nvPr/>
        </p:nvSpPr>
        <p:spPr>
          <a:xfrm>
            <a:off x="9511986" y="5983331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B2DBEFE-E47B-0FF2-DA22-B102034BA791}"/>
              </a:ext>
            </a:extLst>
          </p:cNvPr>
          <p:cNvSpPr txBox="1"/>
          <p:nvPr/>
        </p:nvSpPr>
        <p:spPr>
          <a:xfrm>
            <a:off x="369662" y="5905462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1B6F8D-998A-D464-0F5E-569965A33158}"/>
              </a:ext>
            </a:extLst>
          </p:cNvPr>
          <p:cNvSpPr txBox="1"/>
          <p:nvPr/>
        </p:nvSpPr>
        <p:spPr>
          <a:xfrm>
            <a:off x="1242534" y="5905462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FD3BD91-583D-1F69-D61C-C2CC57C79203}"/>
              </a:ext>
            </a:extLst>
          </p:cNvPr>
          <p:cNvSpPr txBox="1"/>
          <p:nvPr/>
        </p:nvSpPr>
        <p:spPr>
          <a:xfrm>
            <a:off x="8086036" y="5088254"/>
            <a:ext cx="488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svr2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61A9B30-6220-E405-9510-3442C86F828D}"/>
              </a:ext>
            </a:extLst>
          </p:cNvPr>
          <p:cNvSpPr txBox="1"/>
          <p:nvPr/>
        </p:nvSpPr>
        <p:spPr>
          <a:xfrm>
            <a:off x="3023922" y="5903984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A1F1DF0-65F7-DB26-984D-D958F4DADB90}"/>
              </a:ext>
            </a:extLst>
          </p:cNvPr>
          <p:cNvSpPr txBox="1"/>
          <p:nvPr/>
        </p:nvSpPr>
        <p:spPr>
          <a:xfrm>
            <a:off x="3809904" y="5907511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C125D1-35E3-7DBC-E73B-B2C6B8D56BBF}"/>
              </a:ext>
            </a:extLst>
          </p:cNvPr>
          <p:cNvSpPr txBox="1"/>
          <p:nvPr/>
        </p:nvSpPr>
        <p:spPr>
          <a:xfrm>
            <a:off x="4928609" y="5920014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35109A-8062-4E01-7C07-4784518F802A}"/>
              </a:ext>
            </a:extLst>
          </p:cNvPr>
          <p:cNvSpPr txBox="1"/>
          <p:nvPr/>
        </p:nvSpPr>
        <p:spPr>
          <a:xfrm>
            <a:off x="5801481" y="5920014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desktop6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12C35C8-DD6D-F3DA-9E99-DDB4C49611AB}"/>
              </a:ext>
            </a:extLst>
          </p:cNvPr>
          <p:cNvSpPr/>
          <p:nvPr/>
        </p:nvSpPr>
        <p:spPr>
          <a:xfrm rot="1519176">
            <a:off x="1603509" y="4056725"/>
            <a:ext cx="599884" cy="2248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E74A7C8-A0DC-5F75-AB42-2FEF096DB2AC}"/>
              </a:ext>
            </a:extLst>
          </p:cNvPr>
          <p:cNvSpPr/>
          <p:nvPr/>
        </p:nvSpPr>
        <p:spPr>
          <a:xfrm rot="19705145">
            <a:off x="4823767" y="4050377"/>
            <a:ext cx="599884" cy="2248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3EE167-9BF1-947C-95C9-90AFF110AD22}"/>
              </a:ext>
            </a:extLst>
          </p:cNvPr>
          <p:cNvSpPr/>
          <p:nvPr/>
        </p:nvSpPr>
        <p:spPr>
          <a:xfrm>
            <a:off x="3180350" y="4171718"/>
            <a:ext cx="599884" cy="13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217B812-6B69-638F-6709-9DC6B4513B1B}"/>
              </a:ext>
            </a:extLst>
          </p:cNvPr>
          <p:cNvSpPr/>
          <p:nvPr/>
        </p:nvSpPr>
        <p:spPr>
          <a:xfrm>
            <a:off x="4121027" y="1776021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core2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57B0792-6042-1753-D1D5-8838A86E86BB}"/>
              </a:ext>
            </a:extLst>
          </p:cNvPr>
          <p:cNvSpPr/>
          <p:nvPr/>
        </p:nvSpPr>
        <p:spPr>
          <a:xfrm>
            <a:off x="1598545" y="1776021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1894D23-8C7D-0C9F-7D56-0DFB5AB1A4F0}"/>
              </a:ext>
            </a:extLst>
          </p:cNvPr>
          <p:cNvCxnSpPr>
            <a:cxnSpLocks/>
            <a:stCxn id="5" idx="0"/>
            <a:endCxn id="38" idx="2"/>
          </p:cNvCxnSpPr>
          <p:nvPr/>
        </p:nvCxnSpPr>
        <p:spPr>
          <a:xfrm flipH="1" flipV="1">
            <a:off x="2229166" y="2301539"/>
            <a:ext cx="2527736" cy="8354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A51C9DC-E5D2-7E1F-9690-19500387C167}"/>
              </a:ext>
            </a:extLst>
          </p:cNvPr>
          <p:cNvCxnSpPr>
            <a:cxnSpLocks/>
            <a:stCxn id="36" idx="2"/>
            <a:endCxn id="3" idx="0"/>
          </p:cNvCxnSpPr>
          <p:nvPr/>
        </p:nvCxnSpPr>
        <p:spPr>
          <a:xfrm flipH="1">
            <a:off x="2234420" y="2301539"/>
            <a:ext cx="2517228" cy="8354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D6C9E06-6192-A745-BB47-1DC8BE9B1D8D}"/>
              </a:ext>
            </a:extLst>
          </p:cNvPr>
          <p:cNvCxnSpPr>
            <a:cxnSpLocks/>
            <a:stCxn id="36" idx="2"/>
            <a:endCxn id="5" idx="0"/>
          </p:cNvCxnSpPr>
          <p:nvPr/>
        </p:nvCxnSpPr>
        <p:spPr>
          <a:xfrm>
            <a:off x="4751648" y="2301539"/>
            <a:ext cx="5254" cy="8354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9E5AC91-2CEF-5E64-B2C4-2027FD2A9BF5}"/>
              </a:ext>
            </a:extLst>
          </p:cNvPr>
          <p:cNvSpPr/>
          <p:nvPr/>
        </p:nvSpPr>
        <p:spPr>
          <a:xfrm>
            <a:off x="6638255" y="3136957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Service1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DFD28DC9-96A4-6E03-78BE-58397DA89002}"/>
              </a:ext>
            </a:extLst>
          </p:cNvPr>
          <p:cNvSpPr/>
          <p:nvPr/>
        </p:nvSpPr>
        <p:spPr>
          <a:xfrm>
            <a:off x="8574183" y="3136957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Service1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7C5BEA1-376D-7393-DE67-739B800B5EEE}"/>
              </a:ext>
            </a:extLst>
          </p:cNvPr>
          <p:cNvCxnSpPr>
            <a:cxnSpLocks/>
            <a:stCxn id="75" idx="2"/>
            <a:endCxn id="6" idx="0"/>
          </p:cNvCxnSpPr>
          <p:nvPr/>
        </p:nvCxnSpPr>
        <p:spPr>
          <a:xfrm>
            <a:off x="9204804" y="3662475"/>
            <a:ext cx="707691" cy="7586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E4EAB69-8274-30FA-DF49-40E301ED0697}"/>
              </a:ext>
            </a:extLst>
          </p:cNvPr>
          <p:cNvCxnSpPr>
            <a:cxnSpLocks/>
            <a:stCxn id="75" idx="2"/>
            <a:endCxn id="40" idx="0"/>
          </p:cNvCxnSpPr>
          <p:nvPr/>
        </p:nvCxnSpPr>
        <p:spPr>
          <a:xfrm flipH="1">
            <a:off x="7268875" y="3662475"/>
            <a:ext cx="1935929" cy="6666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F3E30FC-D44B-0DE0-0F2B-A22E6028F51F}"/>
              </a:ext>
            </a:extLst>
          </p:cNvPr>
          <p:cNvCxnSpPr>
            <a:cxnSpLocks/>
            <a:stCxn id="38" idx="2"/>
            <a:endCxn id="74" idx="0"/>
          </p:cNvCxnSpPr>
          <p:nvPr/>
        </p:nvCxnSpPr>
        <p:spPr>
          <a:xfrm>
            <a:off x="2229166" y="2301539"/>
            <a:ext cx="5039710" cy="8354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A1BA569-D7C4-EB57-2E19-D6F27946D422}"/>
              </a:ext>
            </a:extLst>
          </p:cNvPr>
          <p:cNvCxnSpPr>
            <a:cxnSpLocks/>
            <a:stCxn id="38" idx="2"/>
            <a:endCxn id="75" idx="0"/>
          </p:cNvCxnSpPr>
          <p:nvPr/>
        </p:nvCxnSpPr>
        <p:spPr>
          <a:xfrm>
            <a:off x="2229166" y="2301539"/>
            <a:ext cx="6975638" cy="8354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CE1B299-E17D-FC01-B64B-B2E4947A04F8}"/>
              </a:ext>
            </a:extLst>
          </p:cNvPr>
          <p:cNvCxnSpPr>
            <a:cxnSpLocks/>
            <a:stCxn id="36" idx="2"/>
            <a:endCxn id="75" idx="0"/>
          </p:cNvCxnSpPr>
          <p:nvPr/>
        </p:nvCxnSpPr>
        <p:spPr>
          <a:xfrm>
            <a:off x="4751648" y="2301539"/>
            <a:ext cx="4453156" cy="8354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0AC4591-E07E-BE12-3BC6-39E2394C3940}"/>
              </a:ext>
            </a:extLst>
          </p:cNvPr>
          <p:cNvCxnSpPr>
            <a:cxnSpLocks/>
            <a:stCxn id="36" idx="2"/>
            <a:endCxn id="74" idx="0"/>
          </p:cNvCxnSpPr>
          <p:nvPr/>
        </p:nvCxnSpPr>
        <p:spPr>
          <a:xfrm>
            <a:off x="4751648" y="2301539"/>
            <a:ext cx="2517228" cy="8354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32B0DA1C-305F-CD91-B1EC-BCE191B07D71}"/>
              </a:ext>
            </a:extLst>
          </p:cNvPr>
          <p:cNvSpPr/>
          <p:nvPr/>
        </p:nvSpPr>
        <p:spPr>
          <a:xfrm rot="1319435">
            <a:off x="7070542" y="4150459"/>
            <a:ext cx="599884" cy="13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42498FC-C79D-E210-AF75-F1F47F2C7207}"/>
              </a:ext>
            </a:extLst>
          </p:cNvPr>
          <p:cNvSpPr/>
          <p:nvPr/>
        </p:nvSpPr>
        <p:spPr>
          <a:xfrm>
            <a:off x="7961696" y="4143031"/>
            <a:ext cx="599884" cy="13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843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29B32297-7007-1DBB-21DB-D63F1E2A5172}"/>
              </a:ext>
            </a:extLst>
          </p:cNvPr>
          <p:cNvSpPr/>
          <p:nvPr/>
        </p:nvSpPr>
        <p:spPr>
          <a:xfrm>
            <a:off x="1856266" y="2468605"/>
            <a:ext cx="5929228" cy="31505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655429-3E80-76DF-DB71-8CC9D1F42B82}"/>
              </a:ext>
            </a:extLst>
          </p:cNvPr>
          <p:cNvCxnSpPr>
            <a:cxnSpLocks/>
            <a:stCxn id="6" idx="2"/>
            <a:endCxn id="38" idx="0"/>
          </p:cNvCxnSpPr>
          <p:nvPr/>
        </p:nvCxnSpPr>
        <p:spPr>
          <a:xfrm flipH="1">
            <a:off x="3573518" y="2021096"/>
            <a:ext cx="2522482" cy="6597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11110B-A4B1-131A-6D22-537C68DA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Campus Fabric: IP Clos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C933A4-E0AD-DCBB-E3B6-776834BBB92A}"/>
              </a:ext>
            </a:extLst>
          </p:cNvPr>
          <p:cNvSpPr/>
          <p:nvPr/>
        </p:nvSpPr>
        <p:spPr>
          <a:xfrm>
            <a:off x="5470633" y="3672985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ABE4F6-7FC8-DF58-6C63-6D60EB923A64}"/>
              </a:ext>
            </a:extLst>
          </p:cNvPr>
          <p:cNvCxnSpPr>
            <a:cxnSpLocks/>
            <a:stCxn id="3" idx="0"/>
            <a:endCxn id="38" idx="2"/>
          </p:cNvCxnSpPr>
          <p:nvPr/>
        </p:nvCxnSpPr>
        <p:spPr>
          <a:xfrm flipH="1" flipV="1">
            <a:off x="3573518" y="3206332"/>
            <a:ext cx="5254" cy="466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EB0402-D20E-5676-683C-D376385EBA27}"/>
              </a:ext>
            </a:extLst>
          </p:cNvPr>
          <p:cNvSpPr/>
          <p:nvPr/>
        </p:nvSpPr>
        <p:spPr>
          <a:xfrm>
            <a:off x="5465379" y="1495578"/>
            <a:ext cx="1261241" cy="52551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vSRX1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D8F23B5-2A5D-5183-44C9-0F21FA00B25D}"/>
              </a:ext>
            </a:extLst>
          </p:cNvPr>
          <p:cNvSpPr/>
          <p:nvPr/>
        </p:nvSpPr>
        <p:spPr>
          <a:xfrm>
            <a:off x="2948151" y="3672985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2465FF3-0584-3320-F1F8-56D069AD1B0D}"/>
              </a:ext>
            </a:extLst>
          </p:cNvPr>
          <p:cNvSpPr/>
          <p:nvPr/>
        </p:nvSpPr>
        <p:spPr>
          <a:xfrm>
            <a:off x="2317530" y="4896933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542E7D-7D0B-9697-06A7-8F7BEAD7892E}"/>
              </a:ext>
            </a:extLst>
          </p:cNvPr>
          <p:cNvSpPr/>
          <p:nvPr/>
        </p:nvSpPr>
        <p:spPr>
          <a:xfrm>
            <a:off x="4204138" y="4896933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300DD7F-6A59-7B7D-D38E-739EB24BC1ED}"/>
              </a:ext>
            </a:extLst>
          </p:cNvPr>
          <p:cNvSpPr/>
          <p:nvPr/>
        </p:nvSpPr>
        <p:spPr>
          <a:xfrm>
            <a:off x="6101253" y="4896933"/>
            <a:ext cx="1261241" cy="5255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029CC8-33BF-5401-ED21-82A586E2C60C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2948151" y="4198503"/>
            <a:ext cx="630621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1C298-4712-3E00-BDC3-D79AF06BF23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2948151" y="4198503"/>
            <a:ext cx="3153103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17777B-640D-FDA0-5FEB-B1497242CD4C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3578772" y="4198503"/>
            <a:ext cx="1255987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CDEC18-C4E7-C0A4-9815-4EC4C84151AB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4834759" y="4198503"/>
            <a:ext cx="1266495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399AF2-3168-D9D4-7C27-2853E6930B7A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6101254" y="4198503"/>
            <a:ext cx="630620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9E1567-BB79-B23F-8AF8-C4BE1D5C2686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3578772" y="4198503"/>
            <a:ext cx="3153102" cy="698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65188703-43D2-42B6-6C13-5959E2436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4822" y="1449627"/>
            <a:ext cx="317195" cy="74376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6E2767-41F6-79C9-3AFD-B46391075EB1}"/>
              </a:ext>
            </a:extLst>
          </p:cNvPr>
          <p:cNvCxnSpPr>
            <a:cxnSpLocks/>
            <a:stCxn id="36" idx="0"/>
            <a:endCxn id="40" idx="2"/>
          </p:cNvCxnSpPr>
          <p:nvPr/>
        </p:nvCxnSpPr>
        <p:spPr>
          <a:xfrm flipH="1" flipV="1">
            <a:off x="3023420" y="2193395"/>
            <a:ext cx="3072580" cy="4874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7954FA5E-0CD3-6279-B996-6BFE96802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0410" y="1370369"/>
            <a:ext cx="1365829" cy="743768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A624056-FF17-6290-B24B-186B6DEB65FE}"/>
              </a:ext>
            </a:extLst>
          </p:cNvPr>
          <p:cNvCxnSpPr>
            <a:cxnSpLocks/>
            <a:stCxn id="45" idx="1"/>
            <a:endCxn id="6" idx="3"/>
          </p:cNvCxnSpPr>
          <p:nvPr/>
        </p:nvCxnSpPr>
        <p:spPr>
          <a:xfrm flipH="1">
            <a:off x="6726620" y="1742253"/>
            <a:ext cx="1463790" cy="160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>
            <a:extLst>
              <a:ext uri="{FF2B5EF4-FFF2-40B4-BE49-F238E27FC236}">
                <a16:creationId xmlns:a16="http://schemas.microsoft.com/office/drawing/2014/main" id="{7756C961-3CD7-5232-E834-F38A10E0DB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61811" y="6069861"/>
            <a:ext cx="527620" cy="335759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1CBCF3-4A45-8739-885C-23B423E6C8BD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 flipH="1">
            <a:off x="2225621" y="5422451"/>
            <a:ext cx="722530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4070E521-AB64-EFAB-2FAB-85EC5B26F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84341" y="6071338"/>
            <a:ext cx="527620" cy="335759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8B983C-7FD3-4C92-3E8C-6D5090F2081A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>
            <a:off x="2948151" y="5422451"/>
            <a:ext cx="0" cy="648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>
            <a:extLst>
              <a:ext uri="{FF2B5EF4-FFF2-40B4-BE49-F238E27FC236}">
                <a16:creationId xmlns:a16="http://schemas.microsoft.com/office/drawing/2014/main" id="{7C21D0E0-9F13-CCCA-974C-D5D509B692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68063" y="6069861"/>
            <a:ext cx="527620" cy="335759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462781F-105D-D096-3024-4CB65162B19C}"/>
              </a:ext>
            </a:extLst>
          </p:cNvPr>
          <p:cNvCxnSpPr>
            <a:cxnSpLocks/>
            <a:stCxn id="15" idx="2"/>
            <a:endCxn id="59" idx="0"/>
          </p:cNvCxnSpPr>
          <p:nvPr/>
        </p:nvCxnSpPr>
        <p:spPr>
          <a:xfrm flipH="1">
            <a:off x="6731873" y="5422451"/>
            <a:ext cx="1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E1D4F094-E068-6FD7-CCAF-3E14003B4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0064" y="6069861"/>
            <a:ext cx="527620" cy="33575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3492BF-03F2-AB9D-ED4F-7E082CC608A9}"/>
              </a:ext>
            </a:extLst>
          </p:cNvPr>
          <p:cNvCxnSpPr>
            <a:cxnSpLocks/>
            <a:stCxn id="15" idx="2"/>
            <a:endCxn id="61" idx="0"/>
          </p:cNvCxnSpPr>
          <p:nvPr/>
        </p:nvCxnSpPr>
        <p:spPr>
          <a:xfrm>
            <a:off x="6731874" y="5422451"/>
            <a:ext cx="792000" cy="647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8">
            <a:extLst>
              <a:ext uri="{FF2B5EF4-FFF2-40B4-BE49-F238E27FC236}">
                <a16:creationId xmlns:a16="http://schemas.microsoft.com/office/drawing/2014/main" id="{665A9243-368F-F33A-12F2-4B64FFC03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61492" y="6068383"/>
            <a:ext cx="527620" cy="335759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84EEC6A-DF62-A70F-E74B-C9DF15B2E0FB}"/>
              </a:ext>
            </a:extLst>
          </p:cNvPr>
          <p:cNvCxnSpPr>
            <a:cxnSpLocks/>
            <a:stCxn id="14" idx="2"/>
            <a:endCxn id="69" idx="0"/>
          </p:cNvCxnSpPr>
          <p:nvPr/>
        </p:nvCxnSpPr>
        <p:spPr>
          <a:xfrm flipH="1">
            <a:off x="4825302" y="5422451"/>
            <a:ext cx="9457" cy="645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818B74A-DD08-F3DB-9270-5372E27157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84022" y="6069860"/>
            <a:ext cx="527620" cy="33575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E7B6C65-ABA8-3D17-3AE1-DFFC94AE05BA}"/>
              </a:ext>
            </a:extLst>
          </p:cNvPr>
          <p:cNvCxnSpPr>
            <a:cxnSpLocks/>
            <a:stCxn id="14" idx="2"/>
            <a:endCxn id="71" idx="0"/>
          </p:cNvCxnSpPr>
          <p:nvPr/>
        </p:nvCxnSpPr>
        <p:spPr>
          <a:xfrm>
            <a:off x="4834759" y="5422451"/>
            <a:ext cx="713073" cy="6474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1AD84D8A-D246-0522-DE69-3C00E225D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9237" y="5831375"/>
            <a:ext cx="317195" cy="743768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E549826-5CA5-9A32-D6C3-AA1CC584A79A}"/>
              </a:ext>
            </a:extLst>
          </p:cNvPr>
          <p:cNvCxnSpPr>
            <a:cxnSpLocks/>
            <a:stCxn id="13" idx="2"/>
            <a:endCxn id="77" idx="0"/>
          </p:cNvCxnSpPr>
          <p:nvPr/>
        </p:nvCxnSpPr>
        <p:spPr>
          <a:xfrm>
            <a:off x="2948151" y="5422451"/>
            <a:ext cx="899684" cy="4089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582E31D-2498-49A1-EB22-A7528D4B93E1}"/>
              </a:ext>
            </a:extLst>
          </p:cNvPr>
          <p:cNvCxnSpPr>
            <a:cxnSpLocks/>
            <a:stCxn id="14" idx="2"/>
            <a:endCxn id="77" idx="0"/>
          </p:cNvCxnSpPr>
          <p:nvPr/>
        </p:nvCxnSpPr>
        <p:spPr>
          <a:xfrm flipH="1">
            <a:off x="3847835" y="5422451"/>
            <a:ext cx="986924" cy="4089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E710B4C-7EC0-DDE3-C2C3-8C36C17614F6}"/>
              </a:ext>
            </a:extLst>
          </p:cNvPr>
          <p:cNvSpPr txBox="1"/>
          <p:nvPr/>
        </p:nvSpPr>
        <p:spPr>
          <a:xfrm>
            <a:off x="1191753" y="1449627"/>
            <a:ext cx="1492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Svr1</a:t>
            </a:r>
          </a:p>
          <a:p>
            <a:pPr algn="ctr"/>
            <a:r>
              <a:rPr lang="en-US" dirty="0"/>
              <a:t>(DHCP server)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3CF92F-C1A0-13FB-3666-79D1C28EB98C}"/>
              </a:ext>
            </a:extLst>
          </p:cNvPr>
          <p:cNvSpPr txBox="1"/>
          <p:nvPr/>
        </p:nvSpPr>
        <p:spPr>
          <a:xfrm>
            <a:off x="8353841" y="1618990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B2DBEFE-E47B-0FF2-DA22-B102034BA791}"/>
              </a:ext>
            </a:extLst>
          </p:cNvPr>
          <p:cNvSpPr txBox="1"/>
          <p:nvPr/>
        </p:nvSpPr>
        <p:spPr>
          <a:xfrm>
            <a:off x="1714014" y="6441490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1B6F8D-998A-D464-0F5E-569965A33158}"/>
              </a:ext>
            </a:extLst>
          </p:cNvPr>
          <p:cNvSpPr txBox="1"/>
          <p:nvPr/>
        </p:nvSpPr>
        <p:spPr>
          <a:xfrm>
            <a:off x="2586886" y="6441490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FD3BD91-583D-1F69-D61C-C2CC57C79203}"/>
              </a:ext>
            </a:extLst>
          </p:cNvPr>
          <p:cNvSpPr txBox="1"/>
          <p:nvPr/>
        </p:nvSpPr>
        <p:spPr>
          <a:xfrm>
            <a:off x="3648193" y="6606448"/>
            <a:ext cx="48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svr2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61A9B30-6220-E405-9510-3442C86F828D}"/>
              </a:ext>
            </a:extLst>
          </p:cNvPr>
          <p:cNvSpPr txBox="1"/>
          <p:nvPr/>
        </p:nvSpPr>
        <p:spPr>
          <a:xfrm>
            <a:off x="4368274" y="6440012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A1F1DF0-65F7-DB26-984D-D958F4DADB90}"/>
              </a:ext>
            </a:extLst>
          </p:cNvPr>
          <p:cNvSpPr txBox="1"/>
          <p:nvPr/>
        </p:nvSpPr>
        <p:spPr>
          <a:xfrm>
            <a:off x="5154256" y="6443539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C125D1-35E3-7DBC-E73B-B2C6B8D56BBF}"/>
              </a:ext>
            </a:extLst>
          </p:cNvPr>
          <p:cNvSpPr txBox="1"/>
          <p:nvPr/>
        </p:nvSpPr>
        <p:spPr>
          <a:xfrm>
            <a:off x="6272961" y="6456042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35109A-8062-4E01-7C07-4784518F802A}"/>
              </a:ext>
            </a:extLst>
          </p:cNvPr>
          <p:cNvSpPr txBox="1"/>
          <p:nvPr/>
        </p:nvSpPr>
        <p:spPr>
          <a:xfrm>
            <a:off x="7145833" y="6456042"/>
            <a:ext cx="86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desktop6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12C35C8-DD6D-F3DA-9E99-DDB4C49611AB}"/>
              </a:ext>
            </a:extLst>
          </p:cNvPr>
          <p:cNvSpPr/>
          <p:nvPr/>
        </p:nvSpPr>
        <p:spPr>
          <a:xfrm rot="1519176">
            <a:off x="2947861" y="4592753"/>
            <a:ext cx="599884" cy="2248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E74A7C8-A0DC-5F75-AB42-2FEF096DB2AC}"/>
              </a:ext>
            </a:extLst>
          </p:cNvPr>
          <p:cNvSpPr/>
          <p:nvPr/>
        </p:nvSpPr>
        <p:spPr>
          <a:xfrm rot="19705145">
            <a:off x="6168119" y="4586405"/>
            <a:ext cx="599884" cy="2248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3EE167-9BF1-947C-95C9-90AFF110AD22}"/>
              </a:ext>
            </a:extLst>
          </p:cNvPr>
          <p:cNvSpPr/>
          <p:nvPr/>
        </p:nvSpPr>
        <p:spPr>
          <a:xfrm>
            <a:off x="4524702" y="4707746"/>
            <a:ext cx="599884" cy="13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217B812-6B69-638F-6709-9DC6B4513B1B}"/>
              </a:ext>
            </a:extLst>
          </p:cNvPr>
          <p:cNvSpPr/>
          <p:nvPr/>
        </p:nvSpPr>
        <p:spPr>
          <a:xfrm>
            <a:off x="5465379" y="2680814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core2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57B0792-6042-1753-D1D5-8838A86E86BB}"/>
              </a:ext>
            </a:extLst>
          </p:cNvPr>
          <p:cNvSpPr/>
          <p:nvPr/>
        </p:nvSpPr>
        <p:spPr>
          <a:xfrm>
            <a:off x="2942897" y="2680814"/>
            <a:ext cx="1261241" cy="525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1894D23-8C7D-0C9F-7D56-0DFB5AB1A4F0}"/>
              </a:ext>
            </a:extLst>
          </p:cNvPr>
          <p:cNvCxnSpPr>
            <a:cxnSpLocks/>
            <a:stCxn id="5" idx="0"/>
            <a:endCxn id="38" idx="2"/>
          </p:cNvCxnSpPr>
          <p:nvPr/>
        </p:nvCxnSpPr>
        <p:spPr>
          <a:xfrm flipH="1" flipV="1">
            <a:off x="3573518" y="3206332"/>
            <a:ext cx="2527736" cy="466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A51C9DC-E5D2-7E1F-9690-19500387C167}"/>
              </a:ext>
            </a:extLst>
          </p:cNvPr>
          <p:cNvCxnSpPr>
            <a:cxnSpLocks/>
            <a:stCxn id="36" idx="2"/>
            <a:endCxn id="3" idx="0"/>
          </p:cNvCxnSpPr>
          <p:nvPr/>
        </p:nvCxnSpPr>
        <p:spPr>
          <a:xfrm flipH="1">
            <a:off x="3578772" y="3206332"/>
            <a:ext cx="2517228" cy="466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D6C9E06-6192-A745-BB47-1DC8BE9B1D8D}"/>
              </a:ext>
            </a:extLst>
          </p:cNvPr>
          <p:cNvCxnSpPr>
            <a:cxnSpLocks/>
            <a:stCxn id="36" idx="2"/>
            <a:endCxn id="5" idx="0"/>
          </p:cNvCxnSpPr>
          <p:nvPr/>
        </p:nvCxnSpPr>
        <p:spPr>
          <a:xfrm>
            <a:off x="6096000" y="3206332"/>
            <a:ext cx="5254" cy="466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7C5BEA1-376D-7393-DE67-739B800B5EEE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>
            <a:off x="6096000" y="2021096"/>
            <a:ext cx="0" cy="6597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E4EAB69-8274-30FA-DF49-40E301ED0697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H="1" flipV="1">
            <a:off x="3023420" y="2193395"/>
            <a:ext cx="550098" cy="4874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32B0DA1C-305F-CD91-B1EC-BCE191B07D71}"/>
              </a:ext>
            </a:extLst>
          </p:cNvPr>
          <p:cNvSpPr/>
          <p:nvPr/>
        </p:nvSpPr>
        <p:spPr>
          <a:xfrm rot="19604454">
            <a:off x="2931046" y="2215040"/>
            <a:ext cx="599884" cy="13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42498FC-C79D-E210-AF75-F1F47F2C7207}"/>
              </a:ext>
            </a:extLst>
          </p:cNvPr>
          <p:cNvSpPr/>
          <p:nvPr/>
        </p:nvSpPr>
        <p:spPr>
          <a:xfrm>
            <a:off x="3523853" y="5661225"/>
            <a:ext cx="599884" cy="13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010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29D3161C-DE6A-E141-C7BA-EA0516CD0964}"/>
              </a:ext>
            </a:extLst>
          </p:cNvPr>
          <p:cNvSpPr/>
          <p:nvPr/>
        </p:nvSpPr>
        <p:spPr>
          <a:xfrm>
            <a:off x="4110323" y="1798252"/>
            <a:ext cx="3090042" cy="18443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67A86EF-FB91-9A5D-59C6-4F0E30A0BE01}"/>
              </a:ext>
            </a:extLst>
          </p:cNvPr>
          <p:cNvSpPr/>
          <p:nvPr/>
        </p:nvSpPr>
        <p:spPr>
          <a:xfrm>
            <a:off x="6679324" y="3437312"/>
            <a:ext cx="1654784" cy="5556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DC3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8CEDE1E-F0FE-E7D2-0935-C29DE18EE1B5}"/>
              </a:ext>
            </a:extLst>
          </p:cNvPr>
          <p:cNvSpPr/>
          <p:nvPr/>
        </p:nvSpPr>
        <p:spPr>
          <a:xfrm>
            <a:off x="2838027" y="3466178"/>
            <a:ext cx="1654784" cy="5556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DC2</a:t>
            </a: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49F45D4-105F-EE46-914D-75B5D51573F9}"/>
              </a:ext>
            </a:extLst>
          </p:cNvPr>
          <p:cNvSpPr/>
          <p:nvPr/>
        </p:nvSpPr>
        <p:spPr>
          <a:xfrm>
            <a:off x="2144110" y="2376144"/>
            <a:ext cx="1654784" cy="5556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DC1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Lab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5214298" y="2328477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B3F76C-4497-E54D-A448-24447BF4E8BE}"/>
              </a:ext>
            </a:extLst>
          </p:cNvPr>
          <p:cNvSpPr/>
          <p:nvPr/>
        </p:nvSpPr>
        <p:spPr>
          <a:xfrm>
            <a:off x="6764804" y="2328476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6098881" y="2653982"/>
            <a:ext cx="665923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7447685" y="1150839"/>
            <a:ext cx="1437865" cy="627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8108844" y="2497313"/>
            <a:ext cx="1755228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98A6DA-A01A-3640-B8A7-8E1D99FC59B5}"/>
              </a:ext>
            </a:extLst>
          </p:cNvPr>
          <p:cNvCxnSpPr>
            <a:cxnSpLocks/>
            <a:stCxn id="33" idx="2"/>
            <a:endCxn id="78" idx="6"/>
          </p:cNvCxnSpPr>
          <p:nvPr/>
        </p:nvCxnSpPr>
        <p:spPr>
          <a:xfrm flipH="1">
            <a:off x="4545884" y="2653983"/>
            <a:ext cx="668414" cy="20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B48E5BB-8FC3-DD4C-8E9F-941F55D89CDA}"/>
              </a:ext>
            </a:extLst>
          </p:cNvPr>
          <p:cNvSpPr/>
          <p:nvPr/>
        </p:nvSpPr>
        <p:spPr>
          <a:xfrm>
            <a:off x="3661301" y="233051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65C8B4-1DF3-A5AB-A7D1-D9EBC49B3A89}"/>
              </a:ext>
            </a:extLst>
          </p:cNvPr>
          <p:cNvSpPr/>
          <p:nvPr/>
        </p:nvSpPr>
        <p:spPr>
          <a:xfrm>
            <a:off x="5899841" y="341851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8D4E46-A2B6-BE67-3AF0-8F02FB43E70D}"/>
              </a:ext>
            </a:extLst>
          </p:cNvPr>
          <p:cNvCxnSpPr>
            <a:cxnSpLocks/>
            <a:stCxn id="3" idx="0"/>
            <a:endCxn id="33" idx="5"/>
          </p:cNvCxnSpPr>
          <p:nvPr/>
        </p:nvCxnSpPr>
        <p:spPr>
          <a:xfrm flipH="1" flipV="1">
            <a:off x="5969337" y="2884150"/>
            <a:ext cx="372796" cy="5343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08EAB69-32B5-6717-A629-36973F731C20}"/>
              </a:ext>
            </a:extLst>
          </p:cNvPr>
          <p:cNvSpPr/>
          <p:nvPr/>
        </p:nvSpPr>
        <p:spPr>
          <a:xfrm>
            <a:off x="4776749" y="5297422"/>
            <a:ext cx="1654784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290A621-6DB6-5D2A-BBAB-56B2D71AD831}"/>
              </a:ext>
            </a:extLst>
          </p:cNvPr>
          <p:cNvSpPr/>
          <p:nvPr/>
        </p:nvSpPr>
        <p:spPr>
          <a:xfrm>
            <a:off x="4411981" y="341851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52F478-4D30-BCD7-43C5-913419DF8D94}"/>
              </a:ext>
            </a:extLst>
          </p:cNvPr>
          <p:cNvCxnSpPr>
            <a:cxnSpLocks/>
            <a:stCxn id="43" idx="0"/>
            <a:endCxn id="33" idx="3"/>
          </p:cNvCxnSpPr>
          <p:nvPr/>
        </p:nvCxnSpPr>
        <p:spPr>
          <a:xfrm flipV="1">
            <a:off x="4854273" y="2884150"/>
            <a:ext cx="489569" cy="5343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1F68C1-BD34-65EA-2454-6CFBDD91CC2A}"/>
              </a:ext>
            </a:extLst>
          </p:cNvPr>
          <p:cNvCxnSpPr>
            <a:cxnSpLocks/>
            <a:stCxn id="34" idx="6"/>
            <a:endCxn id="136" idx="1"/>
          </p:cNvCxnSpPr>
          <p:nvPr/>
        </p:nvCxnSpPr>
        <p:spPr>
          <a:xfrm flipV="1">
            <a:off x="7649387" y="2648419"/>
            <a:ext cx="459457" cy="556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37533F3-279E-A54F-1E71-8822F448AE5D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 rot="16200000" flipH="1">
            <a:off x="8217061" y="1727916"/>
            <a:ext cx="718954" cy="819840"/>
          </a:xfrm>
          <a:prstGeom prst="bentConnector3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86FA8CF-64D0-C27D-71E9-E209AAE9D211}"/>
              </a:ext>
            </a:extLst>
          </p:cNvPr>
          <p:cNvSpPr/>
          <p:nvPr/>
        </p:nvSpPr>
        <p:spPr>
          <a:xfrm>
            <a:off x="9145139" y="1147076"/>
            <a:ext cx="1437865" cy="627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ZTP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EC47BE3-2804-07DF-5EC6-ED88F852C07C}"/>
              </a:ext>
            </a:extLst>
          </p:cNvPr>
          <p:cNvCxnSpPr>
            <a:cxnSpLocks/>
            <a:stCxn id="21" idx="2"/>
            <a:endCxn id="136" idx="0"/>
          </p:cNvCxnSpPr>
          <p:nvPr/>
        </p:nvCxnSpPr>
        <p:spPr>
          <a:xfrm rot="5400000">
            <a:off x="9063907" y="1697147"/>
            <a:ext cx="722717" cy="87761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FCEEF8F-AAA8-0031-A062-291CCB8C2C22}"/>
              </a:ext>
            </a:extLst>
          </p:cNvPr>
          <p:cNvCxnSpPr>
            <a:cxnSpLocks/>
            <a:stCxn id="202" idx="1"/>
            <a:endCxn id="5" idx="0"/>
          </p:cNvCxnSpPr>
          <p:nvPr/>
        </p:nvCxnSpPr>
        <p:spPr>
          <a:xfrm rot="10800000" flipV="1">
            <a:off x="1178602" y="2653980"/>
            <a:ext cx="965509" cy="1569113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49468036-5EDB-CFE5-1AF9-92793B10500B}"/>
              </a:ext>
            </a:extLst>
          </p:cNvPr>
          <p:cNvCxnSpPr>
            <a:cxnSpLocks/>
            <a:stCxn id="11" idx="1"/>
            <a:endCxn id="9" idx="2"/>
          </p:cNvCxnSpPr>
          <p:nvPr/>
        </p:nvCxnSpPr>
        <p:spPr>
          <a:xfrm rot="10800000" flipH="1" flipV="1">
            <a:off x="2838026" y="3744014"/>
            <a:ext cx="431881" cy="804587"/>
          </a:xfrm>
          <a:prstGeom prst="bentConnector3">
            <a:avLst>
              <a:gd name="adj1" fmla="val -52931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DCC2F46-BE0B-F5C2-B61E-4A859E595198}"/>
              </a:ext>
            </a:extLst>
          </p:cNvPr>
          <p:cNvCxnSpPr>
            <a:cxnSpLocks/>
            <a:stCxn id="12" idx="3"/>
            <a:endCxn id="16" idx="0"/>
          </p:cNvCxnSpPr>
          <p:nvPr/>
        </p:nvCxnSpPr>
        <p:spPr>
          <a:xfrm>
            <a:off x="8334108" y="3715149"/>
            <a:ext cx="242430" cy="507946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5BE962A-0522-4EFE-CEA9-265D52D23AED}"/>
              </a:ext>
            </a:extLst>
          </p:cNvPr>
          <p:cNvSpPr txBox="1"/>
          <p:nvPr/>
        </p:nvSpPr>
        <p:spPr>
          <a:xfrm>
            <a:off x="5052548" y="187855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01104B-6B91-66D0-C052-85F685A4D6F9}"/>
              </a:ext>
            </a:extLst>
          </p:cNvPr>
          <p:cNvSpPr/>
          <p:nvPr/>
        </p:nvSpPr>
        <p:spPr>
          <a:xfrm>
            <a:off x="736309" y="4223094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1D56DB-334A-A182-40F1-2C29B24CC6F6}"/>
              </a:ext>
            </a:extLst>
          </p:cNvPr>
          <p:cNvSpPr/>
          <p:nvPr/>
        </p:nvSpPr>
        <p:spPr>
          <a:xfrm>
            <a:off x="3269908" y="4223096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802AEAD-7D0C-BE93-3E4E-824C5D78C1D0}"/>
              </a:ext>
            </a:extLst>
          </p:cNvPr>
          <p:cNvSpPr/>
          <p:nvPr/>
        </p:nvSpPr>
        <p:spPr>
          <a:xfrm>
            <a:off x="8134246" y="4223095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ext3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382B495-2F5A-C937-DF4E-14EC307DB949}"/>
              </a:ext>
            </a:extLst>
          </p:cNvPr>
          <p:cNvCxnSpPr>
            <a:cxnSpLocks/>
            <a:stCxn id="25" idx="6"/>
            <a:endCxn id="16" idx="4"/>
          </p:cNvCxnSpPr>
          <p:nvPr/>
        </p:nvCxnSpPr>
        <p:spPr>
          <a:xfrm flipV="1">
            <a:off x="6431533" y="4874106"/>
            <a:ext cx="2145005" cy="920688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C9D2EAC-449F-5CB3-CA6F-1C1CAC9F168B}"/>
              </a:ext>
            </a:extLst>
          </p:cNvPr>
          <p:cNvCxnSpPr>
            <a:cxnSpLocks/>
            <a:stCxn id="25" idx="0"/>
            <a:endCxn id="9" idx="6"/>
          </p:cNvCxnSpPr>
          <p:nvPr/>
        </p:nvCxnSpPr>
        <p:spPr>
          <a:xfrm rot="16200000" flipV="1">
            <a:off x="4504906" y="4198187"/>
            <a:ext cx="748820" cy="1449650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98CA376-F829-DA16-A382-D793AC55B1B6}"/>
              </a:ext>
            </a:extLst>
          </p:cNvPr>
          <p:cNvCxnSpPr>
            <a:cxnSpLocks/>
            <a:stCxn id="25" idx="2"/>
            <a:endCxn id="5" idx="4"/>
          </p:cNvCxnSpPr>
          <p:nvPr/>
        </p:nvCxnSpPr>
        <p:spPr>
          <a:xfrm rot="10800000">
            <a:off x="1178601" y="4874106"/>
            <a:ext cx="3598148" cy="920689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0613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115613" y="1900057"/>
            <a:ext cx="11320589" cy="357690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Lab, site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2871504" y="209983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dc1spine1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239587" y="342836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589525" y="341917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dc1eaf2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855813" y="2527221"/>
            <a:ext cx="2631917" cy="90113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205751" y="2527221"/>
            <a:ext cx="1281979" cy="89195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84" idx="2"/>
          </p:cNvCxnSpPr>
          <p:nvPr/>
        </p:nvCxnSpPr>
        <p:spPr>
          <a:xfrm flipV="1">
            <a:off x="2205751" y="2530186"/>
            <a:ext cx="2803714" cy="8889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7514774" y="4653770"/>
            <a:ext cx="796097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239587" y="4609552"/>
            <a:ext cx="716835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598005" y="3855743"/>
            <a:ext cx="257808" cy="75380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855813" y="3855743"/>
            <a:ext cx="651384" cy="75380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 flipH="1">
            <a:off x="1507197" y="3846555"/>
            <a:ext cx="698554" cy="76299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>
          <a:xfrm>
            <a:off x="855813" y="3855743"/>
            <a:ext cx="1617261" cy="7640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653836" y="4653771"/>
            <a:ext cx="769476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fw1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stCxn id="89" idx="2"/>
            <a:endCxn id="163" idx="0"/>
          </p:cNvCxnSpPr>
          <p:nvPr/>
        </p:nvCxnSpPr>
        <p:spPr>
          <a:xfrm flipH="1">
            <a:off x="7919125" y="2543842"/>
            <a:ext cx="138589" cy="8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4103956" y="6096339"/>
            <a:ext cx="1471157" cy="700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>
            <a:off x="2205751" y="3846555"/>
            <a:ext cx="267323" cy="773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598005" y="3846555"/>
            <a:ext cx="1607746" cy="7629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5753881" y="4657318"/>
            <a:ext cx="829035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159DBE-06AF-6F35-669B-50A948E2CE45}"/>
              </a:ext>
            </a:extLst>
          </p:cNvPr>
          <p:cNvSpPr/>
          <p:nvPr/>
        </p:nvSpPr>
        <p:spPr>
          <a:xfrm>
            <a:off x="1148779" y="4609551"/>
            <a:ext cx="716835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F98B4D-11B5-8832-CD74-C30075E27A6C}"/>
              </a:ext>
            </a:extLst>
          </p:cNvPr>
          <p:cNvSpPr/>
          <p:nvPr/>
        </p:nvSpPr>
        <p:spPr>
          <a:xfrm>
            <a:off x="2114656" y="4619755"/>
            <a:ext cx="716835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kvm1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48EE211E-4D4C-3D1E-016E-06BD5077EC2A}"/>
              </a:ext>
            </a:extLst>
          </p:cNvPr>
          <p:cNvSpPr/>
          <p:nvPr/>
        </p:nvSpPr>
        <p:spPr>
          <a:xfrm>
            <a:off x="4393239" y="210280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dc1spine2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03486782-0183-72E8-637A-2F8135BC2954}"/>
              </a:ext>
            </a:extLst>
          </p:cNvPr>
          <p:cNvSpPr/>
          <p:nvPr/>
        </p:nvSpPr>
        <p:spPr>
          <a:xfrm>
            <a:off x="5914974" y="2116459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dc1spine3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93CC059D-9E7F-A8E3-E2C9-EBC6879C70CC}"/>
              </a:ext>
            </a:extLst>
          </p:cNvPr>
          <p:cNvSpPr/>
          <p:nvPr/>
        </p:nvSpPr>
        <p:spPr>
          <a:xfrm>
            <a:off x="7441488" y="2116459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dc1spine4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D1F4EEC-5E86-EA95-A194-C4229E43DA10}"/>
              </a:ext>
            </a:extLst>
          </p:cNvPr>
          <p:cNvCxnSpPr>
            <a:cxnSpLocks/>
            <a:stCxn id="7" idx="0"/>
            <a:endCxn id="88" idx="2"/>
          </p:cNvCxnSpPr>
          <p:nvPr/>
        </p:nvCxnSpPr>
        <p:spPr>
          <a:xfrm flipV="1">
            <a:off x="855813" y="2543842"/>
            <a:ext cx="5675387" cy="8845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0226CB7-3EC0-CB24-0CB8-06F3514F5E30}"/>
              </a:ext>
            </a:extLst>
          </p:cNvPr>
          <p:cNvCxnSpPr>
            <a:cxnSpLocks/>
            <a:stCxn id="8" idx="0"/>
            <a:endCxn id="88" idx="2"/>
          </p:cNvCxnSpPr>
          <p:nvPr/>
        </p:nvCxnSpPr>
        <p:spPr>
          <a:xfrm flipV="1">
            <a:off x="2205751" y="2543842"/>
            <a:ext cx="4325449" cy="8753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5F9F283-B09A-9ACD-F09E-EBDBB5C4E168}"/>
              </a:ext>
            </a:extLst>
          </p:cNvPr>
          <p:cNvCxnSpPr>
            <a:cxnSpLocks/>
            <a:stCxn id="8" idx="0"/>
            <a:endCxn id="89" idx="2"/>
          </p:cNvCxnSpPr>
          <p:nvPr/>
        </p:nvCxnSpPr>
        <p:spPr>
          <a:xfrm flipV="1">
            <a:off x="2205751" y="2543842"/>
            <a:ext cx="5851963" cy="8753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78217B1-E624-0E94-AA8A-C616598612FD}"/>
              </a:ext>
            </a:extLst>
          </p:cNvPr>
          <p:cNvCxnSpPr>
            <a:cxnSpLocks/>
            <a:stCxn id="7" idx="0"/>
            <a:endCxn id="89" idx="2"/>
          </p:cNvCxnSpPr>
          <p:nvPr/>
        </p:nvCxnSpPr>
        <p:spPr>
          <a:xfrm flipV="1">
            <a:off x="855813" y="2543842"/>
            <a:ext cx="7201901" cy="8845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825BD73-6025-752C-E96F-A9B5E2805A8B}"/>
              </a:ext>
            </a:extLst>
          </p:cNvPr>
          <p:cNvCxnSpPr>
            <a:cxnSpLocks/>
            <a:stCxn id="7" idx="0"/>
            <a:endCxn id="84" idx="2"/>
          </p:cNvCxnSpPr>
          <p:nvPr/>
        </p:nvCxnSpPr>
        <p:spPr>
          <a:xfrm flipV="1">
            <a:off x="855813" y="2530186"/>
            <a:ext cx="4153652" cy="8981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1DD037DC-5719-227B-1029-C69ACD1D3D35}"/>
              </a:ext>
            </a:extLst>
          </p:cNvPr>
          <p:cNvSpPr/>
          <p:nvPr/>
        </p:nvSpPr>
        <p:spPr>
          <a:xfrm>
            <a:off x="3060649" y="343246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dc1eaf3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09D22C2-3525-7FB7-B93F-E428CE3F0473}"/>
              </a:ext>
            </a:extLst>
          </p:cNvPr>
          <p:cNvSpPr/>
          <p:nvPr/>
        </p:nvSpPr>
        <p:spPr>
          <a:xfrm>
            <a:off x="4423181" y="345322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dc1eaf4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76ACC6A-7337-CE9E-4334-E1747157513D}"/>
              </a:ext>
            </a:extLst>
          </p:cNvPr>
          <p:cNvSpPr/>
          <p:nvPr/>
        </p:nvSpPr>
        <p:spPr>
          <a:xfrm>
            <a:off x="3059543" y="4622265"/>
            <a:ext cx="716835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svr3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9AA7D71-D008-492D-05A5-04967E9D0A01}"/>
              </a:ext>
            </a:extLst>
          </p:cNvPr>
          <p:cNvCxnSpPr>
            <a:cxnSpLocks/>
            <a:stCxn id="117" idx="2"/>
            <a:endCxn id="119" idx="0"/>
          </p:cNvCxnSpPr>
          <p:nvPr/>
        </p:nvCxnSpPr>
        <p:spPr>
          <a:xfrm flipH="1">
            <a:off x="3417961" y="3859845"/>
            <a:ext cx="258914" cy="7624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B118BAE-BB59-4049-589E-34A71EC0B5AA}"/>
              </a:ext>
            </a:extLst>
          </p:cNvPr>
          <p:cNvCxnSpPr>
            <a:cxnSpLocks/>
            <a:stCxn id="117" idx="2"/>
            <a:endCxn id="128" idx="0"/>
          </p:cNvCxnSpPr>
          <p:nvPr/>
        </p:nvCxnSpPr>
        <p:spPr>
          <a:xfrm>
            <a:off x="3676875" y="3859845"/>
            <a:ext cx="652693" cy="7726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F3890D3-8A35-ECFE-0FEE-C10EDB8724F2}"/>
              </a:ext>
            </a:extLst>
          </p:cNvPr>
          <p:cNvCxnSpPr>
            <a:cxnSpLocks/>
            <a:stCxn id="118" idx="2"/>
            <a:endCxn id="128" idx="0"/>
          </p:cNvCxnSpPr>
          <p:nvPr/>
        </p:nvCxnSpPr>
        <p:spPr>
          <a:xfrm flipH="1">
            <a:off x="4329568" y="3880611"/>
            <a:ext cx="709839" cy="75185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2331A9C-2BD6-4185-DCC3-B9C3BDF7B28F}"/>
              </a:ext>
            </a:extLst>
          </p:cNvPr>
          <p:cNvCxnSpPr>
            <a:cxnSpLocks/>
            <a:stCxn id="117" idx="2"/>
            <a:endCxn id="129" idx="0"/>
          </p:cNvCxnSpPr>
          <p:nvPr/>
        </p:nvCxnSpPr>
        <p:spPr>
          <a:xfrm>
            <a:off x="3676875" y="3859845"/>
            <a:ext cx="1616155" cy="7726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FCB6ACC-4C9F-D371-749E-68409DE072B2}"/>
              </a:ext>
            </a:extLst>
          </p:cNvPr>
          <p:cNvCxnSpPr>
            <a:cxnSpLocks/>
            <a:stCxn id="118" idx="2"/>
            <a:endCxn id="129" idx="0"/>
          </p:cNvCxnSpPr>
          <p:nvPr/>
        </p:nvCxnSpPr>
        <p:spPr>
          <a:xfrm>
            <a:off x="5039407" y="3880611"/>
            <a:ext cx="253623" cy="75185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B0B452F-7FC2-07D3-8B21-A70D7BDCE951}"/>
              </a:ext>
            </a:extLst>
          </p:cNvPr>
          <p:cNvCxnSpPr>
            <a:cxnSpLocks/>
            <a:stCxn id="118" idx="2"/>
            <a:endCxn id="119" idx="0"/>
          </p:cNvCxnSpPr>
          <p:nvPr/>
        </p:nvCxnSpPr>
        <p:spPr>
          <a:xfrm flipH="1">
            <a:off x="3417961" y="3880611"/>
            <a:ext cx="1621446" cy="7416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FE85B02-F21F-237A-FF62-6DAB52029198}"/>
              </a:ext>
            </a:extLst>
          </p:cNvPr>
          <p:cNvSpPr/>
          <p:nvPr/>
        </p:nvSpPr>
        <p:spPr>
          <a:xfrm>
            <a:off x="3971150" y="4632468"/>
            <a:ext cx="716835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svr4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25F611B-962F-2C1A-992C-B0E7612EF080}"/>
              </a:ext>
            </a:extLst>
          </p:cNvPr>
          <p:cNvSpPr/>
          <p:nvPr/>
        </p:nvSpPr>
        <p:spPr>
          <a:xfrm>
            <a:off x="4934612" y="4632468"/>
            <a:ext cx="716835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kvm2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B495F57-3AEA-EF03-86FC-096DAAB361BB}"/>
              </a:ext>
            </a:extLst>
          </p:cNvPr>
          <p:cNvCxnSpPr>
            <a:cxnSpLocks/>
            <a:stCxn id="117" idx="0"/>
            <a:endCxn id="4" idx="2"/>
          </p:cNvCxnSpPr>
          <p:nvPr/>
        </p:nvCxnSpPr>
        <p:spPr>
          <a:xfrm flipH="1" flipV="1">
            <a:off x="3487730" y="2527221"/>
            <a:ext cx="189145" cy="9052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0072DF4-974D-C65F-32AC-571158E806FB}"/>
              </a:ext>
            </a:extLst>
          </p:cNvPr>
          <p:cNvCxnSpPr>
            <a:cxnSpLocks/>
            <a:stCxn id="118" idx="0"/>
            <a:endCxn id="4" idx="2"/>
          </p:cNvCxnSpPr>
          <p:nvPr/>
        </p:nvCxnSpPr>
        <p:spPr>
          <a:xfrm flipH="1" flipV="1">
            <a:off x="3487730" y="2527221"/>
            <a:ext cx="1551677" cy="92600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B1E507E-2F6B-2EFF-1BAB-62EBBFB9A9D2}"/>
              </a:ext>
            </a:extLst>
          </p:cNvPr>
          <p:cNvCxnSpPr>
            <a:cxnSpLocks/>
            <a:stCxn id="117" idx="0"/>
            <a:endCxn id="84" idx="2"/>
          </p:cNvCxnSpPr>
          <p:nvPr/>
        </p:nvCxnSpPr>
        <p:spPr>
          <a:xfrm flipV="1">
            <a:off x="3676875" y="2530186"/>
            <a:ext cx="1332590" cy="9022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C269172-F0A7-4E3D-4ECA-0BE8A0BB89F6}"/>
              </a:ext>
            </a:extLst>
          </p:cNvPr>
          <p:cNvCxnSpPr>
            <a:cxnSpLocks/>
            <a:stCxn id="117" idx="0"/>
            <a:endCxn id="88" idx="2"/>
          </p:cNvCxnSpPr>
          <p:nvPr/>
        </p:nvCxnSpPr>
        <p:spPr>
          <a:xfrm flipV="1">
            <a:off x="3676875" y="2543842"/>
            <a:ext cx="2854325" cy="8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C216C0C-F510-D674-0145-BDF08BD8C9AF}"/>
              </a:ext>
            </a:extLst>
          </p:cNvPr>
          <p:cNvCxnSpPr>
            <a:cxnSpLocks/>
            <a:stCxn id="117" idx="0"/>
            <a:endCxn id="89" idx="2"/>
          </p:cNvCxnSpPr>
          <p:nvPr/>
        </p:nvCxnSpPr>
        <p:spPr>
          <a:xfrm flipV="1">
            <a:off x="3676875" y="2543842"/>
            <a:ext cx="4380839" cy="8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18C3D3E-1EAC-7C05-A953-6237FB004D19}"/>
              </a:ext>
            </a:extLst>
          </p:cNvPr>
          <p:cNvCxnSpPr>
            <a:cxnSpLocks/>
            <a:stCxn id="118" idx="0"/>
            <a:endCxn id="89" idx="2"/>
          </p:cNvCxnSpPr>
          <p:nvPr/>
        </p:nvCxnSpPr>
        <p:spPr>
          <a:xfrm flipV="1">
            <a:off x="5039407" y="2543842"/>
            <a:ext cx="3018307" cy="909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D16E4F7E-A4D9-A1B9-FD6A-DD873FC59529}"/>
              </a:ext>
            </a:extLst>
          </p:cNvPr>
          <p:cNvSpPr/>
          <p:nvPr/>
        </p:nvSpPr>
        <p:spPr>
          <a:xfrm>
            <a:off x="5913292" y="34446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dc1eaf5</a:t>
            </a:r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1E17AE61-8DFE-6BA5-B743-66EDE774F9B1}"/>
              </a:ext>
            </a:extLst>
          </p:cNvPr>
          <p:cNvSpPr/>
          <p:nvPr/>
        </p:nvSpPr>
        <p:spPr>
          <a:xfrm>
            <a:off x="7302899" y="343246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dc1eaf6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703BBDB-AD1C-E4D1-7F53-279ABBE1D4E0}"/>
              </a:ext>
            </a:extLst>
          </p:cNvPr>
          <p:cNvSpPr/>
          <p:nvPr/>
        </p:nvSpPr>
        <p:spPr>
          <a:xfrm>
            <a:off x="9231639" y="4609694"/>
            <a:ext cx="716835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svr5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FD0B5B0-B9A3-2EC8-9BC0-5A6B116FCF6F}"/>
              </a:ext>
            </a:extLst>
          </p:cNvPr>
          <p:cNvCxnSpPr>
            <a:cxnSpLocks/>
            <a:stCxn id="222" idx="2"/>
            <a:endCxn id="164" idx="0"/>
          </p:cNvCxnSpPr>
          <p:nvPr/>
        </p:nvCxnSpPr>
        <p:spPr>
          <a:xfrm>
            <a:off x="9366840" y="3859845"/>
            <a:ext cx="223217" cy="74984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3C869-85BD-E8A7-FC50-0A9CDFD85657}"/>
              </a:ext>
            </a:extLst>
          </p:cNvPr>
          <p:cNvCxnSpPr>
            <a:cxnSpLocks/>
            <a:stCxn id="222" idx="2"/>
            <a:endCxn id="171" idx="0"/>
          </p:cNvCxnSpPr>
          <p:nvPr/>
        </p:nvCxnSpPr>
        <p:spPr>
          <a:xfrm>
            <a:off x="9366840" y="3859845"/>
            <a:ext cx="1134824" cy="76005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D09E74B-652F-A6B8-7244-35814D231416}"/>
              </a:ext>
            </a:extLst>
          </p:cNvPr>
          <p:cNvCxnSpPr>
            <a:cxnSpLocks/>
            <a:stCxn id="223" idx="2"/>
            <a:endCxn id="171" idx="0"/>
          </p:cNvCxnSpPr>
          <p:nvPr/>
        </p:nvCxnSpPr>
        <p:spPr>
          <a:xfrm flipH="1">
            <a:off x="10501664" y="3849839"/>
            <a:ext cx="232553" cy="77005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423D580-B29F-62E4-7E0F-2B7C25315F07}"/>
              </a:ext>
            </a:extLst>
          </p:cNvPr>
          <p:cNvCxnSpPr>
            <a:cxnSpLocks/>
            <a:stCxn id="162" idx="2"/>
            <a:endCxn id="172" idx="0"/>
          </p:cNvCxnSpPr>
          <p:nvPr/>
        </p:nvCxnSpPr>
        <p:spPr>
          <a:xfrm>
            <a:off x="6529518" y="3872015"/>
            <a:ext cx="2230220" cy="75079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89EEC02-D75C-DF30-C0AC-AB39E7C9290E}"/>
              </a:ext>
            </a:extLst>
          </p:cNvPr>
          <p:cNvCxnSpPr>
            <a:cxnSpLocks/>
            <a:stCxn id="163" idx="2"/>
            <a:endCxn id="172" idx="0"/>
          </p:cNvCxnSpPr>
          <p:nvPr/>
        </p:nvCxnSpPr>
        <p:spPr>
          <a:xfrm>
            <a:off x="7919125" y="3859845"/>
            <a:ext cx="840613" cy="76296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C437B325-2B2E-122C-2C8B-F55799F137AC}"/>
              </a:ext>
            </a:extLst>
          </p:cNvPr>
          <p:cNvCxnSpPr>
            <a:cxnSpLocks/>
            <a:stCxn id="223" idx="2"/>
            <a:endCxn id="164" idx="0"/>
          </p:cNvCxnSpPr>
          <p:nvPr/>
        </p:nvCxnSpPr>
        <p:spPr>
          <a:xfrm flipH="1">
            <a:off x="9590057" y="3849839"/>
            <a:ext cx="1144160" cy="75985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C73592B-4F3C-01F3-9381-369546D06E40}"/>
              </a:ext>
            </a:extLst>
          </p:cNvPr>
          <p:cNvSpPr/>
          <p:nvPr/>
        </p:nvSpPr>
        <p:spPr>
          <a:xfrm>
            <a:off x="10143246" y="4619897"/>
            <a:ext cx="716835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svr6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26DB9C9-16F4-39D5-B898-1792BCE5002A}"/>
              </a:ext>
            </a:extLst>
          </p:cNvPr>
          <p:cNvSpPr/>
          <p:nvPr/>
        </p:nvSpPr>
        <p:spPr>
          <a:xfrm>
            <a:off x="8413305" y="4622812"/>
            <a:ext cx="692865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kvm3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4457416-71CF-7520-82D0-2ACD1D7FCD24}"/>
              </a:ext>
            </a:extLst>
          </p:cNvPr>
          <p:cNvCxnSpPr>
            <a:cxnSpLocks/>
            <a:stCxn id="88" idx="2"/>
            <a:endCxn id="163" idx="0"/>
          </p:cNvCxnSpPr>
          <p:nvPr/>
        </p:nvCxnSpPr>
        <p:spPr>
          <a:xfrm>
            <a:off x="6531200" y="2543842"/>
            <a:ext cx="1387925" cy="8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DAAAC6A-103F-3AFC-BE04-A8CBCA0EC68B}"/>
              </a:ext>
            </a:extLst>
          </p:cNvPr>
          <p:cNvCxnSpPr>
            <a:cxnSpLocks/>
            <a:stCxn id="84" idx="2"/>
            <a:endCxn id="163" idx="0"/>
          </p:cNvCxnSpPr>
          <p:nvPr/>
        </p:nvCxnSpPr>
        <p:spPr>
          <a:xfrm>
            <a:off x="5009465" y="2530186"/>
            <a:ext cx="2909660" cy="9022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ED0F220-1EDD-724A-BF8F-F6176E3192B0}"/>
              </a:ext>
            </a:extLst>
          </p:cNvPr>
          <p:cNvCxnSpPr>
            <a:cxnSpLocks/>
            <a:stCxn id="4" idx="2"/>
            <a:endCxn id="163" idx="0"/>
          </p:cNvCxnSpPr>
          <p:nvPr/>
        </p:nvCxnSpPr>
        <p:spPr>
          <a:xfrm>
            <a:off x="3487730" y="2527221"/>
            <a:ext cx="4431395" cy="9052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678A9EB-927C-8EDA-6BFD-3B1FEAD85D77}"/>
              </a:ext>
            </a:extLst>
          </p:cNvPr>
          <p:cNvCxnSpPr>
            <a:cxnSpLocks/>
            <a:stCxn id="89" idx="2"/>
            <a:endCxn id="162" idx="0"/>
          </p:cNvCxnSpPr>
          <p:nvPr/>
        </p:nvCxnSpPr>
        <p:spPr>
          <a:xfrm flipH="1">
            <a:off x="6529518" y="2543842"/>
            <a:ext cx="1528196" cy="9007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059CCBC-73FD-D814-7649-060A6BBF9CE0}"/>
              </a:ext>
            </a:extLst>
          </p:cNvPr>
          <p:cNvCxnSpPr>
            <a:cxnSpLocks/>
            <a:stCxn id="88" idx="2"/>
            <a:endCxn id="162" idx="0"/>
          </p:cNvCxnSpPr>
          <p:nvPr/>
        </p:nvCxnSpPr>
        <p:spPr>
          <a:xfrm flipH="1">
            <a:off x="6529518" y="2543842"/>
            <a:ext cx="1682" cy="9007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DB33739-CA69-5960-A100-612EA56C92BA}"/>
              </a:ext>
            </a:extLst>
          </p:cNvPr>
          <p:cNvCxnSpPr>
            <a:cxnSpLocks/>
            <a:stCxn id="84" idx="2"/>
            <a:endCxn id="162" idx="0"/>
          </p:cNvCxnSpPr>
          <p:nvPr/>
        </p:nvCxnSpPr>
        <p:spPr>
          <a:xfrm>
            <a:off x="5009465" y="2530186"/>
            <a:ext cx="1520053" cy="91444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C61CF4D0-9421-7BA7-0615-7CE79F6521C7}"/>
              </a:ext>
            </a:extLst>
          </p:cNvPr>
          <p:cNvCxnSpPr>
            <a:cxnSpLocks/>
            <a:stCxn id="4" idx="2"/>
            <a:endCxn id="162" idx="0"/>
          </p:cNvCxnSpPr>
          <p:nvPr/>
        </p:nvCxnSpPr>
        <p:spPr>
          <a:xfrm>
            <a:off x="3487730" y="2527221"/>
            <a:ext cx="3041788" cy="9174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B6955AC8-CE92-4650-4E39-57D1BB3A2676}"/>
              </a:ext>
            </a:extLst>
          </p:cNvPr>
          <p:cNvSpPr/>
          <p:nvPr/>
        </p:nvSpPr>
        <p:spPr>
          <a:xfrm>
            <a:off x="8750614" y="343246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dc1eaf7</a:t>
            </a:r>
          </a:p>
        </p:txBody>
      </p:sp>
      <p:sp>
        <p:nvSpPr>
          <p:cNvPr id="223" name="Rounded Rectangle 222">
            <a:extLst>
              <a:ext uri="{FF2B5EF4-FFF2-40B4-BE49-F238E27FC236}">
                <a16:creationId xmlns:a16="http://schemas.microsoft.com/office/drawing/2014/main" id="{A6825BE9-98BA-E1AE-5EC1-61C66B45FBED}"/>
              </a:ext>
            </a:extLst>
          </p:cNvPr>
          <p:cNvSpPr/>
          <p:nvPr/>
        </p:nvSpPr>
        <p:spPr>
          <a:xfrm>
            <a:off x="10117991" y="342245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dc1eaf8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04D4A2E5-AC6E-FA53-9DDD-8AAFA9A26D7D}"/>
              </a:ext>
            </a:extLst>
          </p:cNvPr>
          <p:cNvSpPr/>
          <p:nvPr/>
        </p:nvSpPr>
        <p:spPr>
          <a:xfrm>
            <a:off x="11054458" y="4609551"/>
            <a:ext cx="716835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kvm4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A2D3AF9-BC06-4EC0-110B-4FF3354FA34C}"/>
              </a:ext>
            </a:extLst>
          </p:cNvPr>
          <p:cNvCxnSpPr>
            <a:cxnSpLocks/>
            <a:stCxn id="222" idx="2"/>
            <a:endCxn id="224" idx="0"/>
          </p:cNvCxnSpPr>
          <p:nvPr/>
        </p:nvCxnSpPr>
        <p:spPr>
          <a:xfrm>
            <a:off x="9366840" y="3859845"/>
            <a:ext cx="2046036" cy="74970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01DC6FC-BD4A-6787-8B68-5CB7A25D976F}"/>
              </a:ext>
            </a:extLst>
          </p:cNvPr>
          <p:cNvCxnSpPr>
            <a:cxnSpLocks/>
            <a:stCxn id="162" idx="2"/>
            <a:endCxn id="78" idx="0"/>
          </p:cNvCxnSpPr>
          <p:nvPr/>
        </p:nvCxnSpPr>
        <p:spPr>
          <a:xfrm flipH="1">
            <a:off x="6168399" y="3872015"/>
            <a:ext cx="361119" cy="7853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A2E318E-DAD3-FED8-D054-FEFFF55F5AF5}"/>
              </a:ext>
            </a:extLst>
          </p:cNvPr>
          <p:cNvCxnSpPr>
            <a:cxnSpLocks/>
            <a:stCxn id="163" idx="2"/>
            <a:endCxn id="78" idx="0"/>
          </p:cNvCxnSpPr>
          <p:nvPr/>
        </p:nvCxnSpPr>
        <p:spPr>
          <a:xfrm flipH="1">
            <a:off x="6168399" y="3859845"/>
            <a:ext cx="1750726" cy="7974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BC300984-AD36-0AAE-477C-C584E207F2D1}"/>
              </a:ext>
            </a:extLst>
          </p:cNvPr>
          <p:cNvCxnSpPr>
            <a:cxnSpLocks/>
            <a:stCxn id="162" idx="2"/>
            <a:endCxn id="109" idx="0"/>
          </p:cNvCxnSpPr>
          <p:nvPr/>
        </p:nvCxnSpPr>
        <p:spPr>
          <a:xfrm>
            <a:off x="6529518" y="3872015"/>
            <a:ext cx="509056" cy="7817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D747A118-F7CF-36D3-8B0F-648D9670ECD3}"/>
              </a:ext>
            </a:extLst>
          </p:cNvPr>
          <p:cNvCxnSpPr>
            <a:cxnSpLocks/>
            <a:stCxn id="163" idx="2"/>
            <a:endCxn id="109" idx="0"/>
          </p:cNvCxnSpPr>
          <p:nvPr/>
        </p:nvCxnSpPr>
        <p:spPr>
          <a:xfrm flipH="1">
            <a:off x="7038574" y="3859845"/>
            <a:ext cx="880551" cy="7939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45229997-1BCC-001A-B546-9D8CD10A9C91}"/>
              </a:ext>
            </a:extLst>
          </p:cNvPr>
          <p:cNvCxnSpPr>
            <a:cxnSpLocks/>
            <a:stCxn id="223" idx="2"/>
            <a:endCxn id="224" idx="0"/>
          </p:cNvCxnSpPr>
          <p:nvPr/>
        </p:nvCxnSpPr>
        <p:spPr>
          <a:xfrm>
            <a:off x="10734217" y="3849839"/>
            <a:ext cx="678659" cy="759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07EF7795-8A41-E72C-FE60-4CE8875DFB1F}"/>
              </a:ext>
            </a:extLst>
          </p:cNvPr>
          <p:cNvCxnSpPr>
            <a:cxnSpLocks/>
            <a:stCxn id="130" idx="0"/>
            <a:endCxn id="78" idx="4"/>
          </p:cNvCxnSpPr>
          <p:nvPr/>
        </p:nvCxnSpPr>
        <p:spPr>
          <a:xfrm rot="5400000" flipH="1" flipV="1">
            <a:off x="5109962" y="5037902"/>
            <a:ext cx="788010" cy="132886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7CAC93DC-F3EE-DE69-5C92-B70E6E42150D}"/>
              </a:ext>
            </a:extLst>
          </p:cNvPr>
          <p:cNvCxnSpPr>
            <a:cxnSpLocks/>
            <a:stCxn id="89" idx="2"/>
            <a:endCxn id="222" idx="0"/>
          </p:cNvCxnSpPr>
          <p:nvPr/>
        </p:nvCxnSpPr>
        <p:spPr>
          <a:xfrm>
            <a:off x="8057714" y="2543842"/>
            <a:ext cx="1309126" cy="8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603C6C16-741F-A349-AD5A-BA65EE62EBF4}"/>
              </a:ext>
            </a:extLst>
          </p:cNvPr>
          <p:cNvCxnSpPr>
            <a:cxnSpLocks/>
            <a:stCxn id="89" idx="2"/>
            <a:endCxn id="223" idx="0"/>
          </p:cNvCxnSpPr>
          <p:nvPr/>
        </p:nvCxnSpPr>
        <p:spPr>
          <a:xfrm>
            <a:off x="8057714" y="2543842"/>
            <a:ext cx="2676503" cy="8786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466F75AE-DD51-38F3-FF6B-013858F7EAAA}"/>
              </a:ext>
            </a:extLst>
          </p:cNvPr>
          <p:cNvCxnSpPr>
            <a:cxnSpLocks/>
            <a:stCxn id="88" idx="2"/>
            <a:endCxn id="223" idx="0"/>
          </p:cNvCxnSpPr>
          <p:nvPr/>
        </p:nvCxnSpPr>
        <p:spPr>
          <a:xfrm>
            <a:off x="6531200" y="2543842"/>
            <a:ext cx="4203017" cy="8786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405F5D7A-7490-969C-4129-DB8A6467AD95}"/>
              </a:ext>
            </a:extLst>
          </p:cNvPr>
          <p:cNvCxnSpPr>
            <a:cxnSpLocks/>
            <a:stCxn id="84" idx="2"/>
            <a:endCxn id="223" idx="0"/>
          </p:cNvCxnSpPr>
          <p:nvPr/>
        </p:nvCxnSpPr>
        <p:spPr>
          <a:xfrm>
            <a:off x="5009465" y="2530186"/>
            <a:ext cx="5724752" cy="89227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7EF64E61-E970-C41E-90F8-3D1C706EFB3E}"/>
              </a:ext>
            </a:extLst>
          </p:cNvPr>
          <p:cNvCxnSpPr>
            <a:cxnSpLocks/>
            <a:stCxn id="4" idx="2"/>
            <a:endCxn id="223" idx="0"/>
          </p:cNvCxnSpPr>
          <p:nvPr/>
        </p:nvCxnSpPr>
        <p:spPr>
          <a:xfrm>
            <a:off x="3487730" y="2527221"/>
            <a:ext cx="7246487" cy="8952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82CED475-771C-1E4A-7FDD-FBA45EF61DA8}"/>
              </a:ext>
            </a:extLst>
          </p:cNvPr>
          <p:cNvCxnSpPr>
            <a:cxnSpLocks/>
            <a:stCxn id="88" idx="2"/>
            <a:endCxn id="222" idx="0"/>
          </p:cNvCxnSpPr>
          <p:nvPr/>
        </p:nvCxnSpPr>
        <p:spPr>
          <a:xfrm>
            <a:off x="6531200" y="2543842"/>
            <a:ext cx="2835640" cy="8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C58CE36-89DA-4DFF-2CA4-18EF6F589216}"/>
              </a:ext>
            </a:extLst>
          </p:cNvPr>
          <p:cNvCxnSpPr>
            <a:cxnSpLocks/>
            <a:stCxn id="222" idx="0"/>
            <a:endCxn id="84" idx="2"/>
          </p:cNvCxnSpPr>
          <p:nvPr/>
        </p:nvCxnSpPr>
        <p:spPr>
          <a:xfrm flipH="1" flipV="1">
            <a:off x="5009465" y="2530186"/>
            <a:ext cx="4357375" cy="90227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D850B328-105B-E665-0AFC-1A10D3E115C8}"/>
              </a:ext>
            </a:extLst>
          </p:cNvPr>
          <p:cNvCxnSpPr>
            <a:cxnSpLocks/>
            <a:stCxn id="4" idx="2"/>
            <a:endCxn id="222" idx="0"/>
          </p:cNvCxnSpPr>
          <p:nvPr/>
        </p:nvCxnSpPr>
        <p:spPr>
          <a:xfrm>
            <a:off x="3487730" y="2527221"/>
            <a:ext cx="5879110" cy="9052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278BEB5A-0D39-73B9-7E48-166EA6B8E61F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5004067" y="2469178"/>
            <a:ext cx="35340" cy="98405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55BF5CE9-C4FC-0EE3-A779-4FE9EC490336}"/>
              </a:ext>
            </a:extLst>
          </p:cNvPr>
          <p:cNvCxnSpPr>
            <a:cxnSpLocks/>
            <a:stCxn id="88" idx="2"/>
            <a:endCxn id="118" idx="0"/>
          </p:cNvCxnSpPr>
          <p:nvPr/>
        </p:nvCxnSpPr>
        <p:spPr>
          <a:xfrm flipH="1">
            <a:off x="5039407" y="2543842"/>
            <a:ext cx="1491793" cy="909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121FD430-377D-7282-F99C-23C67EB23A09}"/>
              </a:ext>
            </a:extLst>
          </p:cNvPr>
          <p:cNvCxnSpPr>
            <a:cxnSpLocks/>
            <a:stCxn id="163" idx="2"/>
            <a:endCxn id="33" idx="0"/>
          </p:cNvCxnSpPr>
          <p:nvPr/>
        </p:nvCxnSpPr>
        <p:spPr>
          <a:xfrm flipH="1">
            <a:off x="7912823" y="3859845"/>
            <a:ext cx="6302" cy="7939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75D84FA5-5990-BE45-4A47-99BAC6024B49}"/>
              </a:ext>
            </a:extLst>
          </p:cNvPr>
          <p:cNvCxnSpPr>
            <a:cxnSpLocks/>
            <a:stCxn id="162" idx="2"/>
            <a:endCxn id="33" idx="0"/>
          </p:cNvCxnSpPr>
          <p:nvPr/>
        </p:nvCxnSpPr>
        <p:spPr>
          <a:xfrm>
            <a:off x="6529518" y="3872015"/>
            <a:ext cx="1383305" cy="7817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Oval 633">
            <a:extLst>
              <a:ext uri="{FF2B5EF4-FFF2-40B4-BE49-F238E27FC236}">
                <a16:creationId xmlns:a16="http://schemas.microsoft.com/office/drawing/2014/main" id="{C8429632-7BDE-3EE0-B984-A49F0FEF0525}"/>
              </a:ext>
            </a:extLst>
          </p:cNvPr>
          <p:cNvSpPr/>
          <p:nvPr/>
        </p:nvSpPr>
        <p:spPr>
          <a:xfrm>
            <a:off x="7334904" y="6086536"/>
            <a:ext cx="1471157" cy="70047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Backbone</a:t>
            </a:r>
          </a:p>
        </p:txBody>
      </p:sp>
      <p:cxnSp>
        <p:nvCxnSpPr>
          <p:cNvPr id="635" name="Elbow Connector 634">
            <a:extLst>
              <a:ext uri="{FF2B5EF4-FFF2-40B4-BE49-F238E27FC236}">
                <a16:creationId xmlns:a16="http://schemas.microsoft.com/office/drawing/2014/main" id="{7094FF9B-1572-6B44-F535-533F08201557}"/>
              </a:ext>
            </a:extLst>
          </p:cNvPr>
          <p:cNvCxnSpPr>
            <a:cxnSpLocks/>
            <a:stCxn id="634" idx="0"/>
            <a:endCxn id="33" idx="4"/>
          </p:cNvCxnSpPr>
          <p:nvPr/>
        </p:nvCxnSpPr>
        <p:spPr>
          <a:xfrm rot="16200000" flipV="1">
            <a:off x="7600776" y="5616829"/>
            <a:ext cx="781755" cy="15766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FB1990C3-B7B1-879B-55D3-80B46050E16F}"/>
              </a:ext>
            </a:extLst>
          </p:cNvPr>
          <p:cNvCxnSpPr>
            <a:cxnSpLocks/>
            <a:stCxn id="130" idx="6"/>
            <a:endCxn id="109" idx="4"/>
          </p:cNvCxnSpPr>
          <p:nvPr/>
        </p:nvCxnSpPr>
        <p:spPr>
          <a:xfrm flipV="1">
            <a:off x="5575113" y="5304782"/>
            <a:ext cx="1463461" cy="1141793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8307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49F45D4-105F-EE46-914D-75B5D51573F9}"/>
              </a:ext>
            </a:extLst>
          </p:cNvPr>
          <p:cNvSpPr/>
          <p:nvPr/>
        </p:nvSpPr>
        <p:spPr>
          <a:xfrm>
            <a:off x="5775124" y="2531149"/>
            <a:ext cx="3652656" cy="25768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Datacenter, site 2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E5ECF2C-6E14-CC44-8BD5-E69296BDB8C6}"/>
              </a:ext>
            </a:extLst>
          </p:cNvPr>
          <p:cNvSpPr/>
          <p:nvPr/>
        </p:nvSpPr>
        <p:spPr>
          <a:xfrm>
            <a:off x="6102240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dc2sw1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B4F0A75-1B56-B740-A2F3-EF57422FD0F0}"/>
              </a:ext>
            </a:extLst>
          </p:cNvPr>
          <p:cNvSpPr/>
          <p:nvPr/>
        </p:nvSpPr>
        <p:spPr>
          <a:xfrm>
            <a:off x="7748823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dc2sw2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F12943-7A55-F64D-A94B-F5F3455F1BF4}"/>
              </a:ext>
            </a:extLst>
          </p:cNvPr>
          <p:cNvCxnSpPr>
            <a:cxnSpLocks/>
          </p:cNvCxnSpPr>
          <p:nvPr/>
        </p:nvCxnSpPr>
        <p:spPr>
          <a:xfrm>
            <a:off x="7334692" y="3054304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8115E2-2CEF-5F46-93E2-65EC5FF1F6F1}"/>
              </a:ext>
            </a:extLst>
          </p:cNvPr>
          <p:cNvCxnSpPr>
            <a:cxnSpLocks/>
          </p:cNvCxnSpPr>
          <p:nvPr/>
        </p:nvCxnSpPr>
        <p:spPr>
          <a:xfrm>
            <a:off x="7334692" y="3184549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3B3F76C-4497-E54D-A448-24447BF4E8BE}"/>
              </a:ext>
            </a:extLst>
          </p:cNvPr>
          <p:cNvSpPr/>
          <p:nvPr/>
        </p:nvSpPr>
        <p:spPr>
          <a:xfrm>
            <a:off x="4746818" y="2225048"/>
            <a:ext cx="884583" cy="6122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8968583-1B79-FB46-9CDD-A404C030FEFF}"/>
              </a:ext>
            </a:extLst>
          </p:cNvPr>
          <p:cNvCxnSpPr>
            <a:cxnSpLocks/>
            <a:stCxn id="34" idx="5"/>
            <a:endCxn id="27" idx="1"/>
          </p:cNvCxnSpPr>
          <p:nvPr/>
        </p:nvCxnSpPr>
        <p:spPr>
          <a:xfrm rot="16200000" flipH="1">
            <a:off x="5606762" y="2642688"/>
            <a:ext cx="390572" cy="600383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AEE680A-FDF8-364C-A6D4-7C76ABD2E002}"/>
              </a:ext>
            </a:extLst>
          </p:cNvPr>
          <p:cNvSpPr/>
          <p:nvPr/>
        </p:nvSpPr>
        <p:spPr>
          <a:xfrm>
            <a:off x="6294567" y="4070099"/>
            <a:ext cx="707959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svr7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8FC0F4-E5F8-1D44-AEC8-DBCC751C622C}"/>
              </a:ext>
            </a:extLst>
          </p:cNvPr>
          <p:cNvCxnSpPr>
            <a:cxnSpLocks/>
            <a:stCxn id="27" idx="2"/>
            <a:endCxn id="87" idx="0"/>
          </p:cNvCxnSpPr>
          <p:nvPr/>
        </p:nvCxnSpPr>
        <p:spPr>
          <a:xfrm flipH="1">
            <a:off x="6648547" y="3351857"/>
            <a:ext cx="6991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20A20F6-53C6-1945-9EBF-04726038C09C}"/>
              </a:ext>
            </a:extLst>
          </p:cNvPr>
          <p:cNvSpPr/>
          <p:nvPr/>
        </p:nvSpPr>
        <p:spPr>
          <a:xfrm>
            <a:off x="7165072" y="4070099"/>
            <a:ext cx="70796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kvm5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850CA0D-BD95-0942-821D-CD1E08E46BFA}"/>
              </a:ext>
            </a:extLst>
          </p:cNvPr>
          <p:cNvCxnSpPr>
            <a:cxnSpLocks/>
            <a:stCxn id="27" idx="2"/>
            <a:endCxn id="90" idx="0"/>
          </p:cNvCxnSpPr>
          <p:nvPr/>
        </p:nvCxnSpPr>
        <p:spPr>
          <a:xfrm>
            <a:off x="6718466" y="3351857"/>
            <a:ext cx="800586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004680F-E9E3-4641-AFCC-1452EFBEF17C}"/>
              </a:ext>
            </a:extLst>
          </p:cNvPr>
          <p:cNvSpPr/>
          <p:nvPr/>
        </p:nvSpPr>
        <p:spPr>
          <a:xfrm>
            <a:off x="8035371" y="4070099"/>
            <a:ext cx="753578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kvm6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248C5E8-6E0D-AF49-A3C1-D266B57B8B1C}"/>
              </a:ext>
            </a:extLst>
          </p:cNvPr>
          <p:cNvCxnSpPr>
            <a:cxnSpLocks/>
            <a:stCxn id="27" idx="2"/>
            <a:endCxn id="207" idx="0"/>
          </p:cNvCxnSpPr>
          <p:nvPr/>
        </p:nvCxnSpPr>
        <p:spPr>
          <a:xfrm>
            <a:off x="6718466" y="3351857"/>
            <a:ext cx="1693694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37225C6-3140-5B46-980A-C02A53E9E428}"/>
              </a:ext>
            </a:extLst>
          </p:cNvPr>
          <p:cNvCxnSpPr>
            <a:cxnSpLocks/>
            <a:stCxn id="28" idx="2"/>
            <a:endCxn id="207" idx="0"/>
          </p:cNvCxnSpPr>
          <p:nvPr/>
        </p:nvCxnSpPr>
        <p:spPr>
          <a:xfrm>
            <a:off x="8365049" y="3351857"/>
            <a:ext cx="47111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AA848F2-8076-E943-8E4D-CB45B7ABD928}"/>
              </a:ext>
            </a:extLst>
          </p:cNvPr>
          <p:cNvCxnSpPr>
            <a:cxnSpLocks/>
            <a:stCxn id="34" idx="7"/>
            <a:endCxn id="28" idx="3"/>
          </p:cNvCxnSpPr>
          <p:nvPr/>
        </p:nvCxnSpPr>
        <p:spPr>
          <a:xfrm rot="16200000" flipH="1">
            <a:off x="6829834" y="986725"/>
            <a:ext cx="823463" cy="3479418"/>
          </a:xfrm>
          <a:prstGeom prst="bentConnector4">
            <a:avLst>
              <a:gd name="adj1" fmla="val -38648"/>
              <a:gd name="adj2" fmla="val 10657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2D2951B-6AF6-6644-9C84-AC0BB1A93B5C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6648547" y="3351857"/>
            <a:ext cx="1716502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F987BC1-23B8-F344-9C90-CA10EB8E1A64}"/>
              </a:ext>
            </a:extLst>
          </p:cNvPr>
          <p:cNvCxnSpPr>
            <a:cxnSpLocks/>
            <a:stCxn id="90" idx="0"/>
            <a:endCxn id="28" idx="2"/>
          </p:cNvCxnSpPr>
          <p:nvPr/>
        </p:nvCxnSpPr>
        <p:spPr>
          <a:xfrm flipV="1">
            <a:off x="7519052" y="3351857"/>
            <a:ext cx="845997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B818D1D-7C21-F8F7-C8A1-E4C757FDB67A}"/>
              </a:ext>
            </a:extLst>
          </p:cNvPr>
          <p:cNvSpPr/>
          <p:nvPr/>
        </p:nvSpPr>
        <p:spPr>
          <a:xfrm>
            <a:off x="3168098" y="4250013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8E6249-EC8F-981E-25B2-729E5A2F9918}"/>
              </a:ext>
            </a:extLst>
          </p:cNvPr>
          <p:cNvCxnSpPr>
            <a:cxnSpLocks/>
            <a:stCxn id="27" idx="2"/>
            <a:endCxn id="8" idx="7"/>
          </p:cNvCxnSpPr>
          <p:nvPr/>
        </p:nvCxnSpPr>
        <p:spPr>
          <a:xfrm flipH="1">
            <a:off x="3923137" y="3351857"/>
            <a:ext cx="2795329" cy="9934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386A7B-93D2-9795-BB88-777F27493DA2}"/>
              </a:ext>
            </a:extLst>
          </p:cNvPr>
          <p:cNvCxnSpPr>
            <a:cxnSpLocks/>
            <a:stCxn id="28" idx="2"/>
            <a:endCxn id="8" idx="7"/>
          </p:cNvCxnSpPr>
          <p:nvPr/>
        </p:nvCxnSpPr>
        <p:spPr>
          <a:xfrm flipH="1">
            <a:off x="3923137" y="3351857"/>
            <a:ext cx="4441912" cy="9934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08EAB69-32B5-6717-A629-36973F731C20}"/>
              </a:ext>
            </a:extLst>
          </p:cNvPr>
          <p:cNvSpPr/>
          <p:nvPr/>
        </p:nvSpPr>
        <p:spPr>
          <a:xfrm>
            <a:off x="2400299" y="5435384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8514B2-C74A-4CE3-83F2-D30F992152C7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flipH="1">
            <a:off x="3610389" y="4901024"/>
            <a:ext cx="1" cy="53436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834125A-CF8B-5B97-A2D1-250758E6C878}"/>
              </a:ext>
            </a:extLst>
          </p:cNvPr>
          <p:cNvSpPr/>
          <p:nvPr/>
        </p:nvSpPr>
        <p:spPr>
          <a:xfrm>
            <a:off x="2658155" y="1385769"/>
            <a:ext cx="1471157" cy="70047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Backbone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DA41A4E3-272A-277B-CAB4-86F818AEB7E0}"/>
              </a:ext>
            </a:extLst>
          </p:cNvPr>
          <p:cNvCxnSpPr>
            <a:cxnSpLocks/>
            <a:stCxn id="5" idx="4"/>
            <a:endCxn id="34" idx="2"/>
          </p:cNvCxnSpPr>
          <p:nvPr/>
        </p:nvCxnSpPr>
        <p:spPr>
          <a:xfrm rot="16200000" flipH="1">
            <a:off x="3847822" y="1632153"/>
            <a:ext cx="444908" cy="1353084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420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599964" y="1608807"/>
            <a:ext cx="8975111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Datacenter, site 3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670806" y="183712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dc3spine1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5336440" y="183712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dc3spine2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883229" y="27826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dc3leaf1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2316949" y="278263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dc3leaf2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748598" y="278263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dc3leaf3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499455" y="2264508"/>
            <a:ext cx="2787577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499455" y="2264508"/>
            <a:ext cx="4453211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933175" y="2264508"/>
            <a:ext cx="1353857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933175" y="2264508"/>
            <a:ext cx="3019491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364824" y="2264508"/>
            <a:ext cx="158784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4287032" y="2264508"/>
            <a:ext cx="7779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1000418" y="3878574"/>
            <a:ext cx="1033266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svr8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>
            <a:off x="1499455" y="3210014"/>
            <a:ext cx="17596" cy="66856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2464379" y="3878574"/>
            <a:ext cx="98588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kvm7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499455" y="3210014"/>
            <a:ext cx="1457864" cy="66856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>
            <a:off x="2933175" y="3210013"/>
            <a:ext cx="24144" cy="66856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4338419" y="3210013"/>
            <a:ext cx="26405" cy="66856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233" idx="2"/>
            <a:endCxn id="6" idx="0"/>
          </p:cNvCxnSpPr>
          <p:nvPr/>
        </p:nvCxnSpPr>
        <p:spPr>
          <a:xfrm flipH="1">
            <a:off x="4338419" y="3214357"/>
            <a:ext cx="1454740" cy="6642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5176933" y="27869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dc3leaf4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V="1">
            <a:off x="5793159" y="2264508"/>
            <a:ext cx="159507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4287032" y="2264508"/>
            <a:ext cx="1506127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1517051" y="3210013"/>
            <a:ext cx="1416124" cy="66856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1B3B125-9669-2B81-6837-42FDBB8E1375}"/>
              </a:ext>
            </a:extLst>
          </p:cNvPr>
          <p:cNvSpPr/>
          <p:nvPr/>
        </p:nvSpPr>
        <p:spPr>
          <a:xfrm>
            <a:off x="9891461" y="323493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F4F5D5C-4B22-35F8-3DA2-69842EEA6D3E}"/>
              </a:ext>
            </a:extLst>
          </p:cNvPr>
          <p:cNvSpPr/>
          <p:nvPr/>
        </p:nvSpPr>
        <p:spPr>
          <a:xfrm>
            <a:off x="8238424" y="389917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377444-4B26-7278-EFB8-6D0C89B07E39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>
            <a:off x="7265718" y="3205669"/>
            <a:ext cx="1414998" cy="6935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DBD3B7-EF99-15F4-1D03-900C03439321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8680716" y="3210013"/>
            <a:ext cx="13337" cy="6891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E47E08-653F-8A0D-34C7-5FEA658578BD}"/>
              </a:ext>
            </a:extLst>
          </p:cNvPr>
          <p:cNvSpPr/>
          <p:nvPr/>
        </p:nvSpPr>
        <p:spPr>
          <a:xfrm>
            <a:off x="9693851" y="5624180"/>
            <a:ext cx="1745193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8955044-9873-E399-38B6-757EEB93675D}"/>
              </a:ext>
            </a:extLst>
          </p:cNvPr>
          <p:cNvCxnSpPr>
            <a:cxnSpLocks/>
            <a:stCxn id="17" idx="2"/>
            <a:endCxn id="33" idx="2"/>
          </p:cNvCxnSpPr>
          <p:nvPr/>
        </p:nvCxnSpPr>
        <p:spPr>
          <a:xfrm>
            <a:off x="8694053" y="3210013"/>
            <a:ext cx="1197408" cy="3504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7D4A412-BFE9-806D-52B4-CFF4281F49F1}"/>
              </a:ext>
            </a:extLst>
          </p:cNvPr>
          <p:cNvCxnSpPr>
            <a:cxnSpLocks/>
            <a:stCxn id="13" idx="2"/>
            <a:endCxn id="33" idx="2"/>
          </p:cNvCxnSpPr>
          <p:nvPr/>
        </p:nvCxnSpPr>
        <p:spPr>
          <a:xfrm>
            <a:off x="7265718" y="3205669"/>
            <a:ext cx="2625743" cy="354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42B870E-7952-44D1-0A13-32E07E60BA66}"/>
              </a:ext>
            </a:extLst>
          </p:cNvPr>
          <p:cNvSpPr/>
          <p:nvPr/>
        </p:nvSpPr>
        <p:spPr>
          <a:xfrm>
            <a:off x="3883059" y="3878573"/>
            <a:ext cx="910719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svr9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F4D938-129D-89AE-3293-4F03973D781C}"/>
              </a:ext>
            </a:extLst>
          </p:cNvPr>
          <p:cNvCxnSpPr>
            <a:cxnSpLocks/>
            <a:stCxn id="9" idx="2"/>
            <a:endCxn id="31" idx="0"/>
          </p:cNvCxnSpPr>
          <p:nvPr/>
        </p:nvCxnSpPr>
        <p:spPr>
          <a:xfrm>
            <a:off x="4364824" y="3210013"/>
            <a:ext cx="1451711" cy="66856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E509BD-D8ED-F681-7550-2C7F3F4E8AB6}"/>
              </a:ext>
            </a:extLst>
          </p:cNvPr>
          <p:cNvCxnSpPr>
            <a:cxnSpLocks/>
            <a:stCxn id="233" idx="2"/>
            <a:endCxn id="31" idx="0"/>
          </p:cNvCxnSpPr>
          <p:nvPr/>
        </p:nvCxnSpPr>
        <p:spPr>
          <a:xfrm>
            <a:off x="5793159" y="3214357"/>
            <a:ext cx="23376" cy="6642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C87BAA2-9154-462D-70C0-03709185C361}"/>
              </a:ext>
            </a:extLst>
          </p:cNvPr>
          <p:cNvSpPr/>
          <p:nvPr/>
        </p:nvSpPr>
        <p:spPr>
          <a:xfrm>
            <a:off x="5376608" y="3878573"/>
            <a:ext cx="879854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kvm8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2E363BE-90C0-3FC1-2444-5895F5EA02A5}"/>
              </a:ext>
            </a:extLst>
          </p:cNvPr>
          <p:cNvSpPr/>
          <p:nvPr/>
        </p:nvSpPr>
        <p:spPr>
          <a:xfrm>
            <a:off x="9813311" y="1081044"/>
            <a:ext cx="1471157" cy="70047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Backbone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9BC10CF-040A-A985-9DA1-09E552EB4844}"/>
              </a:ext>
            </a:extLst>
          </p:cNvPr>
          <p:cNvCxnSpPr>
            <a:cxnSpLocks/>
            <a:stCxn id="3" idx="4"/>
            <a:endCxn id="33" idx="6"/>
          </p:cNvCxnSpPr>
          <p:nvPr/>
        </p:nvCxnSpPr>
        <p:spPr>
          <a:xfrm rot="16200000" flipH="1">
            <a:off x="9773006" y="2557400"/>
            <a:ext cx="1778923" cy="227154"/>
          </a:xfrm>
          <a:prstGeom prst="bentConnector4">
            <a:avLst>
              <a:gd name="adj1" fmla="val 40851"/>
              <a:gd name="adj2" fmla="val 42446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CFDDCF7-6715-0165-A5DC-B4EA519AC9F7}"/>
              </a:ext>
            </a:extLst>
          </p:cNvPr>
          <p:cNvSpPr/>
          <p:nvPr/>
        </p:nvSpPr>
        <p:spPr>
          <a:xfrm>
            <a:off x="6649492" y="277828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dc3leaf5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454A7-F92E-DDB7-1DF6-1BF0A2B50F64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H="1" flipV="1">
            <a:off x="5952666" y="2264508"/>
            <a:ext cx="1313052" cy="51377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A8FAB5-F2B6-4AB0-337E-40B18F405E57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H="1" flipV="1">
            <a:off x="4287032" y="2264508"/>
            <a:ext cx="2978686" cy="51377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C1EC869-B8BC-F723-1F2D-D85BF9B4E948}"/>
              </a:ext>
            </a:extLst>
          </p:cNvPr>
          <p:cNvSpPr/>
          <p:nvPr/>
        </p:nvSpPr>
        <p:spPr>
          <a:xfrm>
            <a:off x="8077827" y="278263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dc3leaf6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B2BF6B-5769-B2A7-3DBC-C5B4ABD220B1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H="1" flipV="1">
            <a:off x="4287032" y="2264508"/>
            <a:ext cx="4407021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62A3086-2032-DCB6-8C80-211FBE5DBDAA}"/>
              </a:ext>
            </a:extLst>
          </p:cNvPr>
          <p:cNvCxnSpPr>
            <a:cxnSpLocks/>
            <a:stCxn id="17" idx="0"/>
            <a:endCxn id="5" idx="2"/>
          </p:cNvCxnSpPr>
          <p:nvPr/>
        </p:nvCxnSpPr>
        <p:spPr>
          <a:xfrm flipH="1" flipV="1">
            <a:off x="5952666" y="2264508"/>
            <a:ext cx="2741387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69CDDD7-1ABC-CA93-D133-E3DD27963D64}"/>
              </a:ext>
            </a:extLst>
          </p:cNvPr>
          <p:cNvCxnSpPr>
            <a:cxnSpLocks/>
            <a:stCxn id="36" idx="4"/>
            <a:endCxn id="39" idx="2"/>
          </p:cNvCxnSpPr>
          <p:nvPr/>
        </p:nvCxnSpPr>
        <p:spPr>
          <a:xfrm rot="16200000" flipH="1">
            <a:off x="8401599" y="4829299"/>
            <a:ext cx="1571369" cy="1013135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32B6870-334E-96AB-2E1D-F324CEB6BD83}"/>
              </a:ext>
            </a:extLst>
          </p:cNvPr>
          <p:cNvCxnSpPr>
            <a:cxnSpLocks/>
            <a:stCxn id="13" idx="2"/>
            <a:endCxn id="74" idx="0"/>
          </p:cNvCxnSpPr>
          <p:nvPr/>
        </p:nvCxnSpPr>
        <p:spPr>
          <a:xfrm flipH="1">
            <a:off x="7261776" y="3205669"/>
            <a:ext cx="3942" cy="6899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E20CD6A-BBAB-FCE4-C818-E252A77A09D6}"/>
              </a:ext>
            </a:extLst>
          </p:cNvPr>
          <p:cNvCxnSpPr>
            <a:cxnSpLocks/>
            <a:stCxn id="17" idx="2"/>
            <a:endCxn id="74" idx="0"/>
          </p:cNvCxnSpPr>
          <p:nvPr/>
        </p:nvCxnSpPr>
        <p:spPr>
          <a:xfrm flipH="1">
            <a:off x="7261776" y="3210013"/>
            <a:ext cx="1432277" cy="68561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E1FA98E-12E4-1B72-729A-2B1935C7A29A}"/>
              </a:ext>
            </a:extLst>
          </p:cNvPr>
          <p:cNvSpPr/>
          <p:nvPr/>
        </p:nvSpPr>
        <p:spPr>
          <a:xfrm>
            <a:off x="6821849" y="3895623"/>
            <a:ext cx="879854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kvm9</a:t>
            </a:r>
          </a:p>
        </p:txBody>
      </p:sp>
    </p:spTree>
    <p:extLst>
      <p:ext uri="{BB962C8B-B14F-4D97-AF65-F5344CB8AC3E}">
        <p14:creationId xmlns:p14="http://schemas.microsoft.com/office/powerpoint/2010/main" val="39619776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29D3161C-DE6A-E141-C7BA-EA0516CD0964}"/>
              </a:ext>
            </a:extLst>
          </p:cNvPr>
          <p:cNvSpPr/>
          <p:nvPr/>
        </p:nvSpPr>
        <p:spPr>
          <a:xfrm>
            <a:off x="4057771" y="3196129"/>
            <a:ext cx="3090042" cy="18443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67A86EF-FB91-9A5D-59C6-4F0E30A0BE01}"/>
              </a:ext>
            </a:extLst>
          </p:cNvPr>
          <p:cNvSpPr/>
          <p:nvPr/>
        </p:nvSpPr>
        <p:spPr>
          <a:xfrm>
            <a:off x="6626772" y="4835189"/>
            <a:ext cx="1654784" cy="5556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DC3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8CEDE1E-F0FE-E7D2-0935-C29DE18EE1B5}"/>
              </a:ext>
            </a:extLst>
          </p:cNvPr>
          <p:cNvSpPr/>
          <p:nvPr/>
        </p:nvSpPr>
        <p:spPr>
          <a:xfrm>
            <a:off x="2785475" y="4864055"/>
            <a:ext cx="1654784" cy="5556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DC2</a:t>
            </a: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49F45D4-105F-EE46-914D-75B5D51573F9}"/>
              </a:ext>
            </a:extLst>
          </p:cNvPr>
          <p:cNvSpPr/>
          <p:nvPr/>
        </p:nvSpPr>
        <p:spPr>
          <a:xfrm>
            <a:off x="2091558" y="3774021"/>
            <a:ext cx="1654784" cy="5556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DC1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Lab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5161746" y="3726354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B3F76C-4497-E54D-A448-24447BF4E8BE}"/>
              </a:ext>
            </a:extLst>
          </p:cNvPr>
          <p:cNvSpPr/>
          <p:nvPr/>
        </p:nvSpPr>
        <p:spPr>
          <a:xfrm>
            <a:off x="6712252" y="372635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6046329" y="4051859"/>
            <a:ext cx="665923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8056292" y="3895190"/>
            <a:ext cx="1755228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98A6DA-A01A-3640-B8A7-8E1D99FC59B5}"/>
              </a:ext>
            </a:extLst>
          </p:cNvPr>
          <p:cNvCxnSpPr>
            <a:cxnSpLocks/>
            <a:stCxn id="33" idx="2"/>
            <a:endCxn id="78" idx="6"/>
          </p:cNvCxnSpPr>
          <p:nvPr/>
        </p:nvCxnSpPr>
        <p:spPr>
          <a:xfrm flipH="1">
            <a:off x="4493332" y="4051860"/>
            <a:ext cx="668414" cy="20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B48E5BB-8FC3-DD4C-8E9F-941F55D89CDA}"/>
              </a:ext>
            </a:extLst>
          </p:cNvPr>
          <p:cNvSpPr/>
          <p:nvPr/>
        </p:nvSpPr>
        <p:spPr>
          <a:xfrm>
            <a:off x="3608749" y="3728387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65C8B4-1DF3-A5AB-A7D1-D9EBC49B3A89}"/>
              </a:ext>
            </a:extLst>
          </p:cNvPr>
          <p:cNvSpPr/>
          <p:nvPr/>
        </p:nvSpPr>
        <p:spPr>
          <a:xfrm>
            <a:off x="5847289" y="4816387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8D4E46-A2B6-BE67-3AF0-8F02FB43E70D}"/>
              </a:ext>
            </a:extLst>
          </p:cNvPr>
          <p:cNvCxnSpPr>
            <a:cxnSpLocks/>
            <a:stCxn id="3" idx="0"/>
            <a:endCxn id="33" idx="5"/>
          </p:cNvCxnSpPr>
          <p:nvPr/>
        </p:nvCxnSpPr>
        <p:spPr>
          <a:xfrm flipH="1" flipV="1">
            <a:off x="5916785" y="4282027"/>
            <a:ext cx="372796" cy="5343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290A621-6DB6-5D2A-BBAB-56B2D71AD831}"/>
              </a:ext>
            </a:extLst>
          </p:cNvPr>
          <p:cNvSpPr/>
          <p:nvPr/>
        </p:nvSpPr>
        <p:spPr>
          <a:xfrm>
            <a:off x="4359429" y="4816387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52F478-4D30-BCD7-43C5-913419DF8D94}"/>
              </a:ext>
            </a:extLst>
          </p:cNvPr>
          <p:cNvCxnSpPr>
            <a:cxnSpLocks/>
            <a:stCxn id="43" idx="0"/>
            <a:endCxn id="33" idx="3"/>
          </p:cNvCxnSpPr>
          <p:nvPr/>
        </p:nvCxnSpPr>
        <p:spPr>
          <a:xfrm flipV="1">
            <a:off x="4801721" y="4282027"/>
            <a:ext cx="489569" cy="5343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1F68C1-BD34-65EA-2454-6CFBDD91CC2A}"/>
              </a:ext>
            </a:extLst>
          </p:cNvPr>
          <p:cNvCxnSpPr>
            <a:cxnSpLocks/>
            <a:stCxn id="34" idx="6"/>
            <a:endCxn id="136" idx="1"/>
          </p:cNvCxnSpPr>
          <p:nvPr/>
        </p:nvCxnSpPr>
        <p:spPr>
          <a:xfrm flipV="1">
            <a:off x="7596835" y="4046296"/>
            <a:ext cx="459457" cy="556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37533F3-279E-A54F-1E71-8822F448AE5D}"/>
              </a:ext>
            </a:extLst>
          </p:cNvPr>
          <p:cNvCxnSpPr>
            <a:cxnSpLocks/>
            <a:stCxn id="21" idx="2"/>
            <a:endCxn id="136" idx="0"/>
          </p:cNvCxnSpPr>
          <p:nvPr/>
        </p:nvCxnSpPr>
        <p:spPr>
          <a:xfrm rot="5400000">
            <a:off x="9011355" y="3095024"/>
            <a:ext cx="722717" cy="877614"/>
          </a:xfrm>
          <a:prstGeom prst="bentConnector3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86FA8CF-64D0-C27D-71E9-E209AAE9D211}"/>
              </a:ext>
            </a:extLst>
          </p:cNvPr>
          <p:cNvSpPr/>
          <p:nvPr/>
        </p:nvSpPr>
        <p:spPr>
          <a:xfrm>
            <a:off x="9092587" y="2544953"/>
            <a:ext cx="1437865" cy="627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DHCP/TFTP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BE962A-0522-4EFE-CEA9-265D52D23AED}"/>
              </a:ext>
            </a:extLst>
          </p:cNvPr>
          <p:cNvSpPr txBox="1"/>
          <p:nvPr/>
        </p:nvSpPr>
        <p:spPr>
          <a:xfrm>
            <a:off x="4999996" y="3276427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Backbone</a:t>
            </a:r>
          </a:p>
        </p:txBody>
      </p:sp>
    </p:spTree>
    <p:extLst>
      <p:ext uri="{BB962C8B-B14F-4D97-AF65-F5344CB8AC3E}">
        <p14:creationId xmlns:p14="http://schemas.microsoft.com/office/powerpoint/2010/main" val="595423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421C595-4D9A-C43D-DDC3-A64AECDE27CD}"/>
              </a:ext>
            </a:extLst>
          </p:cNvPr>
          <p:cNvSpPr/>
          <p:nvPr/>
        </p:nvSpPr>
        <p:spPr>
          <a:xfrm>
            <a:off x="2790496" y="4721772"/>
            <a:ext cx="735725" cy="73309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0AAAF5-8CB1-FEFC-35DC-0FAC21AFF073}"/>
              </a:ext>
            </a:extLst>
          </p:cNvPr>
          <p:cNvSpPr/>
          <p:nvPr/>
        </p:nvSpPr>
        <p:spPr>
          <a:xfrm>
            <a:off x="4582510" y="4721771"/>
            <a:ext cx="735725" cy="7330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03DD8E-1DF8-7512-5320-E06C601925E9}"/>
              </a:ext>
            </a:extLst>
          </p:cNvPr>
          <p:cNvSpPr/>
          <p:nvPr/>
        </p:nvSpPr>
        <p:spPr>
          <a:xfrm>
            <a:off x="6952593" y="4721770"/>
            <a:ext cx="735725" cy="7330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9A8E46-9D41-5DEA-4777-0C502815994B}"/>
              </a:ext>
            </a:extLst>
          </p:cNvPr>
          <p:cNvSpPr/>
          <p:nvPr/>
        </p:nvSpPr>
        <p:spPr>
          <a:xfrm>
            <a:off x="5728138" y="3486066"/>
            <a:ext cx="735725" cy="7330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BC4CF3-3285-94B9-9E3A-57BA0BD4AE6C}"/>
              </a:ext>
            </a:extLst>
          </p:cNvPr>
          <p:cNvSpPr/>
          <p:nvPr/>
        </p:nvSpPr>
        <p:spPr>
          <a:xfrm>
            <a:off x="8665781" y="4721769"/>
            <a:ext cx="735725" cy="73309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39AA36-2C17-AE7B-0D3A-6FB8256FE893}"/>
              </a:ext>
            </a:extLst>
          </p:cNvPr>
          <p:cNvSpPr/>
          <p:nvPr/>
        </p:nvSpPr>
        <p:spPr>
          <a:xfrm>
            <a:off x="5728137" y="2007679"/>
            <a:ext cx="735725" cy="73309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32408E-E342-B550-BD46-EDFE977197FA}"/>
              </a:ext>
            </a:extLst>
          </p:cNvPr>
          <p:cNvCxnSpPr>
            <a:stCxn id="3" idx="7"/>
            <a:endCxn id="4" idx="1"/>
          </p:cNvCxnSpPr>
          <p:nvPr/>
        </p:nvCxnSpPr>
        <p:spPr>
          <a:xfrm flipV="1">
            <a:off x="3418477" y="4829131"/>
            <a:ext cx="1271777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E83078-1897-3727-3475-586DC6836A1A}"/>
              </a:ext>
            </a:extLst>
          </p:cNvPr>
          <p:cNvCxnSpPr>
            <a:cxnSpLocks/>
            <a:stCxn id="3" idx="5"/>
            <a:endCxn id="4" idx="3"/>
          </p:cNvCxnSpPr>
          <p:nvPr/>
        </p:nvCxnSpPr>
        <p:spPr>
          <a:xfrm flipV="1">
            <a:off x="3418477" y="5347508"/>
            <a:ext cx="1271777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C48707-A255-D1A5-1793-A4597DBBDC3F}"/>
              </a:ext>
            </a:extLst>
          </p:cNvPr>
          <p:cNvCxnSpPr>
            <a:cxnSpLocks/>
            <a:stCxn id="5" idx="7"/>
            <a:endCxn id="7" idx="1"/>
          </p:cNvCxnSpPr>
          <p:nvPr/>
        </p:nvCxnSpPr>
        <p:spPr>
          <a:xfrm flipV="1">
            <a:off x="7580574" y="4829129"/>
            <a:ext cx="1192951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7BC97B-10EE-170F-E6BE-7EDAF7D4AD5C}"/>
              </a:ext>
            </a:extLst>
          </p:cNvPr>
          <p:cNvCxnSpPr>
            <a:cxnSpLocks/>
            <a:stCxn id="5" idx="5"/>
            <a:endCxn id="7" idx="3"/>
          </p:cNvCxnSpPr>
          <p:nvPr/>
        </p:nvCxnSpPr>
        <p:spPr>
          <a:xfrm flipV="1">
            <a:off x="7580574" y="5347506"/>
            <a:ext cx="1192951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1A68D9-E02E-CEFF-F7FB-3AAFB96A5C3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5318235" y="5088319"/>
            <a:ext cx="163435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E41448-2305-AF2B-3E3E-33B802AD0DED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5210491" y="4111803"/>
            <a:ext cx="625391" cy="717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EE7824-ED81-1144-6708-6E7F9A520642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6356119" y="4111803"/>
            <a:ext cx="704218" cy="7173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EEB7F9-AE6E-8E4F-D4AF-5528F99256EF}"/>
              </a:ext>
            </a:extLst>
          </p:cNvPr>
          <p:cNvCxnSpPr>
            <a:cxnSpLocks/>
            <a:stCxn id="6" idx="0"/>
            <a:endCxn id="8" idx="4"/>
          </p:cNvCxnSpPr>
          <p:nvPr/>
        </p:nvCxnSpPr>
        <p:spPr>
          <a:xfrm flipH="1" flipV="1">
            <a:off x="6096000" y="2740776"/>
            <a:ext cx="1" cy="7452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147F1B3-9731-88A5-959E-93F1AB8597D6}"/>
              </a:ext>
            </a:extLst>
          </p:cNvPr>
          <p:cNvSpPr/>
          <p:nvPr/>
        </p:nvSpPr>
        <p:spPr>
          <a:xfrm>
            <a:off x="1332174" y="4721769"/>
            <a:ext cx="938085" cy="7330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8E720C-B791-F60F-D9C0-4A795ADD9C6A}"/>
              </a:ext>
            </a:extLst>
          </p:cNvPr>
          <p:cNvCxnSpPr>
            <a:cxnSpLocks/>
            <a:stCxn id="3" idx="2"/>
            <a:endCxn id="32" idx="3"/>
          </p:cNvCxnSpPr>
          <p:nvPr/>
        </p:nvCxnSpPr>
        <p:spPr>
          <a:xfrm flipH="1" flipV="1">
            <a:off x="2270259" y="5088318"/>
            <a:ext cx="520237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1CD4505-DB6C-F935-11D4-DA4AF402D27A}"/>
              </a:ext>
            </a:extLst>
          </p:cNvPr>
          <p:cNvSpPr/>
          <p:nvPr/>
        </p:nvSpPr>
        <p:spPr>
          <a:xfrm>
            <a:off x="5626957" y="869587"/>
            <a:ext cx="938085" cy="7330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108CDD-E451-EF32-64BA-2A478FF80C90}"/>
              </a:ext>
            </a:extLst>
          </p:cNvPr>
          <p:cNvCxnSpPr>
            <a:cxnSpLocks/>
            <a:stCxn id="36" idx="2"/>
            <a:endCxn id="8" idx="0"/>
          </p:cNvCxnSpPr>
          <p:nvPr/>
        </p:nvCxnSpPr>
        <p:spPr>
          <a:xfrm>
            <a:off x="6096000" y="1602684"/>
            <a:ext cx="0" cy="4049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0CC59DD-A3E6-40EF-4A6A-175D749A7695}"/>
              </a:ext>
            </a:extLst>
          </p:cNvPr>
          <p:cNvSpPr/>
          <p:nvPr/>
        </p:nvSpPr>
        <p:spPr>
          <a:xfrm>
            <a:off x="9921741" y="4721769"/>
            <a:ext cx="938085" cy="7330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client5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AF0BE6B-65C5-67A9-5A77-F6CBCA533A64}"/>
              </a:ext>
            </a:extLst>
          </p:cNvPr>
          <p:cNvCxnSpPr>
            <a:cxnSpLocks/>
            <a:stCxn id="7" idx="6"/>
            <a:endCxn id="42" idx="1"/>
          </p:cNvCxnSpPr>
          <p:nvPr/>
        </p:nvCxnSpPr>
        <p:spPr>
          <a:xfrm>
            <a:off x="9401506" y="5088318"/>
            <a:ext cx="520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1552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>
            <a:extLst>
              <a:ext uri="{FF2B5EF4-FFF2-40B4-BE49-F238E27FC236}">
                <a16:creationId xmlns:a16="http://schemas.microsoft.com/office/drawing/2014/main" id="{95AFFCFB-9A03-ACC8-5BE9-891E1B4539AC}"/>
              </a:ext>
            </a:extLst>
          </p:cNvPr>
          <p:cNvGrpSpPr/>
          <p:nvPr/>
        </p:nvGrpSpPr>
        <p:grpSpPr>
          <a:xfrm>
            <a:off x="632594" y="5647459"/>
            <a:ext cx="10607976" cy="865828"/>
            <a:chOff x="632594" y="5647459"/>
            <a:chExt cx="10607976" cy="865828"/>
          </a:xfrm>
        </p:grpSpPr>
        <p:sp>
          <p:nvSpPr>
            <p:cNvPr id="224" name="Rounded Rectangle 223">
              <a:extLst>
                <a:ext uri="{FF2B5EF4-FFF2-40B4-BE49-F238E27FC236}">
                  <a16:creationId xmlns:a16="http://schemas.microsoft.com/office/drawing/2014/main" id="{1B5843F3-4D89-71A9-6418-119573639CB0}"/>
                </a:ext>
              </a:extLst>
            </p:cNvPr>
            <p:cNvSpPr/>
            <p:nvPr/>
          </p:nvSpPr>
          <p:spPr>
            <a:xfrm>
              <a:off x="632594" y="5647459"/>
              <a:ext cx="10607976" cy="8658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6FD41E5E-788C-2E91-1443-2F3BF45A773B}"/>
                </a:ext>
              </a:extLst>
            </p:cNvPr>
            <p:cNvSpPr txBox="1"/>
            <p:nvPr/>
          </p:nvSpPr>
          <p:spPr>
            <a:xfrm>
              <a:off x="5612418" y="6043950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EVPN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7DDC3E2-5536-A685-2872-F7A29EE11AB8}"/>
              </a:ext>
            </a:extLst>
          </p:cNvPr>
          <p:cNvGrpSpPr/>
          <p:nvPr/>
        </p:nvGrpSpPr>
        <p:grpSpPr>
          <a:xfrm>
            <a:off x="1453836" y="3692647"/>
            <a:ext cx="8823433" cy="865828"/>
            <a:chOff x="1460938" y="3713706"/>
            <a:chExt cx="8823433" cy="865828"/>
          </a:xfrm>
        </p:grpSpPr>
        <p:sp>
          <p:nvSpPr>
            <p:cNvPr id="216" name="Rounded Rectangle 215">
              <a:extLst>
                <a:ext uri="{FF2B5EF4-FFF2-40B4-BE49-F238E27FC236}">
                  <a16:creationId xmlns:a16="http://schemas.microsoft.com/office/drawing/2014/main" id="{C5A0A764-5569-0B52-FA50-36E0B58CD63A}"/>
                </a:ext>
              </a:extLst>
            </p:cNvPr>
            <p:cNvSpPr/>
            <p:nvPr/>
          </p:nvSpPr>
          <p:spPr>
            <a:xfrm>
              <a:off x="1460938" y="3713706"/>
              <a:ext cx="8823433" cy="8658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10B59A1-9F5F-E414-E607-D833ADC023C7}"/>
                </a:ext>
              </a:extLst>
            </p:cNvPr>
            <p:cNvSpPr txBox="1"/>
            <p:nvPr/>
          </p:nvSpPr>
          <p:spPr>
            <a:xfrm>
              <a:off x="5298919" y="3931118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EVPN type 5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64905AD5-A362-EF81-15DD-B62DD9A1D065}"/>
              </a:ext>
            </a:extLst>
          </p:cNvPr>
          <p:cNvGrpSpPr/>
          <p:nvPr/>
        </p:nvGrpSpPr>
        <p:grpSpPr>
          <a:xfrm>
            <a:off x="1460938" y="2663097"/>
            <a:ext cx="8823433" cy="865828"/>
            <a:chOff x="1460938" y="2705160"/>
            <a:chExt cx="8823433" cy="865828"/>
          </a:xfrm>
        </p:grpSpPr>
        <p:sp>
          <p:nvSpPr>
            <p:cNvPr id="214" name="Rounded Rectangle 213">
              <a:extLst>
                <a:ext uri="{FF2B5EF4-FFF2-40B4-BE49-F238E27FC236}">
                  <a16:creationId xmlns:a16="http://schemas.microsoft.com/office/drawing/2014/main" id="{03587BF0-F902-7ABF-4D4F-10BB8666E01B}"/>
                </a:ext>
              </a:extLst>
            </p:cNvPr>
            <p:cNvSpPr/>
            <p:nvPr/>
          </p:nvSpPr>
          <p:spPr>
            <a:xfrm>
              <a:off x="1460938" y="2705160"/>
              <a:ext cx="8823433" cy="8658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FD6733A-A100-A363-15F5-18C42C6D846C}"/>
                </a:ext>
              </a:extLst>
            </p:cNvPr>
            <p:cNvSpPr txBox="1"/>
            <p:nvPr/>
          </p:nvSpPr>
          <p:spPr>
            <a:xfrm>
              <a:off x="3248966" y="2765441"/>
              <a:ext cx="14687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IP Routing/</a:t>
              </a:r>
            </a:p>
            <a:p>
              <a:r>
                <a:rPr lang="en-US" dirty="0"/>
                <a:t>BGP free core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6D90866-2A2C-9B0D-B194-BF3D429F1453}"/>
              </a:ext>
            </a:extLst>
          </p:cNvPr>
          <p:cNvGrpSpPr/>
          <p:nvPr/>
        </p:nvGrpSpPr>
        <p:grpSpPr>
          <a:xfrm>
            <a:off x="1460938" y="1690688"/>
            <a:ext cx="8823433" cy="865828"/>
            <a:chOff x="1460938" y="1690688"/>
            <a:chExt cx="8823433" cy="865828"/>
          </a:xfrm>
        </p:grpSpPr>
        <p:sp>
          <p:nvSpPr>
            <p:cNvPr id="212" name="Rounded Rectangle 211">
              <a:extLst>
                <a:ext uri="{FF2B5EF4-FFF2-40B4-BE49-F238E27FC236}">
                  <a16:creationId xmlns:a16="http://schemas.microsoft.com/office/drawing/2014/main" id="{04DFA6EA-36ED-CA3C-78FF-5C0B5C84E61E}"/>
                </a:ext>
              </a:extLst>
            </p:cNvPr>
            <p:cNvSpPr/>
            <p:nvPr/>
          </p:nvSpPr>
          <p:spPr>
            <a:xfrm>
              <a:off x="1460938" y="1690688"/>
              <a:ext cx="8823433" cy="8658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0EE60B7B-3EB5-0239-E1E5-C3AC103F8F45}"/>
                </a:ext>
              </a:extLst>
            </p:cNvPr>
            <p:cNvSpPr txBox="1"/>
            <p:nvPr/>
          </p:nvSpPr>
          <p:spPr>
            <a:xfrm>
              <a:off x="4129565" y="1958709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L3VPN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991380B-9A49-FE75-C38D-6020063AFE41}"/>
              </a:ext>
            </a:extLst>
          </p:cNvPr>
          <p:cNvGrpSpPr/>
          <p:nvPr/>
        </p:nvGrpSpPr>
        <p:grpSpPr>
          <a:xfrm>
            <a:off x="1460938" y="4650855"/>
            <a:ext cx="8823433" cy="865828"/>
            <a:chOff x="1460938" y="4776859"/>
            <a:chExt cx="8823433" cy="865828"/>
          </a:xfrm>
        </p:grpSpPr>
        <p:sp>
          <p:nvSpPr>
            <p:cNvPr id="218" name="Rounded Rectangle 217">
              <a:extLst>
                <a:ext uri="{FF2B5EF4-FFF2-40B4-BE49-F238E27FC236}">
                  <a16:creationId xmlns:a16="http://schemas.microsoft.com/office/drawing/2014/main" id="{DF223D5F-7F8C-4975-218B-6BF924A7631F}"/>
                </a:ext>
              </a:extLst>
            </p:cNvPr>
            <p:cNvSpPr/>
            <p:nvPr/>
          </p:nvSpPr>
          <p:spPr>
            <a:xfrm>
              <a:off x="1460938" y="4776859"/>
              <a:ext cx="8823433" cy="8658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1489824-30B3-DB08-9833-285E5A786F34}"/>
                </a:ext>
              </a:extLst>
            </p:cNvPr>
            <p:cNvSpPr txBox="1"/>
            <p:nvPr/>
          </p:nvSpPr>
          <p:spPr>
            <a:xfrm>
              <a:off x="3586237" y="4919778"/>
              <a:ext cx="1326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EVPN-VPWS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0421C595-4D9A-C43D-DDC3-A64AECDE27CD}"/>
              </a:ext>
            </a:extLst>
          </p:cNvPr>
          <p:cNvSpPr/>
          <p:nvPr/>
        </p:nvSpPr>
        <p:spPr>
          <a:xfrm>
            <a:off x="1831155" y="1766275"/>
            <a:ext cx="735725" cy="73309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0AAAF5-8CB1-FEFC-35DC-0FAC21AFF073}"/>
              </a:ext>
            </a:extLst>
          </p:cNvPr>
          <p:cNvSpPr/>
          <p:nvPr/>
        </p:nvSpPr>
        <p:spPr>
          <a:xfrm>
            <a:off x="3933497" y="3437695"/>
            <a:ext cx="814551" cy="8210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PE11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1A68D9-E02E-CEFF-F7FB-3AAFB96A5C3D}"/>
              </a:ext>
            </a:extLst>
          </p:cNvPr>
          <p:cNvCxnSpPr>
            <a:cxnSpLocks/>
            <a:stCxn id="4" idx="5"/>
            <a:endCxn id="27" idx="1"/>
          </p:cNvCxnSpPr>
          <p:nvPr/>
        </p:nvCxnSpPr>
        <p:spPr>
          <a:xfrm>
            <a:off x="4628760" y="4138534"/>
            <a:ext cx="1025544" cy="935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E41448-2305-AF2B-3E3E-33B802AD0DED}"/>
              </a:ext>
            </a:extLst>
          </p:cNvPr>
          <p:cNvCxnSpPr>
            <a:cxnSpLocks/>
            <a:stCxn id="4" idx="7"/>
            <a:endCxn id="22" idx="3"/>
          </p:cNvCxnSpPr>
          <p:nvPr/>
        </p:nvCxnSpPr>
        <p:spPr>
          <a:xfrm flipV="1">
            <a:off x="4628760" y="2654339"/>
            <a:ext cx="1025544" cy="903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EE7824-ED81-1144-6708-6E7F9A520642}"/>
              </a:ext>
            </a:extLst>
          </p:cNvPr>
          <p:cNvCxnSpPr>
            <a:cxnSpLocks/>
            <a:stCxn id="22" idx="5"/>
            <a:endCxn id="47" idx="1"/>
          </p:cNvCxnSpPr>
          <p:nvPr/>
        </p:nvCxnSpPr>
        <p:spPr>
          <a:xfrm>
            <a:off x="6230279" y="2654339"/>
            <a:ext cx="1058655" cy="903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6FCFE7B-EACA-4A91-BC33-905703C8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SRv6 Lab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E1F4BEC-65A3-828E-485C-120CA0CE20C4}"/>
              </a:ext>
            </a:extLst>
          </p:cNvPr>
          <p:cNvSpPr/>
          <p:nvPr/>
        </p:nvSpPr>
        <p:spPr>
          <a:xfrm>
            <a:off x="5535016" y="1953500"/>
            <a:ext cx="814551" cy="8210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7A8EE9-3D3E-0CE3-86E6-AB102FDC1FEA}"/>
              </a:ext>
            </a:extLst>
          </p:cNvPr>
          <p:cNvSpPr/>
          <p:nvPr/>
        </p:nvSpPr>
        <p:spPr>
          <a:xfrm>
            <a:off x="5535016" y="4953414"/>
            <a:ext cx="814551" cy="8210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13C690F-FE06-B24E-06A8-416E07194AF3}"/>
              </a:ext>
            </a:extLst>
          </p:cNvPr>
          <p:cNvSpPr/>
          <p:nvPr/>
        </p:nvSpPr>
        <p:spPr>
          <a:xfrm>
            <a:off x="7169646" y="3437695"/>
            <a:ext cx="814551" cy="8210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PE12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CDA0BFA-8671-245C-49E9-564B85FD6850}"/>
              </a:ext>
            </a:extLst>
          </p:cNvPr>
          <p:cNvCxnSpPr>
            <a:cxnSpLocks/>
            <a:stCxn id="27" idx="7"/>
            <a:endCxn id="47" idx="3"/>
          </p:cNvCxnSpPr>
          <p:nvPr/>
        </p:nvCxnSpPr>
        <p:spPr>
          <a:xfrm flipV="1">
            <a:off x="6230279" y="4138534"/>
            <a:ext cx="1058655" cy="935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BE71B739-968C-EBA7-87AA-0EF1D3B2B43B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566880" y="2132824"/>
            <a:ext cx="1366617" cy="171541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44AA613-0B21-1BE4-FF18-D1E04E54C51F}"/>
              </a:ext>
            </a:extLst>
          </p:cNvPr>
          <p:cNvSpPr/>
          <p:nvPr/>
        </p:nvSpPr>
        <p:spPr>
          <a:xfrm>
            <a:off x="543910" y="1690688"/>
            <a:ext cx="786968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c1ce1</a:t>
            </a: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F5909529-BF92-2094-A919-E1F9A3980B98}"/>
              </a:ext>
            </a:extLst>
          </p:cNvPr>
          <p:cNvCxnSpPr>
            <a:cxnSpLocks/>
            <a:stCxn id="73" idx="3"/>
            <a:endCxn id="3" idx="2"/>
          </p:cNvCxnSpPr>
          <p:nvPr/>
        </p:nvCxnSpPr>
        <p:spPr>
          <a:xfrm>
            <a:off x="1330878" y="1864848"/>
            <a:ext cx="500277" cy="26797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F81E9E3-6EC9-21DB-1805-923611232359}"/>
              </a:ext>
            </a:extLst>
          </p:cNvPr>
          <p:cNvSpPr/>
          <p:nvPr/>
        </p:nvSpPr>
        <p:spPr>
          <a:xfrm>
            <a:off x="543910" y="2189882"/>
            <a:ext cx="786968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c2ce1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4E636D6-B941-101E-18CB-6D5CF046DA4F}"/>
              </a:ext>
            </a:extLst>
          </p:cNvPr>
          <p:cNvCxnSpPr>
            <a:cxnSpLocks/>
            <a:stCxn id="78" idx="3"/>
            <a:endCxn id="3" idx="2"/>
          </p:cNvCxnSpPr>
          <p:nvPr/>
        </p:nvCxnSpPr>
        <p:spPr>
          <a:xfrm flipV="1">
            <a:off x="1330878" y="2132824"/>
            <a:ext cx="500277" cy="231218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7FEB588B-B0FA-3C86-85B7-1CFA955E7A27}"/>
              </a:ext>
            </a:extLst>
          </p:cNvPr>
          <p:cNvSpPr/>
          <p:nvPr/>
        </p:nvSpPr>
        <p:spPr>
          <a:xfrm>
            <a:off x="1831155" y="2749119"/>
            <a:ext cx="735725" cy="73309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ce3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DA204665-A4CC-A339-47A5-2035831670A8}"/>
              </a:ext>
            </a:extLst>
          </p:cNvPr>
          <p:cNvCxnSpPr>
            <a:cxnSpLocks/>
            <a:stCxn id="85" idx="6"/>
            <a:endCxn id="4" idx="2"/>
          </p:cNvCxnSpPr>
          <p:nvPr/>
        </p:nvCxnSpPr>
        <p:spPr>
          <a:xfrm>
            <a:off x="2566880" y="3115668"/>
            <a:ext cx="1366617" cy="732569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D5425C5-5B93-915A-5368-1FA7B7DF6158}"/>
              </a:ext>
            </a:extLst>
          </p:cNvPr>
          <p:cNvSpPr/>
          <p:nvPr/>
        </p:nvSpPr>
        <p:spPr>
          <a:xfrm>
            <a:off x="543910" y="2673532"/>
            <a:ext cx="786968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c1ce3</a:t>
            </a:r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3CC2C830-8E61-3E4F-2426-D30A8BD70FB1}"/>
              </a:ext>
            </a:extLst>
          </p:cNvPr>
          <p:cNvCxnSpPr>
            <a:cxnSpLocks/>
            <a:stCxn id="87" idx="3"/>
            <a:endCxn id="85" idx="2"/>
          </p:cNvCxnSpPr>
          <p:nvPr/>
        </p:nvCxnSpPr>
        <p:spPr>
          <a:xfrm>
            <a:off x="1330878" y="2847692"/>
            <a:ext cx="500277" cy="26797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974B9D5A-BB35-1FEE-4F60-4C02512E5AFF}"/>
              </a:ext>
            </a:extLst>
          </p:cNvPr>
          <p:cNvSpPr/>
          <p:nvPr/>
        </p:nvSpPr>
        <p:spPr>
          <a:xfrm>
            <a:off x="543910" y="3172726"/>
            <a:ext cx="786968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c2ce3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5B7686D6-4472-D831-3689-A4E1D10797D7}"/>
              </a:ext>
            </a:extLst>
          </p:cNvPr>
          <p:cNvCxnSpPr>
            <a:cxnSpLocks/>
            <a:stCxn id="89" idx="3"/>
            <a:endCxn id="85" idx="2"/>
          </p:cNvCxnSpPr>
          <p:nvPr/>
        </p:nvCxnSpPr>
        <p:spPr>
          <a:xfrm flipV="1">
            <a:off x="1330878" y="3115668"/>
            <a:ext cx="500277" cy="231218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0A2B5F81-7EE0-8388-84CC-42E3BB7EF02D}"/>
              </a:ext>
            </a:extLst>
          </p:cNvPr>
          <p:cNvSpPr/>
          <p:nvPr/>
        </p:nvSpPr>
        <p:spPr>
          <a:xfrm>
            <a:off x="1831155" y="3726486"/>
            <a:ext cx="735725" cy="73309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ce5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ACAE5F03-F0FE-131D-0833-3FE37E526CD3}"/>
              </a:ext>
            </a:extLst>
          </p:cNvPr>
          <p:cNvCxnSpPr>
            <a:cxnSpLocks/>
            <a:stCxn id="92" idx="6"/>
            <a:endCxn id="4" idx="2"/>
          </p:cNvCxnSpPr>
          <p:nvPr/>
        </p:nvCxnSpPr>
        <p:spPr>
          <a:xfrm flipV="1">
            <a:off x="2566880" y="3848237"/>
            <a:ext cx="1366617" cy="244798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F88D8F7-2848-CD2E-C8D1-E45E9344ED75}"/>
              </a:ext>
            </a:extLst>
          </p:cNvPr>
          <p:cNvSpPr/>
          <p:nvPr/>
        </p:nvSpPr>
        <p:spPr>
          <a:xfrm>
            <a:off x="543910" y="3650899"/>
            <a:ext cx="786968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c1ce5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325E8753-4577-5943-4220-3D4B789893BB}"/>
              </a:ext>
            </a:extLst>
          </p:cNvPr>
          <p:cNvCxnSpPr>
            <a:cxnSpLocks/>
            <a:stCxn id="94" idx="3"/>
            <a:endCxn id="92" idx="2"/>
          </p:cNvCxnSpPr>
          <p:nvPr/>
        </p:nvCxnSpPr>
        <p:spPr>
          <a:xfrm>
            <a:off x="1330878" y="3825059"/>
            <a:ext cx="500277" cy="26797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D8B6D5F-30DC-80E4-523E-033A3EE77050}"/>
              </a:ext>
            </a:extLst>
          </p:cNvPr>
          <p:cNvSpPr/>
          <p:nvPr/>
        </p:nvSpPr>
        <p:spPr>
          <a:xfrm>
            <a:off x="543910" y="4150093"/>
            <a:ext cx="786968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c2ce5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9630B768-6E8E-1806-E4B8-6CF32E5E8529}"/>
              </a:ext>
            </a:extLst>
          </p:cNvPr>
          <p:cNvCxnSpPr>
            <a:cxnSpLocks/>
            <a:stCxn id="96" idx="3"/>
            <a:endCxn id="92" idx="2"/>
          </p:cNvCxnSpPr>
          <p:nvPr/>
        </p:nvCxnSpPr>
        <p:spPr>
          <a:xfrm flipV="1">
            <a:off x="1330878" y="4093035"/>
            <a:ext cx="500277" cy="231218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EDAD510F-AC7B-C073-0A52-2B4AB815CE30}"/>
              </a:ext>
            </a:extLst>
          </p:cNvPr>
          <p:cNvSpPr/>
          <p:nvPr/>
        </p:nvSpPr>
        <p:spPr>
          <a:xfrm>
            <a:off x="1831155" y="4703853"/>
            <a:ext cx="735725" cy="73309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ce7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E749807A-61EB-0109-1669-368E834AAE8F}"/>
              </a:ext>
            </a:extLst>
          </p:cNvPr>
          <p:cNvCxnSpPr>
            <a:cxnSpLocks/>
            <a:stCxn id="99" idx="6"/>
            <a:endCxn id="4" idx="2"/>
          </p:cNvCxnSpPr>
          <p:nvPr/>
        </p:nvCxnSpPr>
        <p:spPr>
          <a:xfrm flipV="1">
            <a:off x="2566880" y="3848237"/>
            <a:ext cx="1366617" cy="122216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00E1F12-C21D-272E-A35E-D97DC6225507}"/>
              </a:ext>
            </a:extLst>
          </p:cNvPr>
          <p:cNvSpPr/>
          <p:nvPr/>
        </p:nvSpPr>
        <p:spPr>
          <a:xfrm>
            <a:off x="543910" y="4628266"/>
            <a:ext cx="786968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c1ce7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0D14916A-3179-894D-8086-A27C6DF90561}"/>
              </a:ext>
            </a:extLst>
          </p:cNvPr>
          <p:cNvCxnSpPr>
            <a:cxnSpLocks/>
            <a:stCxn id="101" idx="3"/>
            <a:endCxn id="99" idx="2"/>
          </p:cNvCxnSpPr>
          <p:nvPr/>
        </p:nvCxnSpPr>
        <p:spPr>
          <a:xfrm>
            <a:off x="1330878" y="4802426"/>
            <a:ext cx="500277" cy="26797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03E33D4-FCBE-31F8-9CC4-6E573A8953EC}"/>
              </a:ext>
            </a:extLst>
          </p:cNvPr>
          <p:cNvSpPr/>
          <p:nvPr/>
        </p:nvSpPr>
        <p:spPr>
          <a:xfrm>
            <a:off x="543910" y="5127460"/>
            <a:ext cx="786968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c2ce7</a:t>
            </a: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FA422639-2B4A-515C-313C-551A131B1D59}"/>
              </a:ext>
            </a:extLst>
          </p:cNvPr>
          <p:cNvCxnSpPr>
            <a:cxnSpLocks/>
            <a:stCxn id="103" idx="3"/>
            <a:endCxn id="99" idx="2"/>
          </p:cNvCxnSpPr>
          <p:nvPr/>
        </p:nvCxnSpPr>
        <p:spPr>
          <a:xfrm flipV="1">
            <a:off x="1330878" y="5070402"/>
            <a:ext cx="500277" cy="231218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7A48020-4C36-F987-5B97-816D9333E1CF}"/>
              </a:ext>
            </a:extLst>
          </p:cNvPr>
          <p:cNvSpPr/>
          <p:nvPr/>
        </p:nvSpPr>
        <p:spPr>
          <a:xfrm>
            <a:off x="640339" y="6025676"/>
            <a:ext cx="1008993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c1evpn1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0255BDC-648D-CEFA-FD9A-32E6B992549F}"/>
              </a:ext>
            </a:extLst>
          </p:cNvPr>
          <p:cNvSpPr/>
          <p:nvPr/>
        </p:nvSpPr>
        <p:spPr>
          <a:xfrm>
            <a:off x="1831155" y="6025676"/>
            <a:ext cx="1008993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c2evpn1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B6A4820-597D-74EA-25B8-058A93F28A7C}"/>
              </a:ext>
            </a:extLst>
          </p:cNvPr>
          <p:cNvSpPr/>
          <p:nvPr/>
        </p:nvSpPr>
        <p:spPr>
          <a:xfrm flipV="1">
            <a:off x="951430" y="5750746"/>
            <a:ext cx="162281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42AA7EFA-980E-2F3C-6E94-01D3D8618E65}"/>
              </a:ext>
            </a:extLst>
          </p:cNvPr>
          <p:cNvCxnSpPr>
            <a:cxnSpLocks/>
            <a:stCxn id="117" idx="3"/>
            <a:endCxn id="4" idx="2"/>
          </p:cNvCxnSpPr>
          <p:nvPr/>
        </p:nvCxnSpPr>
        <p:spPr>
          <a:xfrm flipV="1">
            <a:off x="2574243" y="3848237"/>
            <a:ext cx="1359254" cy="192536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21FD7C8D-5178-E4A8-49E7-097FC7C9393D}"/>
              </a:ext>
            </a:extLst>
          </p:cNvPr>
          <p:cNvCxnSpPr>
            <a:cxnSpLocks/>
            <a:stCxn id="114" idx="0"/>
            <a:endCxn id="117" idx="0"/>
          </p:cNvCxnSpPr>
          <p:nvPr/>
        </p:nvCxnSpPr>
        <p:spPr>
          <a:xfrm rot="5400000" flipH="1" flipV="1">
            <a:off x="1339231" y="5602071"/>
            <a:ext cx="229211" cy="61800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48E2CF7-C825-6C1A-3D97-46B95EFA9614}"/>
              </a:ext>
            </a:extLst>
          </p:cNvPr>
          <p:cNvCxnSpPr>
            <a:cxnSpLocks/>
            <a:stCxn id="117" idx="0"/>
            <a:endCxn id="116" idx="0"/>
          </p:cNvCxnSpPr>
          <p:nvPr/>
        </p:nvCxnSpPr>
        <p:spPr>
          <a:xfrm rot="16200000" flipH="1">
            <a:off x="1934639" y="5624662"/>
            <a:ext cx="229211" cy="57281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487BAC70-7205-3720-9464-BA8EC3D8B490}"/>
              </a:ext>
            </a:extLst>
          </p:cNvPr>
          <p:cNvSpPr txBox="1"/>
          <p:nvPr/>
        </p:nvSpPr>
        <p:spPr>
          <a:xfrm>
            <a:off x="2566880" y="1879719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vlan101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6118405-A910-133E-E9BD-5D33CF52CBE7}"/>
              </a:ext>
            </a:extLst>
          </p:cNvPr>
          <p:cNvSpPr txBox="1"/>
          <p:nvPr/>
        </p:nvSpPr>
        <p:spPr>
          <a:xfrm>
            <a:off x="2574243" y="2851873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vlan102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1CDF687-B3F2-6527-058A-C2F779A9B6C1}"/>
              </a:ext>
            </a:extLst>
          </p:cNvPr>
          <p:cNvSpPr txBox="1"/>
          <p:nvPr/>
        </p:nvSpPr>
        <p:spPr>
          <a:xfrm>
            <a:off x="2581606" y="5495572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vlan103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682BD77-DEDB-0C7E-B3E7-F13458606168}"/>
              </a:ext>
            </a:extLst>
          </p:cNvPr>
          <p:cNvSpPr txBox="1"/>
          <p:nvPr/>
        </p:nvSpPr>
        <p:spPr>
          <a:xfrm>
            <a:off x="2581606" y="3820253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vlan104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FE7E34A-D77A-BF8D-A7F7-7D5B92A78C05}"/>
              </a:ext>
            </a:extLst>
          </p:cNvPr>
          <p:cNvSpPr txBox="1"/>
          <p:nvPr/>
        </p:nvSpPr>
        <p:spPr>
          <a:xfrm>
            <a:off x="2581606" y="4788633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vlan105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7925A4A-2724-C877-1635-0E50E29BF1A2}"/>
              </a:ext>
            </a:extLst>
          </p:cNvPr>
          <p:cNvSpPr/>
          <p:nvPr/>
        </p:nvSpPr>
        <p:spPr>
          <a:xfrm>
            <a:off x="9186557" y="1766275"/>
            <a:ext cx="735725" cy="73309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ce2</a:t>
            </a:r>
          </a:p>
        </p:txBody>
      </p: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84C42C26-CF99-5B3B-3843-236540C307AE}"/>
              </a:ext>
            </a:extLst>
          </p:cNvPr>
          <p:cNvCxnSpPr>
            <a:cxnSpLocks/>
            <a:stCxn id="47" idx="6"/>
            <a:endCxn id="135" idx="2"/>
          </p:cNvCxnSpPr>
          <p:nvPr/>
        </p:nvCxnSpPr>
        <p:spPr>
          <a:xfrm flipV="1">
            <a:off x="7984197" y="2132824"/>
            <a:ext cx="1202360" cy="171541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AFCB826-F630-0371-FBBF-4B1827ECF58A}"/>
              </a:ext>
            </a:extLst>
          </p:cNvPr>
          <p:cNvSpPr/>
          <p:nvPr/>
        </p:nvSpPr>
        <p:spPr>
          <a:xfrm>
            <a:off x="10427703" y="1709003"/>
            <a:ext cx="786968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c3ce2</a:t>
            </a:r>
          </a:p>
        </p:txBody>
      </p: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8908EFFC-C252-604C-AB1B-3609B27937AB}"/>
              </a:ext>
            </a:extLst>
          </p:cNvPr>
          <p:cNvCxnSpPr>
            <a:cxnSpLocks/>
            <a:stCxn id="137" idx="1"/>
            <a:endCxn id="135" idx="6"/>
          </p:cNvCxnSpPr>
          <p:nvPr/>
        </p:nvCxnSpPr>
        <p:spPr>
          <a:xfrm rot="10800000" flipV="1">
            <a:off x="9922283" y="1883162"/>
            <a:ext cx="505421" cy="24966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B95BBE6-61B5-3B6E-1C50-5B5B35D7DB58}"/>
              </a:ext>
            </a:extLst>
          </p:cNvPr>
          <p:cNvSpPr/>
          <p:nvPr/>
        </p:nvSpPr>
        <p:spPr>
          <a:xfrm>
            <a:off x="10427703" y="2208197"/>
            <a:ext cx="786968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c4ce2</a:t>
            </a:r>
          </a:p>
        </p:txBody>
      </p: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9B0C7F08-C75D-1F6F-DC7C-E03F1B7EE157}"/>
              </a:ext>
            </a:extLst>
          </p:cNvPr>
          <p:cNvCxnSpPr>
            <a:cxnSpLocks/>
            <a:stCxn id="139" idx="1"/>
            <a:endCxn id="135" idx="6"/>
          </p:cNvCxnSpPr>
          <p:nvPr/>
        </p:nvCxnSpPr>
        <p:spPr>
          <a:xfrm rot="10800000">
            <a:off x="9922283" y="2132825"/>
            <a:ext cx="505421" cy="24953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1138D24D-AE93-FBA5-E447-BA39B91512B2}"/>
              </a:ext>
            </a:extLst>
          </p:cNvPr>
          <p:cNvSpPr/>
          <p:nvPr/>
        </p:nvSpPr>
        <p:spPr>
          <a:xfrm>
            <a:off x="9186557" y="2749119"/>
            <a:ext cx="735725" cy="73309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ce4</a:t>
            </a:r>
          </a:p>
        </p:txBody>
      </p: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D9BE3356-0563-75E8-0AEE-A9A1CA12ADB8}"/>
              </a:ext>
            </a:extLst>
          </p:cNvPr>
          <p:cNvCxnSpPr>
            <a:cxnSpLocks/>
            <a:stCxn id="47" idx="6"/>
            <a:endCxn id="141" idx="2"/>
          </p:cNvCxnSpPr>
          <p:nvPr/>
        </p:nvCxnSpPr>
        <p:spPr>
          <a:xfrm flipV="1">
            <a:off x="7984197" y="3115668"/>
            <a:ext cx="1202360" cy="7325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A3647A9-4A1B-2D9A-C620-354F6A2D97E9}"/>
              </a:ext>
            </a:extLst>
          </p:cNvPr>
          <p:cNvSpPr/>
          <p:nvPr/>
        </p:nvSpPr>
        <p:spPr>
          <a:xfrm>
            <a:off x="10427703" y="2691847"/>
            <a:ext cx="786968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c3ce5</a:t>
            </a:r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721AD76E-24EF-D560-199A-2C83BDBFF1CE}"/>
              </a:ext>
            </a:extLst>
          </p:cNvPr>
          <p:cNvCxnSpPr>
            <a:cxnSpLocks/>
            <a:stCxn id="143" idx="1"/>
            <a:endCxn id="141" idx="6"/>
          </p:cNvCxnSpPr>
          <p:nvPr/>
        </p:nvCxnSpPr>
        <p:spPr>
          <a:xfrm rot="10800000" flipV="1">
            <a:off x="9922283" y="2866006"/>
            <a:ext cx="505421" cy="24966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AB7A031-977D-CC4B-51D3-ED4D83E2D55A}"/>
              </a:ext>
            </a:extLst>
          </p:cNvPr>
          <p:cNvSpPr/>
          <p:nvPr/>
        </p:nvSpPr>
        <p:spPr>
          <a:xfrm>
            <a:off x="10427703" y="3191041"/>
            <a:ext cx="786968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c4ce4</a:t>
            </a:r>
          </a:p>
        </p:txBody>
      </p: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C8ABB550-4BCD-9BE4-40DF-1B9EA95319F8}"/>
              </a:ext>
            </a:extLst>
          </p:cNvPr>
          <p:cNvCxnSpPr>
            <a:cxnSpLocks/>
            <a:stCxn id="145" idx="1"/>
            <a:endCxn id="141" idx="6"/>
          </p:cNvCxnSpPr>
          <p:nvPr/>
        </p:nvCxnSpPr>
        <p:spPr>
          <a:xfrm rot="10800000">
            <a:off x="9922283" y="3115669"/>
            <a:ext cx="505421" cy="24953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8C971568-4B44-4CDA-2145-93001B2D4121}"/>
              </a:ext>
            </a:extLst>
          </p:cNvPr>
          <p:cNvSpPr/>
          <p:nvPr/>
        </p:nvSpPr>
        <p:spPr>
          <a:xfrm>
            <a:off x="9186557" y="3726486"/>
            <a:ext cx="735725" cy="73309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ce6</a:t>
            </a:r>
          </a:p>
        </p:txBody>
      </p: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6E1E2B15-F04E-9EA2-C9EE-81D91B1F3B90}"/>
              </a:ext>
            </a:extLst>
          </p:cNvPr>
          <p:cNvCxnSpPr>
            <a:cxnSpLocks/>
            <a:stCxn id="147" idx="2"/>
            <a:endCxn id="47" idx="6"/>
          </p:cNvCxnSpPr>
          <p:nvPr/>
        </p:nvCxnSpPr>
        <p:spPr>
          <a:xfrm rot="10800000">
            <a:off x="7984197" y="3848237"/>
            <a:ext cx="1202360" cy="24479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126FAFA-2220-2E42-8A89-C080093EEB06}"/>
              </a:ext>
            </a:extLst>
          </p:cNvPr>
          <p:cNvSpPr/>
          <p:nvPr/>
        </p:nvSpPr>
        <p:spPr>
          <a:xfrm>
            <a:off x="10427703" y="3669214"/>
            <a:ext cx="786968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c3ce6</a:t>
            </a: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05EC2668-6C47-197F-136F-636F56F76B28}"/>
              </a:ext>
            </a:extLst>
          </p:cNvPr>
          <p:cNvCxnSpPr>
            <a:cxnSpLocks/>
            <a:stCxn id="149" idx="1"/>
            <a:endCxn id="147" idx="6"/>
          </p:cNvCxnSpPr>
          <p:nvPr/>
        </p:nvCxnSpPr>
        <p:spPr>
          <a:xfrm rot="10800000" flipV="1">
            <a:off x="9922283" y="3843373"/>
            <a:ext cx="505421" cy="24966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32583F0-C528-6C0F-73DF-06668C1877E6}"/>
              </a:ext>
            </a:extLst>
          </p:cNvPr>
          <p:cNvSpPr/>
          <p:nvPr/>
        </p:nvSpPr>
        <p:spPr>
          <a:xfrm>
            <a:off x="10427703" y="4168408"/>
            <a:ext cx="786968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c4ce6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723ABCEB-E431-061B-759C-5558E4C9052A}"/>
              </a:ext>
            </a:extLst>
          </p:cNvPr>
          <p:cNvCxnSpPr>
            <a:cxnSpLocks/>
            <a:stCxn id="151" idx="1"/>
            <a:endCxn id="147" idx="6"/>
          </p:cNvCxnSpPr>
          <p:nvPr/>
        </p:nvCxnSpPr>
        <p:spPr>
          <a:xfrm rot="10800000">
            <a:off x="9922283" y="4093036"/>
            <a:ext cx="505421" cy="24953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0C640AD0-DA55-D2E5-734D-A31D42FA655F}"/>
              </a:ext>
            </a:extLst>
          </p:cNvPr>
          <p:cNvSpPr/>
          <p:nvPr/>
        </p:nvSpPr>
        <p:spPr>
          <a:xfrm>
            <a:off x="9186557" y="4703853"/>
            <a:ext cx="735725" cy="73309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ce8</a:t>
            </a: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B64ED996-18E1-BA7C-01D1-58F5FD4E1A11}"/>
              </a:ext>
            </a:extLst>
          </p:cNvPr>
          <p:cNvCxnSpPr>
            <a:cxnSpLocks/>
            <a:stCxn id="153" idx="2"/>
            <a:endCxn id="47" idx="6"/>
          </p:cNvCxnSpPr>
          <p:nvPr/>
        </p:nvCxnSpPr>
        <p:spPr>
          <a:xfrm rot="10800000">
            <a:off x="7984197" y="3848238"/>
            <a:ext cx="1202360" cy="122216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0C707B6-9943-580B-4C10-61FA3EE71D0A}"/>
              </a:ext>
            </a:extLst>
          </p:cNvPr>
          <p:cNvSpPr/>
          <p:nvPr/>
        </p:nvSpPr>
        <p:spPr>
          <a:xfrm>
            <a:off x="10427703" y="4646581"/>
            <a:ext cx="786968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c3ce8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1CE8E8D2-7946-DC94-764D-7426271D6A1D}"/>
              </a:ext>
            </a:extLst>
          </p:cNvPr>
          <p:cNvCxnSpPr>
            <a:cxnSpLocks/>
            <a:stCxn id="155" idx="1"/>
            <a:endCxn id="153" idx="6"/>
          </p:cNvCxnSpPr>
          <p:nvPr/>
        </p:nvCxnSpPr>
        <p:spPr>
          <a:xfrm rot="10800000" flipV="1">
            <a:off x="9922283" y="4820740"/>
            <a:ext cx="505421" cy="24966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D3BB0D9-AEC9-5A42-E5B9-C21900930789}"/>
              </a:ext>
            </a:extLst>
          </p:cNvPr>
          <p:cNvSpPr/>
          <p:nvPr/>
        </p:nvSpPr>
        <p:spPr>
          <a:xfrm>
            <a:off x="10427703" y="5145775"/>
            <a:ext cx="786968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c4ce8</a:t>
            </a:r>
          </a:p>
        </p:txBody>
      </p: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7C0D4383-A318-D738-FB70-729BACF5E2EE}"/>
              </a:ext>
            </a:extLst>
          </p:cNvPr>
          <p:cNvCxnSpPr>
            <a:cxnSpLocks/>
            <a:stCxn id="157" idx="1"/>
            <a:endCxn id="153" idx="6"/>
          </p:cNvCxnSpPr>
          <p:nvPr/>
        </p:nvCxnSpPr>
        <p:spPr>
          <a:xfrm rot="10800000">
            <a:off x="9922283" y="5070403"/>
            <a:ext cx="505421" cy="24953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5EA192-2C9D-932D-2382-25704EC529D7}"/>
              </a:ext>
            </a:extLst>
          </p:cNvPr>
          <p:cNvSpPr/>
          <p:nvPr/>
        </p:nvSpPr>
        <p:spPr>
          <a:xfrm>
            <a:off x="8875466" y="6025676"/>
            <a:ext cx="1008993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c3evpn1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DDF3DCC-BFF4-2533-746F-F26C5F74D9EB}"/>
              </a:ext>
            </a:extLst>
          </p:cNvPr>
          <p:cNvSpPr/>
          <p:nvPr/>
        </p:nvSpPr>
        <p:spPr>
          <a:xfrm>
            <a:off x="10066282" y="6025676"/>
            <a:ext cx="1008993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c3evpn1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A7D03C7-22E5-DF2B-49FF-5B5A5AF0B81F}"/>
              </a:ext>
            </a:extLst>
          </p:cNvPr>
          <p:cNvSpPr/>
          <p:nvPr/>
        </p:nvSpPr>
        <p:spPr>
          <a:xfrm flipV="1">
            <a:off x="9186557" y="5750746"/>
            <a:ext cx="162281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96EF1348-1562-6659-E21C-BC133601B0F7}"/>
              </a:ext>
            </a:extLst>
          </p:cNvPr>
          <p:cNvCxnSpPr>
            <a:cxnSpLocks/>
            <a:stCxn id="161" idx="1"/>
            <a:endCxn id="47" idx="6"/>
          </p:cNvCxnSpPr>
          <p:nvPr/>
        </p:nvCxnSpPr>
        <p:spPr>
          <a:xfrm rot="10800000">
            <a:off x="7984197" y="3848237"/>
            <a:ext cx="1202360" cy="192536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FC783997-4B48-9A58-92C2-EF7E209B6050}"/>
              </a:ext>
            </a:extLst>
          </p:cNvPr>
          <p:cNvCxnSpPr>
            <a:cxnSpLocks/>
            <a:stCxn id="159" idx="0"/>
            <a:endCxn id="161" idx="0"/>
          </p:cNvCxnSpPr>
          <p:nvPr/>
        </p:nvCxnSpPr>
        <p:spPr>
          <a:xfrm rot="5400000" flipH="1" flipV="1">
            <a:off x="9574358" y="5602071"/>
            <a:ext cx="229211" cy="61800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0BCCA041-30D2-EAFA-72B2-4956A59A636C}"/>
              </a:ext>
            </a:extLst>
          </p:cNvPr>
          <p:cNvCxnSpPr>
            <a:cxnSpLocks/>
            <a:stCxn id="161" idx="0"/>
            <a:endCxn id="160" idx="0"/>
          </p:cNvCxnSpPr>
          <p:nvPr/>
        </p:nvCxnSpPr>
        <p:spPr>
          <a:xfrm rot="16200000" flipH="1">
            <a:off x="10169766" y="5624662"/>
            <a:ext cx="229211" cy="57281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C8F07B8F-8F8D-E35B-6B74-D07598CF4844}"/>
              </a:ext>
            </a:extLst>
          </p:cNvPr>
          <p:cNvSpPr txBox="1"/>
          <p:nvPr/>
        </p:nvSpPr>
        <p:spPr>
          <a:xfrm>
            <a:off x="8535628" y="1891144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vlan101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8305EF0-5182-AC7B-15BE-47487AEB2685}"/>
              </a:ext>
            </a:extLst>
          </p:cNvPr>
          <p:cNvSpPr txBox="1"/>
          <p:nvPr/>
        </p:nvSpPr>
        <p:spPr>
          <a:xfrm>
            <a:off x="8542991" y="2863298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vlan102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1D2063B-321B-0884-61AC-84726F742558}"/>
              </a:ext>
            </a:extLst>
          </p:cNvPr>
          <p:cNvSpPr txBox="1"/>
          <p:nvPr/>
        </p:nvSpPr>
        <p:spPr>
          <a:xfrm>
            <a:off x="8550354" y="5506997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vlan103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BDA1BBF-6A50-23C7-4250-249C44C5635C}"/>
              </a:ext>
            </a:extLst>
          </p:cNvPr>
          <p:cNvSpPr txBox="1"/>
          <p:nvPr/>
        </p:nvSpPr>
        <p:spPr>
          <a:xfrm>
            <a:off x="8550354" y="3831678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vlan104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001679E-2C65-4291-6FEC-BCF79EE9E310}"/>
              </a:ext>
            </a:extLst>
          </p:cNvPr>
          <p:cNvSpPr txBox="1"/>
          <p:nvPr/>
        </p:nvSpPr>
        <p:spPr>
          <a:xfrm>
            <a:off x="8550354" y="4800058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vlan105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89B407D-8DCC-F1C1-0B2D-0D13FEB3D27D}"/>
              </a:ext>
            </a:extLst>
          </p:cNvPr>
          <p:cNvSpPr txBox="1"/>
          <p:nvPr/>
        </p:nvSpPr>
        <p:spPr>
          <a:xfrm>
            <a:off x="3239960" y="3590629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ge-0/0/0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0D5944E-FCD3-CD3B-747C-4E3E582684D9}"/>
              </a:ext>
            </a:extLst>
          </p:cNvPr>
          <p:cNvSpPr txBox="1"/>
          <p:nvPr/>
        </p:nvSpPr>
        <p:spPr>
          <a:xfrm>
            <a:off x="7900669" y="3837847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ge-0/0/0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81DBFC5-D50C-FA44-BC79-3D9F52708DFD}"/>
              </a:ext>
            </a:extLst>
          </p:cNvPr>
          <p:cNvSpPr txBox="1"/>
          <p:nvPr/>
        </p:nvSpPr>
        <p:spPr>
          <a:xfrm rot="2794250">
            <a:off x="4386829" y="4323240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CC92C57-4E33-ED9E-CCB0-2633FEFE85D5}"/>
              </a:ext>
            </a:extLst>
          </p:cNvPr>
          <p:cNvSpPr txBox="1"/>
          <p:nvPr/>
        </p:nvSpPr>
        <p:spPr>
          <a:xfrm rot="19140297">
            <a:off x="4396418" y="3113051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B8E4E07-E0C0-A3A7-ECD3-6692206EE727}"/>
              </a:ext>
            </a:extLst>
          </p:cNvPr>
          <p:cNvSpPr txBox="1"/>
          <p:nvPr/>
        </p:nvSpPr>
        <p:spPr>
          <a:xfrm rot="19140297">
            <a:off x="5117956" y="2791974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ge-0/0/0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872A588-62CD-D91F-9BD2-762EC9E148EF}"/>
              </a:ext>
            </a:extLst>
          </p:cNvPr>
          <p:cNvSpPr txBox="1"/>
          <p:nvPr/>
        </p:nvSpPr>
        <p:spPr>
          <a:xfrm rot="19140297">
            <a:off x="6158759" y="4801903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18DC3DA-3E0A-1609-846B-818B1BCD6512}"/>
              </a:ext>
            </a:extLst>
          </p:cNvPr>
          <p:cNvSpPr txBox="1"/>
          <p:nvPr/>
        </p:nvSpPr>
        <p:spPr>
          <a:xfrm rot="2794250">
            <a:off x="5136033" y="4637387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ge-0/0/0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6F87235-3594-15E0-934F-EBC8A09CFF29}"/>
              </a:ext>
            </a:extLst>
          </p:cNvPr>
          <p:cNvSpPr txBox="1"/>
          <p:nvPr/>
        </p:nvSpPr>
        <p:spPr>
          <a:xfrm rot="2523044">
            <a:off x="6231894" y="2635427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2D115B5-7644-0B23-B97B-D765E933840F}"/>
              </a:ext>
            </a:extLst>
          </p:cNvPr>
          <p:cNvSpPr txBox="1"/>
          <p:nvPr/>
        </p:nvSpPr>
        <p:spPr>
          <a:xfrm rot="2560227">
            <a:off x="6553264" y="3307824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ge-0/0/2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5940D9A-3623-9745-5A09-59154E997DB3}"/>
              </a:ext>
            </a:extLst>
          </p:cNvPr>
          <p:cNvSpPr txBox="1"/>
          <p:nvPr/>
        </p:nvSpPr>
        <p:spPr>
          <a:xfrm rot="19140297">
            <a:off x="6587222" y="4116585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ge-0/0/3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F9D39424-D55E-5150-D767-E8E0C41425E7}"/>
              </a:ext>
            </a:extLst>
          </p:cNvPr>
          <p:cNvCxnSpPr>
            <a:cxnSpLocks/>
          </p:cNvCxnSpPr>
          <p:nvPr/>
        </p:nvCxnSpPr>
        <p:spPr>
          <a:xfrm>
            <a:off x="2574421" y="2314623"/>
            <a:ext cx="1495604" cy="1174913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1F9DA812-036E-3027-AB99-8B5216688C43}"/>
              </a:ext>
            </a:extLst>
          </p:cNvPr>
          <p:cNvSpPr txBox="1"/>
          <p:nvPr/>
        </p:nvSpPr>
        <p:spPr>
          <a:xfrm>
            <a:off x="2835048" y="2363811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BGP</a:t>
            </a:r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FB7346A5-8009-43D2-0752-FA3FC37BFF86}"/>
              </a:ext>
            </a:extLst>
          </p:cNvPr>
          <p:cNvCxnSpPr>
            <a:cxnSpLocks/>
          </p:cNvCxnSpPr>
          <p:nvPr/>
        </p:nvCxnSpPr>
        <p:spPr>
          <a:xfrm>
            <a:off x="2539546" y="3255256"/>
            <a:ext cx="1414180" cy="452306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45851B93-5F80-733D-A743-D9882DF367F9}"/>
              </a:ext>
            </a:extLst>
          </p:cNvPr>
          <p:cNvSpPr txBox="1"/>
          <p:nvPr/>
        </p:nvSpPr>
        <p:spPr>
          <a:xfrm>
            <a:off x="2851191" y="3167550"/>
            <a:ext cx="4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BGP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9A39FFDB-2C80-957F-4F99-0ACF0B0311B0}"/>
              </a:ext>
            </a:extLst>
          </p:cNvPr>
          <p:cNvCxnSpPr>
            <a:cxnSpLocks/>
          </p:cNvCxnSpPr>
          <p:nvPr/>
        </p:nvCxnSpPr>
        <p:spPr>
          <a:xfrm flipV="1">
            <a:off x="2579585" y="4022268"/>
            <a:ext cx="1343857" cy="243352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2B2B761D-8C5E-9C2E-B0CE-2DA9AEEE4ED8}"/>
              </a:ext>
            </a:extLst>
          </p:cNvPr>
          <p:cNvSpPr txBox="1"/>
          <p:nvPr/>
        </p:nvSpPr>
        <p:spPr>
          <a:xfrm>
            <a:off x="2872334" y="4210095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BGP</a:t>
            </a: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E2D12A62-84F2-E87C-2FA5-FEF2ADDC30FF}"/>
              </a:ext>
            </a:extLst>
          </p:cNvPr>
          <p:cNvCxnSpPr>
            <a:cxnSpLocks/>
          </p:cNvCxnSpPr>
          <p:nvPr/>
        </p:nvCxnSpPr>
        <p:spPr>
          <a:xfrm>
            <a:off x="2590546" y="5181297"/>
            <a:ext cx="6602864" cy="26883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94E9F370-1C49-5105-96FC-0A8A31A0B598}"/>
              </a:ext>
            </a:extLst>
          </p:cNvPr>
          <p:cNvSpPr txBox="1"/>
          <p:nvPr/>
        </p:nvSpPr>
        <p:spPr>
          <a:xfrm>
            <a:off x="4393070" y="5166039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BGP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419FB54E-46C0-9366-92F0-7BB1254B426D}"/>
              </a:ext>
            </a:extLst>
          </p:cNvPr>
          <p:cNvCxnSpPr>
            <a:cxnSpLocks/>
          </p:cNvCxnSpPr>
          <p:nvPr/>
        </p:nvCxnSpPr>
        <p:spPr>
          <a:xfrm flipV="1">
            <a:off x="7900669" y="2268330"/>
            <a:ext cx="1234647" cy="1235143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6FD4B7CA-1D7A-9BD0-E2AD-154CB7B5B249}"/>
              </a:ext>
            </a:extLst>
          </p:cNvPr>
          <p:cNvSpPr txBox="1"/>
          <p:nvPr/>
        </p:nvSpPr>
        <p:spPr>
          <a:xfrm>
            <a:off x="7969563" y="2801070"/>
            <a:ext cx="4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BGP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6F419D39-F454-4EBB-F99B-4817C8A0888F}"/>
              </a:ext>
            </a:extLst>
          </p:cNvPr>
          <p:cNvCxnSpPr>
            <a:cxnSpLocks/>
          </p:cNvCxnSpPr>
          <p:nvPr/>
        </p:nvCxnSpPr>
        <p:spPr>
          <a:xfrm flipV="1">
            <a:off x="7984197" y="3249018"/>
            <a:ext cx="1202359" cy="41788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1CBD56C1-3826-A306-5BEF-F928C6C8E1D3}"/>
              </a:ext>
            </a:extLst>
          </p:cNvPr>
          <p:cNvSpPr txBox="1"/>
          <p:nvPr/>
        </p:nvSpPr>
        <p:spPr>
          <a:xfrm>
            <a:off x="8632776" y="3367351"/>
            <a:ext cx="4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BGP</a:t>
            </a: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7C99649-EAF2-D801-82D2-6136BB946F60}"/>
              </a:ext>
            </a:extLst>
          </p:cNvPr>
          <p:cNvCxnSpPr>
            <a:cxnSpLocks/>
          </p:cNvCxnSpPr>
          <p:nvPr/>
        </p:nvCxnSpPr>
        <p:spPr>
          <a:xfrm>
            <a:off x="7900669" y="4181484"/>
            <a:ext cx="1292741" cy="77295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EFA21C20-B74B-1A54-D573-FFA5DE32F79A}"/>
              </a:ext>
            </a:extLst>
          </p:cNvPr>
          <p:cNvSpPr txBox="1"/>
          <p:nvPr/>
        </p:nvSpPr>
        <p:spPr>
          <a:xfrm>
            <a:off x="8199522" y="4219113"/>
            <a:ext cx="4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BGP</a:t>
            </a:r>
          </a:p>
        </p:txBody>
      </p:sp>
    </p:spTree>
    <p:extLst>
      <p:ext uri="{BB962C8B-B14F-4D97-AF65-F5344CB8AC3E}">
        <p14:creationId xmlns:p14="http://schemas.microsoft.com/office/powerpoint/2010/main" val="8295281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>
            <a:extLst>
              <a:ext uri="{FF2B5EF4-FFF2-40B4-BE49-F238E27FC236}">
                <a16:creationId xmlns:a16="http://schemas.microsoft.com/office/drawing/2014/main" id="{95AFFCFB-9A03-ACC8-5BE9-891E1B4539AC}"/>
              </a:ext>
            </a:extLst>
          </p:cNvPr>
          <p:cNvGrpSpPr/>
          <p:nvPr/>
        </p:nvGrpSpPr>
        <p:grpSpPr>
          <a:xfrm>
            <a:off x="632594" y="5647459"/>
            <a:ext cx="10607976" cy="865828"/>
            <a:chOff x="632594" y="5647459"/>
            <a:chExt cx="10607976" cy="865828"/>
          </a:xfrm>
        </p:grpSpPr>
        <p:sp>
          <p:nvSpPr>
            <p:cNvPr id="224" name="Rounded Rectangle 223">
              <a:extLst>
                <a:ext uri="{FF2B5EF4-FFF2-40B4-BE49-F238E27FC236}">
                  <a16:creationId xmlns:a16="http://schemas.microsoft.com/office/drawing/2014/main" id="{1B5843F3-4D89-71A9-6418-119573639CB0}"/>
                </a:ext>
              </a:extLst>
            </p:cNvPr>
            <p:cNvSpPr/>
            <p:nvPr/>
          </p:nvSpPr>
          <p:spPr>
            <a:xfrm>
              <a:off x="632594" y="5647459"/>
              <a:ext cx="10607976" cy="8658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6FD41E5E-788C-2E91-1443-2F3BF45A773B}"/>
                </a:ext>
              </a:extLst>
            </p:cNvPr>
            <p:cNvSpPr txBox="1"/>
            <p:nvPr/>
          </p:nvSpPr>
          <p:spPr>
            <a:xfrm>
              <a:off x="5612418" y="6043950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EVPN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7DDC3E2-5536-A685-2872-F7A29EE11AB8}"/>
              </a:ext>
            </a:extLst>
          </p:cNvPr>
          <p:cNvGrpSpPr/>
          <p:nvPr/>
        </p:nvGrpSpPr>
        <p:grpSpPr>
          <a:xfrm>
            <a:off x="1453836" y="3692647"/>
            <a:ext cx="8823433" cy="865828"/>
            <a:chOff x="1460938" y="3713706"/>
            <a:chExt cx="8823433" cy="865828"/>
          </a:xfrm>
        </p:grpSpPr>
        <p:sp>
          <p:nvSpPr>
            <p:cNvPr id="216" name="Rounded Rectangle 215">
              <a:extLst>
                <a:ext uri="{FF2B5EF4-FFF2-40B4-BE49-F238E27FC236}">
                  <a16:creationId xmlns:a16="http://schemas.microsoft.com/office/drawing/2014/main" id="{C5A0A764-5569-0B52-FA50-36E0B58CD63A}"/>
                </a:ext>
              </a:extLst>
            </p:cNvPr>
            <p:cNvSpPr/>
            <p:nvPr/>
          </p:nvSpPr>
          <p:spPr>
            <a:xfrm>
              <a:off x="1460938" y="3713706"/>
              <a:ext cx="8823433" cy="8658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10B59A1-9F5F-E414-E607-D833ADC023C7}"/>
                </a:ext>
              </a:extLst>
            </p:cNvPr>
            <p:cNvSpPr txBox="1"/>
            <p:nvPr/>
          </p:nvSpPr>
          <p:spPr>
            <a:xfrm>
              <a:off x="5298919" y="3931118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EVPN type 5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64905AD5-A362-EF81-15DD-B62DD9A1D065}"/>
              </a:ext>
            </a:extLst>
          </p:cNvPr>
          <p:cNvGrpSpPr/>
          <p:nvPr/>
        </p:nvGrpSpPr>
        <p:grpSpPr>
          <a:xfrm>
            <a:off x="1460938" y="2663097"/>
            <a:ext cx="8823433" cy="865828"/>
            <a:chOff x="1460938" y="2705160"/>
            <a:chExt cx="8823433" cy="865828"/>
          </a:xfrm>
        </p:grpSpPr>
        <p:sp>
          <p:nvSpPr>
            <p:cNvPr id="214" name="Rounded Rectangle 213">
              <a:extLst>
                <a:ext uri="{FF2B5EF4-FFF2-40B4-BE49-F238E27FC236}">
                  <a16:creationId xmlns:a16="http://schemas.microsoft.com/office/drawing/2014/main" id="{03587BF0-F902-7ABF-4D4F-10BB8666E01B}"/>
                </a:ext>
              </a:extLst>
            </p:cNvPr>
            <p:cNvSpPr/>
            <p:nvPr/>
          </p:nvSpPr>
          <p:spPr>
            <a:xfrm>
              <a:off x="1460938" y="2705160"/>
              <a:ext cx="8823433" cy="8658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FD6733A-A100-A363-15F5-18C42C6D846C}"/>
                </a:ext>
              </a:extLst>
            </p:cNvPr>
            <p:cNvSpPr txBox="1"/>
            <p:nvPr/>
          </p:nvSpPr>
          <p:spPr>
            <a:xfrm>
              <a:off x="3248966" y="2765441"/>
              <a:ext cx="14687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IP Routing/</a:t>
              </a:r>
            </a:p>
            <a:p>
              <a:r>
                <a:rPr lang="en-US" dirty="0"/>
                <a:t>BGP free core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6D90866-2A2C-9B0D-B194-BF3D429F1453}"/>
              </a:ext>
            </a:extLst>
          </p:cNvPr>
          <p:cNvGrpSpPr/>
          <p:nvPr/>
        </p:nvGrpSpPr>
        <p:grpSpPr>
          <a:xfrm>
            <a:off x="1460938" y="1690688"/>
            <a:ext cx="8823433" cy="865828"/>
            <a:chOff x="1460938" y="1690688"/>
            <a:chExt cx="8823433" cy="865828"/>
          </a:xfrm>
        </p:grpSpPr>
        <p:sp>
          <p:nvSpPr>
            <p:cNvPr id="212" name="Rounded Rectangle 211">
              <a:extLst>
                <a:ext uri="{FF2B5EF4-FFF2-40B4-BE49-F238E27FC236}">
                  <a16:creationId xmlns:a16="http://schemas.microsoft.com/office/drawing/2014/main" id="{04DFA6EA-36ED-CA3C-78FF-5C0B5C84E61E}"/>
                </a:ext>
              </a:extLst>
            </p:cNvPr>
            <p:cNvSpPr/>
            <p:nvPr/>
          </p:nvSpPr>
          <p:spPr>
            <a:xfrm>
              <a:off x="1460938" y="1690688"/>
              <a:ext cx="8823433" cy="8658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0EE60B7B-3EB5-0239-E1E5-C3AC103F8F45}"/>
                </a:ext>
              </a:extLst>
            </p:cNvPr>
            <p:cNvSpPr txBox="1"/>
            <p:nvPr/>
          </p:nvSpPr>
          <p:spPr>
            <a:xfrm>
              <a:off x="4129565" y="1958709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L3VPN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991380B-9A49-FE75-C38D-6020063AFE41}"/>
              </a:ext>
            </a:extLst>
          </p:cNvPr>
          <p:cNvGrpSpPr/>
          <p:nvPr/>
        </p:nvGrpSpPr>
        <p:grpSpPr>
          <a:xfrm>
            <a:off x="1460938" y="4650855"/>
            <a:ext cx="8823433" cy="865828"/>
            <a:chOff x="1460938" y="4776859"/>
            <a:chExt cx="8823433" cy="865828"/>
          </a:xfrm>
        </p:grpSpPr>
        <p:sp>
          <p:nvSpPr>
            <p:cNvPr id="218" name="Rounded Rectangle 217">
              <a:extLst>
                <a:ext uri="{FF2B5EF4-FFF2-40B4-BE49-F238E27FC236}">
                  <a16:creationId xmlns:a16="http://schemas.microsoft.com/office/drawing/2014/main" id="{DF223D5F-7F8C-4975-218B-6BF924A7631F}"/>
                </a:ext>
              </a:extLst>
            </p:cNvPr>
            <p:cNvSpPr/>
            <p:nvPr/>
          </p:nvSpPr>
          <p:spPr>
            <a:xfrm>
              <a:off x="1460938" y="4776859"/>
              <a:ext cx="8823433" cy="8658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1489824-30B3-DB08-9833-285E5A786F34}"/>
                </a:ext>
              </a:extLst>
            </p:cNvPr>
            <p:cNvSpPr txBox="1"/>
            <p:nvPr/>
          </p:nvSpPr>
          <p:spPr>
            <a:xfrm>
              <a:off x="3586237" y="4919778"/>
              <a:ext cx="1326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EVPN-VPWS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0421C595-4D9A-C43D-DDC3-A64AECDE27CD}"/>
              </a:ext>
            </a:extLst>
          </p:cNvPr>
          <p:cNvSpPr/>
          <p:nvPr/>
        </p:nvSpPr>
        <p:spPr>
          <a:xfrm>
            <a:off x="1831155" y="1766275"/>
            <a:ext cx="735725" cy="73309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0AAAF5-8CB1-FEFC-35DC-0FAC21AFF073}"/>
              </a:ext>
            </a:extLst>
          </p:cNvPr>
          <p:cNvSpPr/>
          <p:nvPr/>
        </p:nvSpPr>
        <p:spPr>
          <a:xfrm>
            <a:off x="3933497" y="3437695"/>
            <a:ext cx="814551" cy="8210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PE11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1A68D9-E02E-CEFF-F7FB-3AAFB96A5C3D}"/>
              </a:ext>
            </a:extLst>
          </p:cNvPr>
          <p:cNvCxnSpPr>
            <a:cxnSpLocks/>
            <a:stCxn id="4" idx="5"/>
            <a:endCxn id="27" idx="1"/>
          </p:cNvCxnSpPr>
          <p:nvPr/>
        </p:nvCxnSpPr>
        <p:spPr>
          <a:xfrm>
            <a:off x="4628760" y="4138534"/>
            <a:ext cx="1025544" cy="935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E41448-2305-AF2B-3E3E-33B802AD0DED}"/>
              </a:ext>
            </a:extLst>
          </p:cNvPr>
          <p:cNvCxnSpPr>
            <a:cxnSpLocks/>
            <a:stCxn id="4" idx="7"/>
            <a:endCxn id="22" idx="3"/>
          </p:cNvCxnSpPr>
          <p:nvPr/>
        </p:nvCxnSpPr>
        <p:spPr>
          <a:xfrm flipV="1">
            <a:off x="4628760" y="2654339"/>
            <a:ext cx="1025544" cy="903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EE7824-ED81-1144-6708-6E7F9A520642}"/>
              </a:ext>
            </a:extLst>
          </p:cNvPr>
          <p:cNvCxnSpPr>
            <a:cxnSpLocks/>
            <a:stCxn id="22" idx="5"/>
            <a:endCxn id="47" idx="1"/>
          </p:cNvCxnSpPr>
          <p:nvPr/>
        </p:nvCxnSpPr>
        <p:spPr>
          <a:xfrm>
            <a:off x="6230279" y="2654339"/>
            <a:ext cx="1058655" cy="903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6FCFE7B-EACA-4A91-BC33-905703C8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SRv6 Lab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E1F4BEC-65A3-828E-485C-120CA0CE20C4}"/>
              </a:ext>
            </a:extLst>
          </p:cNvPr>
          <p:cNvSpPr/>
          <p:nvPr/>
        </p:nvSpPr>
        <p:spPr>
          <a:xfrm>
            <a:off x="5535016" y="1953500"/>
            <a:ext cx="814551" cy="8210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7A8EE9-3D3E-0CE3-86E6-AB102FDC1FEA}"/>
              </a:ext>
            </a:extLst>
          </p:cNvPr>
          <p:cNvSpPr/>
          <p:nvPr/>
        </p:nvSpPr>
        <p:spPr>
          <a:xfrm>
            <a:off x="5535016" y="4953414"/>
            <a:ext cx="814551" cy="8210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13C690F-FE06-B24E-06A8-416E07194AF3}"/>
              </a:ext>
            </a:extLst>
          </p:cNvPr>
          <p:cNvSpPr/>
          <p:nvPr/>
        </p:nvSpPr>
        <p:spPr>
          <a:xfrm>
            <a:off x="7169646" y="3437695"/>
            <a:ext cx="814551" cy="8210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PE12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CDA0BFA-8671-245C-49E9-564B85FD6850}"/>
              </a:ext>
            </a:extLst>
          </p:cNvPr>
          <p:cNvCxnSpPr>
            <a:cxnSpLocks/>
            <a:stCxn id="27" idx="7"/>
            <a:endCxn id="47" idx="3"/>
          </p:cNvCxnSpPr>
          <p:nvPr/>
        </p:nvCxnSpPr>
        <p:spPr>
          <a:xfrm flipV="1">
            <a:off x="6230279" y="4138534"/>
            <a:ext cx="1058655" cy="935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BE71B739-968C-EBA7-87AA-0EF1D3B2B43B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566880" y="2132824"/>
            <a:ext cx="1366617" cy="171541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44AA613-0B21-1BE4-FF18-D1E04E54C51F}"/>
              </a:ext>
            </a:extLst>
          </p:cNvPr>
          <p:cNvSpPr/>
          <p:nvPr/>
        </p:nvSpPr>
        <p:spPr>
          <a:xfrm>
            <a:off x="543910" y="1690688"/>
            <a:ext cx="786968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c1ce1</a:t>
            </a: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F5909529-BF92-2094-A919-E1F9A3980B98}"/>
              </a:ext>
            </a:extLst>
          </p:cNvPr>
          <p:cNvCxnSpPr>
            <a:cxnSpLocks/>
            <a:stCxn id="73" idx="3"/>
            <a:endCxn id="3" idx="2"/>
          </p:cNvCxnSpPr>
          <p:nvPr/>
        </p:nvCxnSpPr>
        <p:spPr>
          <a:xfrm>
            <a:off x="1330878" y="1864848"/>
            <a:ext cx="500277" cy="26797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F81E9E3-6EC9-21DB-1805-923611232359}"/>
              </a:ext>
            </a:extLst>
          </p:cNvPr>
          <p:cNvSpPr/>
          <p:nvPr/>
        </p:nvSpPr>
        <p:spPr>
          <a:xfrm>
            <a:off x="543910" y="2189882"/>
            <a:ext cx="786968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c2ce1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4E636D6-B941-101E-18CB-6D5CF046DA4F}"/>
              </a:ext>
            </a:extLst>
          </p:cNvPr>
          <p:cNvCxnSpPr>
            <a:cxnSpLocks/>
            <a:stCxn id="78" idx="3"/>
            <a:endCxn id="3" idx="2"/>
          </p:cNvCxnSpPr>
          <p:nvPr/>
        </p:nvCxnSpPr>
        <p:spPr>
          <a:xfrm flipV="1">
            <a:off x="1330878" y="2132824"/>
            <a:ext cx="500277" cy="231218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7FEB588B-B0FA-3C86-85B7-1CFA955E7A27}"/>
              </a:ext>
            </a:extLst>
          </p:cNvPr>
          <p:cNvSpPr/>
          <p:nvPr/>
        </p:nvSpPr>
        <p:spPr>
          <a:xfrm>
            <a:off x="1831155" y="2749119"/>
            <a:ext cx="735725" cy="73309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ce3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DA204665-A4CC-A339-47A5-2035831670A8}"/>
              </a:ext>
            </a:extLst>
          </p:cNvPr>
          <p:cNvCxnSpPr>
            <a:cxnSpLocks/>
            <a:stCxn id="85" idx="6"/>
            <a:endCxn id="4" idx="2"/>
          </p:cNvCxnSpPr>
          <p:nvPr/>
        </p:nvCxnSpPr>
        <p:spPr>
          <a:xfrm>
            <a:off x="2566880" y="3115668"/>
            <a:ext cx="1366617" cy="732569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D5425C5-5B93-915A-5368-1FA7B7DF6158}"/>
              </a:ext>
            </a:extLst>
          </p:cNvPr>
          <p:cNvSpPr/>
          <p:nvPr/>
        </p:nvSpPr>
        <p:spPr>
          <a:xfrm>
            <a:off x="543910" y="2673532"/>
            <a:ext cx="786968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c1ce3</a:t>
            </a:r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3CC2C830-8E61-3E4F-2426-D30A8BD70FB1}"/>
              </a:ext>
            </a:extLst>
          </p:cNvPr>
          <p:cNvCxnSpPr>
            <a:cxnSpLocks/>
            <a:stCxn id="87" idx="3"/>
            <a:endCxn id="85" idx="2"/>
          </p:cNvCxnSpPr>
          <p:nvPr/>
        </p:nvCxnSpPr>
        <p:spPr>
          <a:xfrm>
            <a:off x="1330878" y="2847692"/>
            <a:ext cx="500277" cy="26797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974B9D5A-BB35-1FEE-4F60-4C02512E5AFF}"/>
              </a:ext>
            </a:extLst>
          </p:cNvPr>
          <p:cNvSpPr/>
          <p:nvPr/>
        </p:nvSpPr>
        <p:spPr>
          <a:xfrm>
            <a:off x="543910" y="3172726"/>
            <a:ext cx="786968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c2ce3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5B7686D6-4472-D831-3689-A4E1D10797D7}"/>
              </a:ext>
            </a:extLst>
          </p:cNvPr>
          <p:cNvCxnSpPr>
            <a:cxnSpLocks/>
            <a:stCxn id="89" idx="3"/>
            <a:endCxn id="85" idx="2"/>
          </p:cNvCxnSpPr>
          <p:nvPr/>
        </p:nvCxnSpPr>
        <p:spPr>
          <a:xfrm flipV="1">
            <a:off x="1330878" y="3115668"/>
            <a:ext cx="500277" cy="231218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0A2B5F81-7EE0-8388-84CC-42E3BB7EF02D}"/>
              </a:ext>
            </a:extLst>
          </p:cNvPr>
          <p:cNvSpPr/>
          <p:nvPr/>
        </p:nvSpPr>
        <p:spPr>
          <a:xfrm>
            <a:off x="1831155" y="3726486"/>
            <a:ext cx="735725" cy="73309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ce5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ACAE5F03-F0FE-131D-0833-3FE37E526CD3}"/>
              </a:ext>
            </a:extLst>
          </p:cNvPr>
          <p:cNvCxnSpPr>
            <a:cxnSpLocks/>
            <a:stCxn id="92" idx="6"/>
            <a:endCxn id="4" idx="2"/>
          </p:cNvCxnSpPr>
          <p:nvPr/>
        </p:nvCxnSpPr>
        <p:spPr>
          <a:xfrm flipV="1">
            <a:off x="2566880" y="3848237"/>
            <a:ext cx="1366617" cy="244798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F88D8F7-2848-CD2E-C8D1-E45E9344ED75}"/>
              </a:ext>
            </a:extLst>
          </p:cNvPr>
          <p:cNvSpPr/>
          <p:nvPr/>
        </p:nvSpPr>
        <p:spPr>
          <a:xfrm>
            <a:off x="543910" y="3650899"/>
            <a:ext cx="786968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c1ce5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325E8753-4577-5943-4220-3D4B789893BB}"/>
              </a:ext>
            </a:extLst>
          </p:cNvPr>
          <p:cNvCxnSpPr>
            <a:cxnSpLocks/>
            <a:stCxn id="94" idx="3"/>
            <a:endCxn id="92" idx="2"/>
          </p:cNvCxnSpPr>
          <p:nvPr/>
        </p:nvCxnSpPr>
        <p:spPr>
          <a:xfrm>
            <a:off x="1330878" y="3825059"/>
            <a:ext cx="500277" cy="26797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D8B6D5F-30DC-80E4-523E-033A3EE77050}"/>
              </a:ext>
            </a:extLst>
          </p:cNvPr>
          <p:cNvSpPr/>
          <p:nvPr/>
        </p:nvSpPr>
        <p:spPr>
          <a:xfrm>
            <a:off x="543910" y="4150093"/>
            <a:ext cx="786968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c2ce5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9630B768-6E8E-1806-E4B8-6CF32E5E8529}"/>
              </a:ext>
            </a:extLst>
          </p:cNvPr>
          <p:cNvCxnSpPr>
            <a:cxnSpLocks/>
            <a:stCxn id="96" idx="3"/>
            <a:endCxn id="92" idx="2"/>
          </p:cNvCxnSpPr>
          <p:nvPr/>
        </p:nvCxnSpPr>
        <p:spPr>
          <a:xfrm flipV="1">
            <a:off x="1330878" y="4093035"/>
            <a:ext cx="500277" cy="231218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EDAD510F-AC7B-C073-0A52-2B4AB815CE30}"/>
              </a:ext>
            </a:extLst>
          </p:cNvPr>
          <p:cNvSpPr/>
          <p:nvPr/>
        </p:nvSpPr>
        <p:spPr>
          <a:xfrm>
            <a:off x="1831155" y="4703853"/>
            <a:ext cx="735725" cy="73309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ce7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E749807A-61EB-0109-1669-368E834AAE8F}"/>
              </a:ext>
            </a:extLst>
          </p:cNvPr>
          <p:cNvCxnSpPr>
            <a:cxnSpLocks/>
            <a:stCxn id="99" idx="6"/>
            <a:endCxn id="4" idx="2"/>
          </p:cNvCxnSpPr>
          <p:nvPr/>
        </p:nvCxnSpPr>
        <p:spPr>
          <a:xfrm flipV="1">
            <a:off x="2566880" y="3848237"/>
            <a:ext cx="1366617" cy="122216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00E1F12-C21D-272E-A35E-D97DC6225507}"/>
              </a:ext>
            </a:extLst>
          </p:cNvPr>
          <p:cNvSpPr/>
          <p:nvPr/>
        </p:nvSpPr>
        <p:spPr>
          <a:xfrm>
            <a:off x="543910" y="4628266"/>
            <a:ext cx="786968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c1ce7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0D14916A-3179-894D-8086-A27C6DF90561}"/>
              </a:ext>
            </a:extLst>
          </p:cNvPr>
          <p:cNvCxnSpPr>
            <a:cxnSpLocks/>
            <a:stCxn id="101" idx="3"/>
            <a:endCxn id="99" idx="2"/>
          </p:cNvCxnSpPr>
          <p:nvPr/>
        </p:nvCxnSpPr>
        <p:spPr>
          <a:xfrm>
            <a:off x="1330878" y="4802426"/>
            <a:ext cx="500277" cy="26797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03E33D4-FCBE-31F8-9CC4-6E573A8953EC}"/>
              </a:ext>
            </a:extLst>
          </p:cNvPr>
          <p:cNvSpPr/>
          <p:nvPr/>
        </p:nvSpPr>
        <p:spPr>
          <a:xfrm>
            <a:off x="543910" y="5127460"/>
            <a:ext cx="786968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c2ce7</a:t>
            </a: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FA422639-2B4A-515C-313C-551A131B1D59}"/>
              </a:ext>
            </a:extLst>
          </p:cNvPr>
          <p:cNvCxnSpPr>
            <a:cxnSpLocks/>
            <a:stCxn id="103" idx="3"/>
            <a:endCxn id="99" idx="2"/>
          </p:cNvCxnSpPr>
          <p:nvPr/>
        </p:nvCxnSpPr>
        <p:spPr>
          <a:xfrm flipV="1">
            <a:off x="1330878" y="5070402"/>
            <a:ext cx="500277" cy="231218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7A48020-4C36-F987-5B97-816D9333E1CF}"/>
              </a:ext>
            </a:extLst>
          </p:cNvPr>
          <p:cNvSpPr/>
          <p:nvPr/>
        </p:nvSpPr>
        <p:spPr>
          <a:xfrm>
            <a:off x="640339" y="6025676"/>
            <a:ext cx="1008993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c1evpn1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0255BDC-648D-CEFA-FD9A-32E6B992549F}"/>
              </a:ext>
            </a:extLst>
          </p:cNvPr>
          <p:cNvSpPr/>
          <p:nvPr/>
        </p:nvSpPr>
        <p:spPr>
          <a:xfrm>
            <a:off x="1831155" y="6025676"/>
            <a:ext cx="1008993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c2evpn1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B6A4820-597D-74EA-25B8-058A93F28A7C}"/>
              </a:ext>
            </a:extLst>
          </p:cNvPr>
          <p:cNvSpPr/>
          <p:nvPr/>
        </p:nvSpPr>
        <p:spPr>
          <a:xfrm flipV="1">
            <a:off x="951430" y="5750746"/>
            <a:ext cx="162281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42AA7EFA-980E-2F3C-6E94-01D3D8618E65}"/>
              </a:ext>
            </a:extLst>
          </p:cNvPr>
          <p:cNvCxnSpPr>
            <a:cxnSpLocks/>
            <a:stCxn id="117" idx="3"/>
            <a:endCxn id="4" idx="2"/>
          </p:cNvCxnSpPr>
          <p:nvPr/>
        </p:nvCxnSpPr>
        <p:spPr>
          <a:xfrm flipV="1">
            <a:off x="2574243" y="3848237"/>
            <a:ext cx="1359254" cy="192536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21FD7C8D-5178-E4A8-49E7-097FC7C9393D}"/>
              </a:ext>
            </a:extLst>
          </p:cNvPr>
          <p:cNvCxnSpPr>
            <a:cxnSpLocks/>
            <a:stCxn id="114" idx="0"/>
            <a:endCxn id="117" idx="0"/>
          </p:cNvCxnSpPr>
          <p:nvPr/>
        </p:nvCxnSpPr>
        <p:spPr>
          <a:xfrm rot="5400000" flipH="1" flipV="1">
            <a:off x="1339231" y="5602071"/>
            <a:ext cx="229211" cy="61800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48E2CF7-C825-6C1A-3D97-46B95EFA9614}"/>
              </a:ext>
            </a:extLst>
          </p:cNvPr>
          <p:cNvCxnSpPr>
            <a:cxnSpLocks/>
            <a:stCxn id="117" idx="0"/>
            <a:endCxn id="116" idx="0"/>
          </p:cNvCxnSpPr>
          <p:nvPr/>
        </p:nvCxnSpPr>
        <p:spPr>
          <a:xfrm rot="16200000" flipH="1">
            <a:off x="1934639" y="5624662"/>
            <a:ext cx="229211" cy="57281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487BAC70-7205-3720-9464-BA8EC3D8B490}"/>
              </a:ext>
            </a:extLst>
          </p:cNvPr>
          <p:cNvSpPr txBox="1"/>
          <p:nvPr/>
        </p:nvSpPr>
        <p:spPr>
          <a:xfrm>
            <a:off x="2566880" y="1879719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vlan101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6118405-A910-133E-E9BD-5D33CF52CBE7}"/>
              </a:ext>
            </a:extLst>
          </p:cNvPr>
          <p:cNvSpPr txBox="1"/>
          <p:nvPr/>
        </p:nvSpPr>
        <p:spPr>
          <a:xfrm>
            <a:off x="2574243" y="2851873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vlan102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1CDF687-B3F2-6527-058A-C2F779A9B6C1}"/>
              </a:ext>
            </a:extLst>
          </p:cNvPr>
          <p:cNvSpPr txBox="1"/>
          <p:nvPr/>
        </p:nvSpPr>
        <p:spPr>
          <a:xfrm>
            <a:off x="2581606" y="5495572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vlan103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682BD77-DEDB-0C7E-B3E7-F13458606168}"/>
              </a:ext>
            </a:extLst>
          </p:cNvPr>
          <p:cNvSpPr txBox="1"/>
          <p:nvPr/>
        </p:nvSpPr>
        <p:spPr>
          <a:xfrm>
            <a:off x="2581606" y="3820253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vlan104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FE7E34A-D77A-BF8D-A7F7-7D5B92A78C05}"/>
              </a:ext>
            </a:extLst>
          </p:cNvPr>
          <p:cNvSpPr txBox="1"/>
          <p:nvPr/>
        </p:nvSpPr>
        <p:spPr>
          <a:xfrm>
            <a:off x="2581606" y="4788633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vlan105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7925A4A-2724-C877-1635-0E50E29BF1A2}"/>
              </a:ext>
            </a:extLst>
          </p:cNvPr>
          <p:cNvSpPr/>
          <p:nvPr/>
        </p:nvSpPr>
        <p:spPr>
          <a:xfrm>
            <a:off x="9186557" y="1766275"/>
            <a:ext cx="735725" cy="73309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ce2</a:t>
            </a:r>
          </a:p>
        </p:txBody>
      </p: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84C42C26-CF99-5B3B-3843-236540C307AE}"/>
              </a:ext>
            </a:extLst>
          </p:cNvPr>
          <p:cNvCxnSpPr>
            <a:cxnSpLocks/>
            <a:stCxn id="47" idx="6"/>
            <a:endCxn id="135" idx="2"/>
          </p:cNvCxnSpPr>
          <p:nvPr/>
        </p:nvCxnSpPr>
        <p:spPr>
          <a:xfrm flipV="1">
            <a:off x="7984197" y="2132824"/>
            <a:ext cx="1202360" cy="171541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AFCB826-F630-0371-FBBF-4B1827ECF58A}"/>
              </a:ext>
            </a:extLst>
          </p:cNvPr>
          <p:cNvSpPr/>
          <p:nvPr/>
        </p:nvSpPr>
        <p:spPr>
          <a:xfrm>
            <a:off x="10427703" y="1709003"/>
            <a:ext cx="786968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c3ce2</a:t>
            </a:r>
          </a:p>
        </p:txBody>
      </p: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8908EFFC-C252-604C-AB1B-3609B27937AB}"/>
              </a:ext>
            </a:extLst>
          </p:cNvPr>
          <p:cNvCxnSpPr>
            <a:cxnSpLocks/>
            <a:stCxn id="137" idx="1"/>
            <a:endCxn id="135" idx="6"/>
          </p:cNvCxnSpPr>
          <p:nvPr/>
        </p:nvCxnSpPr>
        <p:spPr>
          <a:xfrm rot="10800000" flipV="1">
            <a:off x="9922283" y="1883162"/>
            <a:ext cx="505421" cy="24966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B95BBE6-61B5-3B6E-1C50-5B5B35D7DB58}"/>
              </a:ext>
            </a:extLst>
          </p:cNvPr>
          <p:cNvSpPr/>
          <p:nvPr/>
        </p:nvSpPr>
        <p:spPr>
          <a:xfrm>
            <a:off x="10427703" y="2208197"/>
            <a:ext cx="786968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c4ce2</a:t>
            </a:r>
          </a:p>
        </p:txBody>
      </p: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9B0C7F08-C75D-1F6F-DC7C-E03F1B7EE157}"/>
              </a:ext>
            </a:extLst>
          </p:cNvPr>
          <p:cNvCxnSpPr>
            <a:cxnSpLocks/>
            <a:stCxn id="139" idx="1"/>
            <a:endCxn id="135" idx="6"/>
          </p:cNvCxnSpPr>
          <p:nvPr/>
        </p:nvCxnSpPr>
        <p:spPr>
          <a:xfrm rot="10800000">
            <a:off x="9922283" y="2132825"/>
            <a:ext cx="505421" cy="24953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1138D24D-AE93-FBA5-E447-BA39B91512B2}"/>
              </a:ext>
            </a:extLst>
          </p:cNvPr>
          <p:cNvSpPr/>
          <p:nvPr/>
        </p:nvSpPr>
        <p:spPr>
          <a:xfrm>
            <a:off x="9186557" y="2749119"/>
            <a:ext cx="735725" cy="73309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ce4</a:t>
            </a:r>
          </a:p>
        </p:txBody>
      </p: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D9BE3356-0563-75E8-0AEE-A9A1CA12ADB8}"/>
              </a:ext>
            </a:extLst>
          </p:cNvPr>
          <p:cNvCxnSpPr>
            <a:cxnSpLocks/>
            <a:stCxn id="47" idx="6"/>
            <a:endCxn id="141" idx="2"/>
          </p:cNvCxnSpPr>
          <p:nvPr/>
        </p:nvCxnSpPr>
        <p:spPr>
          <a:xfrm flipV="1">
            <a:off x="7984197" y="3115668"/>
            <a:ext cx="1202360" cy="7325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A3647A9-4A1B-2D9A-C620-354F6A2D97E9}"/>
              </a:ext>
            </a:extLst>
          </p:cNvPr>
          <p:cNvSpPr/>
          <p:nvPr/>
        </p:nvSpPr>
        <p:spPr>
          <a:xfrm>
            <a:off x="10427703" y="2691847"/>
            <a:ext cx="786968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c3ce5</a:t>
            </a:r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721AD76E-24EF-D560-199A-2C83BDBFF1CE}"/>
              </a:ext>
            </a:extLst>
          </p:cNvPr>
          <p:cNvCxnSpPr>
            <a:cxnSpLocks/>
            <a:stCxn id="143" idx="1"/>
            <a:endCxn id="141" idx="6"/>
          </p:cNvCxnSpPr>
          <p:nvPr/>
        </p:nvCxnSpPr>
        <p:spPr>
          <a:xfrm rot="10800000" flipV="1">
            <a:off x="9922283" y="2866006"/>
            <a:ext cx="505421" cy="24966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AB7A031-977D-CC4B-51D3-ED4D83E2D55A}"/>
              </a:ext>
            </a:extLst>
          </p:cNvPr>
          <p:cNvSpPr/>
          <p:nvPr/>
        </p:nvSpPr>
        <p:spPr>
          <a:xfrm>
            <a:off x="10427703" y="3191041"/>
            <a:ext cx="786968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c4ce4</a:t>
            </a:r>
          </a:p>
        </p:txBody>
      </p: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C8ABB550-4BCD-9BE4-40DF-1B9EA95319F8}"/>
              </a:ext>
            </a:extLst>
          </p:cNvPr>
          <p:cNvCxnSpPr>
            <a:cxnSpLocks/>
            <a:stCxn id="145" idx="1"/>
            <a:endCxn id="141" idx="6"/>
          </p:cNvCxnSpPr>
          <p:nvPr/>
        </p:nvCxnSpPr>
        <p:spPr>
          <a:xfrm rot="10800000">
            <a:off x="9922283" y="3115669"/>
            <a:ext cx="505421" cy="24953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8C971568-4B44-4CDA-2145-93001B2D4121}"/>
              </a:ext>
            </a:extLst>
          </p:cNvPr>
          <p:cNvSpPr/>
          <p:nvPr/>
        </p:nvSpPr>
        <p:spPr>
          <a:xfrm>
            <a:off x="9186557" y="3726486"/>
            <a:ext cx="735725" cy="73309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ce6</a:t>
            </a:r>
          </a:p>
        </p:txBody>
      </p: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6E1E2B15-F04E-9EA2-C9EE-81D91B1F3B90}"/>
              </a:ext>
            </a:extLst>
          </p:cNvPr>
          <p:cNvCxnSpPr>
            <a:cxnSpLocks/>
            <a:stCxn id="147" idx="2"/>
            <a:endCxn id="47" idx="6"/>
          </p:cNvCxnSpPr>
          <p:nvPr/>
        </p:nvCxnSpPr>
        <p:spPr>
          <a:xfrm rot="10800000">
            <a:off x="7984197" y="3848237"/>
            <a:ext cx="1202360" cy="24479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126FAFA-2220-2E42-8A89-C080093EEB06}"/>
              </a:ext>
            </a:extLst>
          </p:cNvPr>
          <p:cNvSpPr/>
          <p:nvPr/>
        </p:nvSpPr>
        <p:spPr>
          <a:xfrm>
            <a:off x="10427703" y="3669214"/>
            <a:ext cx="786968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c3ce6</a:t>
            </a: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05EC2668-6C47-197F-136F-636F56F76B28}"/>
              </a:ext>
            </a:extLst>
          </p:cNvPr>
          <p:cNvCxnSpPr>
            <a:cxnSpLocks/>
            <a:stCxn id="149" idx="1"/>
            <a:endCxn id="147" idx="6"/>
          </p:cNvCxnSpPr>
          <p:nvPr/>
        </p:nvCxnSpPr>
        <p:spPr>
          <a:xfrm rot="10800000" flipV="1">
            <a:off x="9922283" y="3843373"/>
            <a:ext cx="505421" cy="24966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32583F0-C528-6C0F-73DF-06668C1877E6}"/>
              </a:ext>
            </a:extLst>
          </p:cNvPr>
          <p:cNvSpPr/>
          <p:nvPr/>
        </p:nvSpPr>
        <p:spPr>
          <a:xfrm>
            <a:off x="10427703" y="4168408"/>
            <a:ext cx="786968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c4ce6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723ABCEB-E431-061B-759C-5558E4C9052A}"/>
              </a:ext>
            </a:extLst>
          </p:cNvPr>
          <p:cNvCxnSpPr>
            <a:cxnSpLocks/>
            <a:stCxn id="151" idx="1"/>
            <a:endCxn id="147" idx="6"/>
          </p:cNvCxnSpPr>
          <p:nvPr/>
        </p:nvCxnSpPr>
        <p:spPr>
          <a:xfrm rot="10800000">
            <a:off x="9922283" y="4093036"/>
            <a:ext cx="505421" cy="24953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0C640AD0-DA55-D2E5-734D-A31D42FA655F}"/>
              </a:ext>
            </a:extLst>
          </p:cNvPr>
          <p:cNvSpPr/>
          <p:nvPr/>
        </p:nvSpPr>
        <p:spPr>
          <a:xfrm>
            <a:off x="9186557" y="4703853"/>
            <a:ext cx="735725" cy="73309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ce8</a:t>
            </a: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B64ED996-18E1-BA7C-01D1-58F5FD4E1A11}"/>
              </a:ext>
            </a:extLst>
          </p:cNvPr>
          <p:cNvCxnSpPr>
            <a:cxnSpLocks/>
            <a:stCxn id="153" idx="2"/>
            <a:endCxn id="47" idx="6"/>
          </p:cNvCxnSpPr>
          <p:nvPr/>
        </p:nvCxnSpPr>
        <p:spPr>
          <a:xfrm rot="10800000">
            <a:off x="7984197" y="3848238"/>
            <a:ext cx="1202360" cy="122216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0C707B6-9943-580B-4C10-61FA3EE71D0A}"/>
              </a:ext>
            </a:extLst>
          </p:cNvPr>
          <p:cNvSpPr/>
          <p:nvPr/>
        </p:nvSpPr>
        <p:spPr>
          <a:xfrm>
            <a:off x="10427703" y="4646581"/>
            <a:ext cx="786968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c3ce8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1CE8E8D2-7946-DC94-764D-7426271D6A1D}"/>
              </a:ext>
            </a:extLst>
          </p:cNvPr>
          <p:cNvCxnSpPr>
            <a:cxnSpLocks/>
            <a:stCxn id="155" idx="1"/>
            <a:endCxn id="153" idx="6"/>
          </p:cNvCxnSpPr>
          <p:nvPr/>
        </p:nvCxnSpPr>
        <p:spPr>
          <a:xfrm rot="10800000" flipV="1">
            <a:off x="9922283" y="4820740"/>
            <a:ext cx="505421" cy="24966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D3BB0D9-AEC9-5A42-E5B9-C21900930789}"/>
              </a:ext>
            </a:extLst>
          </p:cNvPr>
          <p:cNvSpPr/>
          <p:nvPr/>
        </p:nvSpPr>
        <p:spPr>
          <a:xfrm>
            <a:off x="10427703" y="5145775"/>
            <a:ext cx="786968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c4ce8</a:t>
            </a:r>
          </a:p>
        </p:txBody>
      </p: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7C0D4383-A318-D738-FB70-729BACF5E2EE}"/>
              </a:ext>
            </a:extLst>
          </p:cNvPr>
          <p:cNvCxnSpPr>
            <a:cxnSpLocks/>
            <a:stCxn id="157" idx="1"/>
            <a:endCxn id="153" idx="6"/>
          </p:cNvCxnSpPr>
          <p:nvPr/>
        </p:nvCxnSpPr>
        <p:spPr>
          <a:xfrm rot="10800000">
            <a:off x="9922283" y="5070403"/>
            <a:ext cx="505421" cy="24953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5EA192-2C9D-932D-2382-25704EC529D7}"/>
              </a:ext>
            </a:extLst>
          </p:cNvPr>
          <p:cNvSpPr/>
          <p:nvPr/>
        </p:nvSpPr>
        <p:spPr>
          <a:xfrm>
            <a:off x="8875466" y="6025676"/>
            <a:ext cx="1008993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c3evpn1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DDF3DCC-BFF4-2533-746F-F26C5F74D9EB}"/>
              </a:ext>
            </a:extLst>
          </p:cNvPr>
          <p:cNvSpPr/>
          <p:nvPr/>
        </p:nvSpPr>
        <p:spPr>
          <a:xfrm>
            <a:off x="10066282" y="6025676"/>
            <a:ext cx="1008993" cy="3483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c3evpn1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A7D03C7-22E5-DF2B-49FF-5B5A5AF0B81F}"/>
              </a:ext>
            </a:extLst>
          </p:cNvPr>
          <p:cNvSpPr/>
          <p:nvPr/>
        </p:nvSpPr>
        <p:spPr>
          <a:xfrm flipV="1">
            <a:off x="9186557" y="5750746"/>
            <a:ext cx="162281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96EF1348-1562-6659-E21C-BC133601B0F7}"/>
              </a:ext>
            </a:extLst>
          </p:cNvPr>
          <p:cNvCxnSpPr>
            <a:cxnSpLocks/>
            <a:stCxn id="161" idx="1"/>
            <a:endCxn id="47" idx="6"/>
          </p:cNvCxnSpPr>
          <p:nvPr/>
        </p:nvCxnSpPr>
        <p:spPr>
          <a:xfrm rot="10800000">
            <a:off x="7984197" y="3848237"/>
            <a:ext cx="1202360" cy="192536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FC783997-4B48-9A58-92C2-EF7E209B6050}"/>
              </a:ext>
            </a:extLst>
          </p:cNvPr>
          <p:cNvCxnSpPr>
            <a:cxnSpLocks/>
            <a:stCxn id="159" idx="0"/>
            <a:endCxn id="161" idx="0"/>
          </p:cNvCxnSpPr>
          <p:nvPr/>
        </p:nvCxnSpPr>
        <p:spPr>
          <a:xfrm rot="5400000" flipH="1" flipV="1">
            <a:off x="9574358" y="5602071"/>
            <a:ext cx="229211" cy="61800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0BCCA041-30D2-EAFA-72B2-4956A59A636C}"/>
              </a:ext>
            </a:extLst>
          </p:cNvPr>
          <p:cNvCxnSpPr>
            <a:cxnSpLocks/>
            <a:stCxn id="161" idx="0"/>
            <a:endCxn id="160" idx="0"/>
          </p:cNvCxnSpPr>
          <p:nvPr/>
        </p:nvCxnSpPr>
        <p:spPr>
          <a:xfrm rot="16200000" flipH="1">
            <a:off x="10169766" y="5624662"/>
            <a:ext cx="229211" cy="57281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C8F07B8F-8F8D-E35B-6B74-D07598CF4844}"/>
              </a:ext>
            </a:extLst>
          </p:cNvPr>
          <p:cNvSpPr txBox="1"/>
          <p:nvPr/>
        </p:nvSpPr>
        <p:spPr>
          <a:xfrm>
            <a:off x="8535628" y="1891144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vlan101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8305EF0-5182-AC7B-15BE-47487AEB2685}"/>
              </a:ext>
            </a:extLst>
          </p:cNvPr>
          <p:cNvSpPr txBox="1"/>
          <p:nvPr/>
        </p:nvSpPr>
        <p:spPr>
          <a:xfrm>
            <a:off x="8542991" y="2863298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vlan102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1D2063B-321B-0884-61AC-84726F742558}"/>
              </a:ext>
            </a:extLst>
          </p:cNvPr>
          <p:cNvSpPr txBox="1"/>
          <p:nvPr/>
        </p:nvSpPr>
        <p:spPr>
          <a:xfrm>
            <a:off x="8550354" y="5506997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vlan103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BDA1BBF-6A50-23C7-4250-249C44C5635C}"/>
              </a:ext>
            </a:extLst>
          </p:cNvPr>
          <p:cNvSpPr txBox="1"/>
          <p:nvPr/>
        </p:nvSpPr>
        <p:spPr>
          <a:xfrm>
            <a:off x="8550354" y="3831678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vlan104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001679E-2C65-4291-6FEC-BCF79EE9E310}"/>
              </a:ext>
            </a:extLst>
          </p:cNvPr>
          <p:cNvSpPr txBox="1"/>
          <p:nvPr/>
        </p:nvSpPr>
        <p:spPr>
          <a:xfrm>
            <a:off x="8550354" y="4800058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vlan105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89B407D-8DCC-F1C1-0B2D-0D13FEB3D27D}"/>
              </a:ext>
            </a:extLst>
          </p:cNvPr>
          <p:cNvSpPr txBox="1"/>
          <p:nvPr/>
        </p:nvSpPr>
        <p:spPr>
          <a:xfrm>
            <a:off x="3239960" y="3590629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ge-0/0/0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0D5944E-FCD3-CD3B-747C-4E3E582684D9}"/>
              </a:ext>
            </a:extLst>
          </p:cNvPr>
          <p:cNvSpPr txBox="1"/>
          <p:nvPr/>
        </p:nvSpPr>
        <p:spPr>
          <a:xfrm>
            <a:off x="7900669" y="3837847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ge-0/0/0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81DBFC5-D50C-FA44-BC79-3D9F52708DFD}"/>
              </a:ext>
            </a:extLst>
          </p:cNvPr>
          <p:cNvSpPr txBox="1"/>
          <p:nvPr/>
        </p:nvSpPr>
        <p:spPr>
          <a:xfrm rot="2794250">
            <a:off x="4386829" y="4323240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CC92C57-4E33-ED9E-CCB0-2633FEFE85D5}"/>
              </a:ext>
            </a:extLst>
          </p:cNvPr>
          <p:cNvSpPr txBox="1"/>
          <p:nvPr/>
        </p:nvSpPr>
        <p:spPr>
          <a:xfrm rot="19140297">
            <a:off x="4396418" y="3113051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B8E4E07-E0C0-A3A7-ECD3-6692206EE727}"/>
              </a:ext>
            </a:extLst>
          </p:cNvPr>
          <p:cNvSpPr txBox="1"/>
          <p:nvPr/>
        </p:nvSpPr>
        <p:spPr>
          <a:xfrm rot="19140297">
            <a:off x="5117956" y="2791974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ge-0/0/0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872A588-62CD-D91F-9BD2-762EC9E148EF}"/>
              </a:ext>
            </a:extLst>
          </p:cNvPr>
          <p:cNvSpPr txBox="1"/>
          <p:nvPr/>
        </p:nvSpPr>
        <p:spPr>
          <a:xfrm rot="19140297">
            <a:off x="6158759" y="4801903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18DC3DA-3E0A-1609-846B-818B1BCD6512}"/>
              </a:ext>
            </a:extLst>
          </p:cNvPr>
          <p:cNvSpPr txBox="1"/>
          <p:nvPr/>
        </p:nvSpPr>
        <p:spPr>
          <a:xfrm rot="2794250">
            <a:off x="5136033" y="4637387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ge-0/0/0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6F87235-3594-15E0-934F-EBC8A09CFF29}"/>
              </a:ext>
            </a:extLst>
          </p:cNvPr>
          <p:cNvSpPr txBox="1"/>
          <p:nvPr/>
        </p:nvSpPr>
        <p:spPr>
          <a:xfrm rot="2523044">
            <a:off x="6231894" y="2635427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2D115B5-7644-0B23-B97B-D765E933840F}"/>
              </a:ext>
            </a:extLst>
          </p:cNvPr>
          <p:cNvSpPr txBox="1"/>
          <p:nvPr/>
        </p:nvSpPr>
        <p:spPr>
          <a:xfrm rot="2560227">
            <a:off x="6553264" y="3307824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ge-0/0/2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5940D9A-3623-9745-5A09-59154E997DB3}"/>
              </a:ext>
            </a:extLst>
          </p:cNvPr>
          <p:cNvSpPr txBox="1"/>
          <p:nvPr/>
        </p:nvSpPr>
        <p:spPr>
          <a:xfrm rot="19140297">
            <a:off x="6587222" y="4116585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ge-0/0/3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F9D39424-D55E-5150-D767-E8E0C41425E7}"/>
              </a:ext>
            </a:extLst>
          </p:cNvPr>
          <p:cNvCxnSpPr>
            <a:cxnSpLocks/>
          </p:cNvCxnSpPr>
          <p:nvPr/>
        </p:nvCxnSpPr>
        <p:spPr>
          <a:xfrm>
            <a:off x="2574421" y="2314623"/>
            <a:ext cx="1495604" cy="1174913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1F9DA812-036E-3027-AB99-8B5216688C43}"/>
              </a:ext>
            </a:extLst>
          </p:cNvPr>
          <p:cNvSpPr txBox="1"/>
          <p:nvPr/>
        </p:nvSpPr>
        <p:spPr>
          <a:xfrm>
            <a:off x="2835048" y="2363811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BGP</a:t>
            </a:r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FB7346A5-8009-43D2-0752-FA3FC37BFF86}"/>
              </a:ext>
            </a:extLst>
          </p:cNvPr>
          <p:cNvCxnSpPr>
            <a:cxnSpLocks/>
          </p:cNvCxnSpPr>
          <p:nvPr/>
        </p:nvCxnSpPr>
        <p:spPr>
          <a:xfrm>
            <a:off x="2539546" y="3255256"/>
            <a:ext cx="1414180" cy="452306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45851B93-5F80-733D-A743-D9882DF367F9}"/>
              </a:ext>
            </a:extLst>
          </p:cNvPr>
          <p:cNvSpPr txBox="1"/>
          <p:nvPr/>
        </p:nvSpPr>
        <p:spPr>
          <a:xfrm>
            <a:off x="2851191" y="3167550"/>
            <a:ext cx="4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BGP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9A39FFDB-2C80-957F-4F99-0ACF0B0311B0}"/>
              </a:ext>
            </a:extLst>
          </p:cNvPr>
          <p:cNvCxnSpPr>
            <a:cxnSpLocks/>
          </p:cNvCxnSpPr>
          <p:nvPr/>
        </p:nvCxnSpPr>
        <p:spPr>
          <a:xfrm flipV="1">
            <a:off x="2579585" y="4022268"/>
            <a:ext cx="1343857" cy="243352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2B2B761D-8C5E-9C2E-B0CE-2DA9AEEE4ED8}"/>
              </a:ext>
            </a:extLst>
          </p:cNvPr>
          <p:cNvSpPr txBox="1"/>
          <p:nvPr/>
        </p:nvSpPr>
        <p:spPr>
          <a:xfrm>
            <a:off x="2872334" y="4210095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BGP</a:t>
            </a: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E2D12A62-84F2-E87C-2FA5-FEF2ADDC30FF}"/>
              </a:ext>
            </a:extLst>
          </p:cNvPr>
          <p:cNvCxnSpPr>
            <a:cxnSpLocks/>
          </p:cNvCxnSpPr>
          <p:nvPr/>
        </p:nvCxnSpPr>
        <p:spPr>
          <a:xfrm>
            <a:off x="2590546" y="5181297"/>
            <a:ext cx="6602864" cy="26883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94E9F370-1C49-5105-96FC-0A8A31A0B598}"/>
              </a:ext>
            </a:extLst>
          </p:cNvPr>
          <p:cNvSpPr txBox="1"/>
          <p:nvPr/>
        </p:nvSpPr>
        <p:spPr>
          <a:xfrm>
            <a:off x="4393070" y="5166039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BGP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419FB54E-46C0-9366-92F0-7BB1254B426D}"/>
              </a:ext>
            </a:extLst>
          </p:cNvPr>
          <p:cNvCxnSpPr>
            <a:cxnSpLocks/>
          </p:cNvCxnSpPr>
          <p:nvPr/>
        </p:nvCxnSpPr>
        <p:spPr>
          <a:xfrm flipV="1">
            <a:off x="7900669" y="2268330"/>
            <a:ext cx="1234647" cy="1235143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6FD4B7CA-1D7A-9BD0-E2AD-154CB7B5B249}"/>
              </a:ext>
            </a:extLst>
          </p:cNvPr>
          <p:cNvSpPr txBox="1"/>
          <p:nvPr/>
        </p:nvSpPr>
        <p:spPr>
          <a:xfrm>
            <a:off x="7969563" y="2801070"/>
            <a:ext cx="4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BGP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6F419D39-F454-4EBB-F99B-4817C8A0888F}"/>
              </a:ext>
            </a:extLst>
          </p:cNvPr>
          <p:cNvCxnSpPr>
            <a:cxnSpLocks/>
          </p:cNvCxnSpPr>
          <p:nvPr/>
        </p:nvCxnSpPr>
        <p:spPr>
          <a:xfrm flipV="1">
            <a:off x="7984197" y="3249018"/>
            <a:ext cx="1202359" cy="41788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1CBD56C1-3826-A306-5BEF-F928C6C8E1D3}"/>
              </a:ext>
            </a:extLst>
          </p:cNvPr>
          <p:cNvSpPr txBox="1"/>
          <p:nvPr/>
        </p:nvSpPr>
        <p:spPr>
          <a:xfrm>
            <a:off x="8632776" y="3367351"/>
            <a:ext cx="4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BGP</a:t>
            </a: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7C99649-EAF2-D801-82D2-6136BB946F60}"/>
              </a:ext>
            </a:extLst>
          </p:cNvPr>
          <p:cNvCxnSpPr>
            <a:cxnSpLocks/>
          </p:cNvCxnSpPr>
          <p:nvPr/>
        </p:nvCxnSpPr>
        <p:spPr>
          <a:xfrm>
            <a:off x="7900669" y="4181484"/>
            <a:ext cx="1292741" cy="77295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EFA21C20-B74B-1A54-D573-FFA5DE32F79A}"/>
              </a:ext>
            </a:extLst>
          </p:cNvPr>
          <p:cNvSpPr txBox="1"/>
          <p:nvPr/>
        </p:nvSpPr>
        <p:spPr>
          <a:xfrm>
            <a:off x="8199522" y="4219113"/>
            <a:ext cx="4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BGP</a:t>
            </a:r>
          </a:p>
        </p:txBody>
      </p:sp>
    </p:spTree>
    <p:extLst>
      <p:ext uri="{BB962C8B-B14F-4D97-AF65-F5344CB8AC3E}">
        <p14:creationId xmlns:p14="http://schemas.microsoft.com/office/powerpoint/2010/main" val="3108883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vPTX</a:t>
            </a:r>
            <a:r>
              <a:rPr lang="en-US" dirty="0"/>
              <a:t>, </a:t>
            </a:r>
            <a:r>
              <a:rPr lang="en-US" dirty="0" err="1"/>
              <a:t>vMX</a:t>
            </a:r>
            <a:r>
              <a:rPr lang="en-US" dirty="0"/>
              <a:t>, and </a:t>
            </a:r>
            <a:r>
              <a:rPr lang="en-US" dirty="0" err="1"/>
              <a:t>vEX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831141" y="417687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216585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216585" y="5395135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495005" y="3596514"/>
            <a:ext cx="782224" cy="6834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629681" y="42525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941093" y="3347545"/>
            <a:ext cx="22754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946347" y="5742938"/>
            <a:ext cx="2270238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7605468" y="3699641"/>
            <a:ext cx="0" cy="1695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5"/>
            <a:endCxn id="79" idx="1"/>
          </p:cNvCxnSpPr>
          <p:nvPr/>
        </p:nvCxnSpPr>
        <p:spPr>
          <a:xfrm>
            <a:off x="7880449" y="3596514"/>
            <a:ext cx="754232" cy="6834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7"/>
            <a:endCxn id="79" idx="3"/>
          </p:cNvCxnSpPr>
          <p:nvPr/>
        </p:nvCxnSpPr>
        <p:spPr>
          <a:xfrm flipV="1">
            <a:off x="7880449" y="4777942"/>
            <a:ext cx="754232" cy="72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552211" y="3699641"/>
            <a:ext cx="5254" cy="1691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58789D1-9C07-2E40-8D09-DDEA84D50127}"/>
              </a:ext>
            </a:extLst>
          </p:cNvPr>
          <p:cNvSpPr txBox="1"/>
          <p:nvPr/>
        </p:nvSpPr>
        <p:spPr>
          <a:xfrm>
            <a:off x="4277229" y="2700153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7E085F8-6142-AA57-D6D2-613482F095B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3495005" y="4777943"/>
            <a:ext cx="787478" cy="7160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0C4B2C6B-4BAB-59B3-A790-2105B051769E}"/>
              </a:ext>
            </a:extLst>
          </p:cNvPr>
          <p:cNvSpPr/>
          <p:nvPr/>
        </p:nvSpPr>
        <p:spPr>
          <a:xfrm>
            <a:off x="1778394" y="417687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CE1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A10ACDE-B832-9072-EF64-C3F453C31ACC}"/>
              </a:ext>
            </a:extLst>
          </p:cNvPr>
          <p:cNvCxnSpPr>
            <a:cxnSpLocks/>
            <a:stCxn id="62" idx="6"/>
            <a:endCxn id="5" idx="2"/>
          </p:cNvCxnSpPr>
          <p:nvPr/>
        </p:nvCxnSpPr>
        <p:spPr>
          <a:xfrm>
            <a:off x="2556159" y="4528973"/>
            <a:ext cx="27498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28E017E-7E35-4566-9934-B6F7C858ECBC}"/>
              </a:ext>
            </a:extLst>
          </p:cNvPr>
          <p:cNvCxnSpPr>
            <a:cxnSpLocks/>
            <a:stCxn id="37" idx="3"/>
            <a:endCxn id="62" idx="2"/>
          </p:cNvCxnSpPr>
          <p:nvPr/>
        </p:nvCxnSpPr>
        <p:spPr>
          <a:xfrm flipV="1">
            <a:off x="1302343" y="4528973"/>
            <a:ext cx="476051" cy="61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02BA5517-BF48-4947-B9BC-0C3AD742AEB2}"/>
              </a:ext>
            </a:extLst>
          </p:cNvPr>
          <p:cNvSpPr/>
          <p:nvPr/>
        </p:nvSpPr>
        <p:spPr>
          <a:xfrm>
            <a:off x="8520780" y="417687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A2A34874-3785-8A26-B5CA-FCD6F9BC25DB}"/>
              </a:ext>
            </a:extLst>
          </p:cNvPr>
          <p:cNvSpPr/>
          <p:nvPr/>
        </p:nvSpPr>
        <p:spPr>
          <a:xfrm>
            <a:off x="10889657" y="42525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361AB36-08FE-2562-576F-17BB2C4923E8}"/>
              </a:ext>
            </a:extLst>
          </p:cNvPr>
          <p:cNvSpPr/>
          <p:nvPr/>
        </p:nvSpPr>
        <p:spPr>
          <a:xfrm>
            <a:off x="9635841" y="417687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CE2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05CDACA-383B-5450-520F-868BF1EE1B45}"/>
              </a:ext>
            </a:extLst>
          </p:cNvPr>
          <p:cNvCxnSpPr>
            <a:cxnSpLocks/>
            <a:stCxn id="92" idx="6"/>
            <a:endCxn id="91" idx="1"/>
          </p:cNvCxnSpPr>
          <p:nvPr/>
        </p:nvCxnSpPr>
        <p:spPr>
          <a:xfrm>
            <a:off x="10413606" y="4528973"/>
            <a:ext cx="476051" cy="61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F606FCE-6873-1EA2-3C8F-B8DF7F3A4E1A}"/>
              </a:ext>
            </a:extLst>
          </p:cNvPr>
          <p:cNvCxnSpPr>
            <a:cxnSpLocks/>
            <a:stCxn id="79" idx="6"/>
            <a:endCxn id="92" idx="2"/>
          </p:cNvCxnSpPr>
          <p:nvPr/>
        </p:nvCxnSpPr>
        <p:spPr>
          <a:xfrm>
            <a:off x="9298545" y="4528973"/>
            <a:ext cx="3372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40E95D7-CCC3-7DCF-E096-A3BAFA273419}"/>
              </a:ext>
            </a:extLst>
          </p:cNvPr>
          <p:cNvSpPr txBox="1"/>
          <p:nvPr/>
        </p:nvSpPr>
        <p:spPr>
          <a:xfrm>
            <a:off x="7335585" y="2659753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2C6D4F2-58E6-7368-CB2B-BB41C8D2A18A}"/>
              </a:ext>
            </a:extLst>
          </p:cNvPr>
          <p:cNvSpPr txBox="1"/>
          <p:nvPr/>
        </p:nvSpPr>
        <p:spPr>
          <a:xfrm>
            <a:off x="4284956" y="6161366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6E4DFA5-B5C0-2F91-CB46-5F846BB4CE44}"/>
              </a:ext>
            </a:extLst>
          </p:cNvPr>
          <p:cNvSpPr txBox="1"/>
          <p:nvPr/>
        </p:nvSpPr>
        <p:spPr>
          <a:xfrm>
            <a:off x="7335584" y="6138882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CC39D65-7AAD-C7FE-EFC2-930641388274}"/>
              </a:ext>
            </a:extLst>
          </p:cNvPr>
          <p:cNvSpPr txBox="1"/>
          <p:nvPr/>
        </p:nvSpPr>
        <p:spPr>
          <a:xfrm>
            <a:off x="2926608" y="378436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vMX</a:t>
            </a:r>
            <a:endParaRPr lang="en-US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EB450BD-8E06-9E98-A211-8B71CF943426}"/>
              </a:ext>
            </a:extLst>
          </p:cNvPr>
          <p:cNvSpPr txBox="1"/>
          <p:nvPr/>
        </p:nvSpPr>
        <p:spPr>
          <a:xfrm>
            <a:off x="1939039" y="498206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vEX</a:t>
            </a:r>
            <a:endParaRPr lang="en-US" sz="14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2EDE769-AA40-5ECF-67A5-F8238CB90F11}"/>
              </a:ext>
            </a:extLst>
          </p:cNvPr>
          <p:cNvSpPr txBox="1"/>
          <p:nvPr/>
        </p:nvSpPr>
        <p:spPr>
          <a:xfrm>
            <a:off x="9800944" y="4957441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vEX</a:t>
            </a:r>
            <a:endParaRPr 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7034696-814D-524E-5A14-49DE9BE039CA}"/>
              </a:ext>
            </a:extLst>
          </p:cNvPr>
          <p:cNvSpPr txBox="1"/>
          <p:nvPr/>
        </p:nvSpPr>
        <p:spPr>
          <a:xfrm>
            <a:off x="8648248" y="378436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vMX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940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352514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357768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442558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447812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5902790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14" idx="1"/>
          </p:cNvCxnSpPr>
          <p:nvPr/>
        </p:nvCxnSpPr>
        <p:spPr>
          <a:xfrm flipV="1">
            <a:off x="2839022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9C52D05-7222-AF41-AF1E-917F615A2AEF}"/>
              </a:ext>
            </a:extLst>
          </p:cNvPr>
          <p:cNvSpPr/>
          <p:nvPr/>
        </p:nvSpPr>
        <p:spPr>
          <a:xfrm>
            <a:off x="3259437" y="2990192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14" idx="3"/>
          </p:cNvCxnSpPr>
          <p:nvPr/>
        </p:nvCxnSpPr>
        <p:spPr>
          <a:xfrm flipH="1" flipV="1">
            <a:off x="3932099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21" idx="1"/>
          </p:cNvCxnSpPr>
          <p:nvPr/>
        </p:nvCxnSpPr>
        <p:spPr>
          <a:xfrm>
            <a:off x="2725121" y="3407328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2080866">
            <a:off x="3223504" y="384011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53280D-440D-6B41-8B82-0AFD65C904D5}"/>
              </a:ext>
            </a:extLst>
          </p:cNvPr>
          <p:cNvCxnSpPr>
            <a:cxnSpLocks/>
            <a:stCxn id="7" idx="2"/>
            <a:endCxn id="21" idx="3"/>
          </p:cNvCxnSpPr>
          <p:nvPr/>
        </p:nvCxnSpPr>
        <p:spPr>
          <a:xfrm flipH="1" flipV="1">
            <a:off x="3836410" y="4199658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5130279" y="3158357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741397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5135533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93" idx="1"/>
            <a:endCxn id="6" idx="5"/>
          </p:cNvCxnSpPr>
          <p:nvPr/>
        </p:nvCxnSpPr>
        <p:spPr>
          <a:xfrm flipH="1" flipV="1">
            <a:off x="5016378" y="3407328"/>
            <a:ext cx="228715" cy="2556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566654" y="3407328"/>
            <a:ext cx="989805" cy="943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6680555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7831441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918556" y="2521495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BR3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stCxn id="72" idx="1"/>
            <a:endCxn id="6" idx="0"/>
          </p:cNvCxnSpPr>
          <p:nvPr/>
        </p:nvCxnSpPr>
        <p:spPr>
          <a:xfrm rot="10800000" flipV="1">
            <a:off x="4741398" y="2689660"/>
            <a:ext cx="1177159" cy="11660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05C62424-4A81-FD42-9DF5-AE48DDDE7360}"/>
              </a:ext>
            </a:extLst>
          </p:cNvPr>
          <p:cNvCxnSpPr>
            <a:cxnSpLocks/>
            <a:stCxn id="8" idx="0"/>
            <a:endCxn id="72" idx="3"/>
          </p:cNvCxnSpPr>
          <p:nvPr/>
        </p:nvCxnSpPr>
        <p:spPr>
          <a:xfrm rot="16200000" flipV="1">
            <a:off x="7153030" y="2127850"/>
            <a:ext cx="116601" cy="124022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918556" y="299019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591218" y="3158357"/>
            <a:ext cx="85134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F67AC9A-1293-EC46-9EA8-CAE78A115B8D}"/>
              </a:ext>
            </a:extLst>
          </p:cNvPr>
          <p:cNvSpPr/>
          <p:nvPr/>
        </p:nvSpPr>
        <p:spPr>
          <a:xfrm rot="2395540">
            <a:off x="5166687" y="371067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BR5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8B5FED2-CB2A-5D42-AF07-F0ED996178FE}"/>
              </a:ext>
            </a:extLst>
          </p:cNvPr>
          <p:cNvCxnSpPr>
            <a:cxnSpLocks/>
            <a:stCxn id="10" idx="1"/>
            <a:endCxn id="93" idx="3"/>
          </p:cNvCxnSpPr>
          <p:nvPr/>
        </p:nvCxnSpPr>
        <p:spPr>
          <a:xfrm flipH="1" flipV="1">
            <a:off x="5760942" y="4094695"/>
            <a:ext cx="255749" cy="256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998090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279037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c2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9775855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992834" y="424894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273781" y="431855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c3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9770599" y="460104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1"/>
            <a:endCxn id="8" idx="5"/>
          </p:cNvCxnSpPr>
          <p:nvPr/>
        </p:nvCxnSpPr>
        <p:spPr>
          <a:xfrm flipH="1" flipV="1">
            <a:off x="8106422" y="3407328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220323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225577" y="459975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111676" y="3407326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6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89818</TotalTime>
  <Words>2809</Words>
  <Application>Microsoft Macintosh PowerPoint</Application>
  <PresentationFormat>Widescreen</PresentationFormat>
  <Paragraphs>2094</Paragraphs>
  <Slides>79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3" baseType="lpstr">
      <vt:lpstr>Arial</vt:lpstr>
      <vt:lpstr>Calibri</vt:lpstr>
      <vt:lpstr>Calibri Light</vt:lpstr>
      <vt:lpstr>Office Theme</vt:lpstr>
      <vt:lpstr>Lab topology</vt:lpstr>
      <vt:lpstr>Virtual Lab</vt:lpstr>
      <vt:lpstr>Virtual LAB</vt:lpstr>
      <vt:lpstr>Virtual LAB 3</vt:lpstr>
      <vt:lpstr>Virtual LAB</vt:lpstr>
      <vt:lpstr>PowerPoint Presentation</vt:lpstr>
      <vt:lpstr>Paragon Active Assurance (PAA)</vt:lpstr>
      <vt:lpstr>vPTX, vMX, and vEX</vt:lpstr>
      <vt:lpstr>Paragon Automation Lab</vt:lpstr>
      <vt:lpstr>Paragon Automation Lab</vt:lpstr>
      <vt:lpstr>Paragon Automation Lab</vt:lpstr>
      <vt:lpstr>Paragon Automation Lab</vt:lpstr>
      <vt:lpstr>Paragon Automation Lab</vt:lpstr>
      <vt:lpstr>Paragon Automation Lab</vt:lpstr>
      <vt:lpstr>PowerPoint Presentation</vt:lpstr>
      <vt:lpstr>PowerPoint Presentation</vt:lpstr>
      <vt:lpstr>PowerPoint Presentation</vt:lpstr>
      <vt:lpstr>Paragon Automation Lab</vt:lpstr>
      <vt:lpstr>Paragon Automation</vt:lpstr>
      <vt:lpstr>Openstack + contrail networking lab</vt:lpstr>
      <vt:lpstr>Openstack + contrail networking using juju</vt:lpstr>
      <vt:lpstr>SDN Gateway</vt:lpstr>
      <vt:lpstr>Service Chaining</vt:lpstr>
      <vt:lpstr>Service Chaining using BGP</vt:lpstr>
      <vt:lpstr>Service Chaining using BGP</vt:lpstr>
      <vt:lpstr>Advance Service Chaining</vt:lpstr>
      <vt:lpstr>Openstack + contrail networking lab</vt:lpstr>
      <vt:lpstr>K8S + contrail networking lab</vt:lpstr>
      <vt:lpstr>K8S + CN2 Early </vt:lpstr>
      <vt:lpstr>K8S + CN2 </vt:lpstr>
      <vt:lpstr>K8S with calico + metallb + nginx ingress</vt:lpstr>
      <vt:lpstr>DC (apstra + vqfx)</vt:lpstr>
      <vt:lpstr>DC (apstra + vEX)</vt:lpstr>
      <vt:lpstr>DC (apstra + vEX)</vt:lpstr>
      <vt:lpstr>DC (apstra + vEX)</vt:lpstr>
      <vt:lpstr>DC (apstra + vEX)</vt:lpstr>
      <vt:lpstr>DC (apstra + vEX)</vt:lpstr>
      <vt:lpstr>DC (apstra + vEX)</vt:lpstr>
      <vt:lpstr>DC (apstra + vEX)</vt:lpstr>
      <vt:lpstr>DC (apstra + vEX)</vt:lpstr>
      <vt:lpstr>PowerPoint Presentation</vt:lpstr>
      <vt:lpstr>DC (apstra + vEX)</vt:lpstr>
      <vt:lpstr>DC (apstra + vEX)</vt:lpstr>
      <vt:lpstr>DC (apstra + vEX)</vt:lpstr>
      <vt:lpstr>DC (apstra + vEX)</vt:lpstr>
      <vt:lpstr>Topology</vt:lpstr>
      <vt:lpstr>PowerPoint Presentation</vt:lpstr>
      <vt:lpstr>PowerPoint Presentation</vt:lpstr>
      <vt:lpstr>DC1 : Spine-Leaf connection</vt:lpstr>
      <vt:lpstr>DC1 : Connection on Leaf</vt:lpstr>
      <vt:lpstr>DC1 : Connection on Leaf</vt:lpstr>
      <vt:lpstr>DC1 : Connection on Leaf</vt:lpstr>
      <vt:lpstr>DC1 : External Devices</vt:lpstr>
      <vt:lpstr>DC2 : Collapsed Switches</vt:lpstr>
      <vt:lpstr>EVPN Lab</vt:lpstr>
      <vt:lpstr>vBNG</vt:lpstr>
      <vt:lpstr>CUPS-DBNG</vt:lpstr>
      <vt:lpstr>CUPS-DBNG</vt:lpstr>
      <vt:lpstr>WAG</vt:lpstr>
      <vt:lpstr>WAG, Call flow</vt:lpstr>
      <vt:lpstr>WAG, Call flow for unauthenticated user</vt:lpstr>
      <vt:lpstr>WAG, Call flow for authenticated</vt:lpstr>
      <vt:lpstr>Security lab</vt:lpstr>
      <vt:lpstr>SDWAN with 128T</vt:lpstr>
      <vt:lpstr>SDWAN with 128T</vt:lpstr>
      <vt:lpstr>Kubernetes network policy</vt:lpstr>
      <vt:lpstr>Deploying Openstack with ansible</vt:lpstr>
      <vt:lpstr>Campus Fabric: EVPN multihoming</vt:lpstr>
      <vt:lpstr>Campus Fabric: EVPN multihoming</vt:lpstr>
      <vt:lpstr>Campus Fabric: Core-Distribution EVPN</vt:lpstr>
      <vt:lpstr>Campus Fabric: IP Clos</vt:lpstr>
      <vt:lpstr>Datacenter Lab</vt:lpstr>
      <vt:lpstr>Datacenter Lab, site 1</vt:lpstr>
      <vt:lpstr>Datacenter, site 2</vt:lpstr>
      <vt:lpstr>Datacenter, site 3</vt:lpstr>
      <vt:lpstr>Datacenter Lab</vt:lpstr>
      <vt:lpstr>PowerPoint Presentation</vt:lpstr>
      <vt:lpstr>SRv6 Lab</vt:lpstr>
      <vt:lpstr>SRv6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Mochammad Irzan</dc:creator>
  <cp:lastModifiedBy>Mochammad Irzan</cp:lastModifiedBy>
  <cp:revision>63</cp:revision>
  <dcterms:created xsi:type="dcterms:W3CDTF">2021-08-02T14:18:20Z</dcterms:created>
  <dcterms:modified xsi:type="dcterms:W3CDTF">2024-06-30T07:29:45Z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2021-08-02T14:18:20Z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0eb2ce56-4576-45b3-bdf7-9248cb35dcac</vt:lpwstr>
  </property>
  <property fmtid="{D5CDD505-2E9C-101B-9397-08002B2CF9AE}" pid="8" name="MSIP_Label_0633b888-ae0d-4341-a75f-06e04137d755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Juniper Business Use Only</vt:lpwstr>
  </property>
</Properties>
</file>