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338" r:id="rId2"/>
    <p:sldId id="256" r:id="rId3"/>
    <p:sldId id="357" r:id="rId4"/>
    <p:sldId id="361" r:id="rId5"/>
    <p:sldId id="359" r:id="rId6"/>
    <p:sldId id="360" r:id="rId7"/>
    <p:sldId id="356" r:id="rId8"/>
    <p:sldId id="358" r:id="rId9"/>
    <p:sldId id="344" r:id="rId10"/>
    <p:sldId id="342" r:id="rId11"/>
    <p:sldId id="365" r:id="rId12"/>
    <p:sldId id="395" r:id="rId13"/>
    <p:sldId id="397" r:id="rId14"/>
    <p:sldId id="396" r:id="rId15"/>
    <p:sldId id="367" r:id="rId16"/>
    <p:sldId id="369" r:id="rId17"/>
    <p:sldId id="368" r:id="rId18"/>
    <p:sldId id="366" r:id="rId19"/>
    <p:sldId id="393" r:id="rId20"/>
    <p:sldId id="339" r:id="rId21"/>
    <p:sldId id="346" r:id="rId22"/>
    <p:sldId id="347" r:id="rId23"/>
    <p:sldId id="348" r:id="rId24"/>
    <p:sldId id="352" r:id="rId25"/>
    <p:sldId id="353" r:id="rId26"/>
    <p:sldId id="349" r:id="rId27"/>
    <p:sldId id="340" r:id="rId28"/>
    <p:sldId id="257" r:id="rId29"/>
    <p:sldId id="343" r:id="rId30"/>
    <p:sldId id="350" r:id="rId31"/>
    <p:sldId id="274" r:id="rId32"/>
    <p:sldId id="258" r:id="rId33"/>
    <p:sldId id="270" r:id="rId34"/>
    <p:sldId id="362" r:id="rId35"/>
    <p:sldId id="363" r:id="rId36"/>
    <p:sldId id="364" r:id="rId37"/>
    <p:sldId id="373" r:id="rId38"/>
    <p:sldId id="375" r:id="rId39"/>
    <p:sldId id="263" r:id="rId40"/>
    <p:sldId id="271" r:id="rId41"/>
    <p:sldId id="381" r:id="rId42"/>
    <p:sldId id="377" r:id="rId43"/>
    <p:sldId id="378" r:id="rId44"/>
    <p:sldId id="379" r:id="rId45"/>
    <p:sldId id="380" r:id="rId46"/>
    <p:sldId id="374" r:id="rId47"/>
    <p:sldId id="382" r:id="rId48"/>
    <p:sldId id="383" r:id="rId49"/>
    <p:sldId id="264" r:id="rId50"/>
    <p:sldId id="265" r:id="rId51"/>
    <p:sldId id="266" r:id="rId52"/>
    <p:sldId id="267" r:id="rId53"/>
    <p:sldId id="268" r:id="rId54"/>
    <p:sldId id="269" r:id="rId55"/>
    <p:sldId id="272" r:id="rId56"/>
    <p:sldId id="273" r:id="rId57"/>
    <p:sldId id="354" r:id="rId58"/>
    <p:sldId id="355" r:id="rId59"/>
    <p:sldId id="341" r:id="rId60"/>
    <p:sldId id="370" r:id="rId61"/>
    <p:sldId id="372" r:id="rId62"/>
    <p:sldId id="371" r:id="rId63"/>
    <p:sldId id="336" r:id="rId64"/>
    <p:sldId id="275" r:id="rId65"/>
    <p:sldId id="345" r:id="rId66"/>
    <p:sldId id="351" r:id="rId67"/>
    <p:sldId id="376" r:id="rId68"/>
    <p:sldId id="384" r:id="rId69"/>
    <p:sldId id="387" r:id="rId70"/>
    <p:sldId id="385" r:id="rId71"/>
    <p:sldId id="386" r:id="rId72"/>
    <p:sldId id="392" r:id="rId73"/>
    <p:sldId id="399" r:id="rId74"/>
    <p:sldId id="389" r:id="rId75"/>
    <p:sldId id="390" r:id="rId76"/>
    <p:sldId id="398" r:id="rId77"/>
    <p:sldId id="394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C1391-D77B-3A4F-A135-95A9ECCE815B}" v="3" dt="2024-05-17T07:11:58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222" d="100"/>
          <a:sy n="222" d="100"/>
        </p:scale>
        <p:origin x="-4648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410DAE49-E154-7245-897C-78B66F1851B8}"/>
    <pc:docChg chg="undo custSel addSld modSld modShowInfo">
      <pc:chgData name="Mochammad Irzan" userId="179137ea-2c9c-4136-bf34-44c697e89af7" providerId="ADAL" clId="{410DAE49-E154-7245-897C-78B66F1851B8}" dt="2023-03-09T06:02:17.686" v="299" actId="2744"/>
      <pc:docMkLst>
        <pc:docMk/>
      </pc:docMkLst>
      <pc:sldChg chg="addSp modSp mod">
        <pc:chgData name="Mochammad Irzan" userId="179137ea-2c9c-4136-bf34-44c697e89af7" providerId="ADAL" clId="{410DAE49-E154-7245-897C-78B66F1851B8}" dt="2023-03-08T14:13:53.238" v="212" actId="1076"/>
        <pc:sldMkLst>
          <pc:docMk/>
          <pc:sldMk cId="921514827" sldId="263"/>
        </pc:sldMkLst>
        <pc:spChg chg="add mod">
          <ac:chgData name="Mochammad Irzan" userId="179137ea-2c9c-4136-bf34-44c697e89af7" providerId="ADAL" clId="{410DAE49-E154-7245-897C-78B66F1851B8}" dt="2023-03-08T14:08:35.594" v="146" actId="20577"/>
          <ac:spMkLst>
            <pc:docMk/>
            <pc:sldMk cId="921514827" sldId="263"/>
            <ac:spMk id="3" creationId="{D365C8B4-1DF3-A5AB-A7D1-D9EBC49B3A89}"/>
          </ac:spMkLst>
        </pc:spChg>
        <pc:spChg chg="add mod">
          <ac:chgData name="Mochammad Irzan" userId="179137ea-2c9c-4136-bf34-44c697e89af7" providerId="ADAL" clId="{410DAE49-E154-7245-897C-78B66F1851B8}" dt="2023-03-03T03:35:10.302" v="87" actId="1076"/>
          <ac:spMkLst>
            <pc:docMk/>
            <pc:sldMk cId="921514827" sldId="263"/>
            <ac:spMk id="8" creationId="{6B818D1D-7C21-F8F7-C8A1-E4C757FDB67A}"/>
          </ac:spMkLst>
        </pc:spChg>
        <pc:spChg chg="add mod">
          <ac:chgData name="Mochammad Irzan" userId="179137ea-2c9c-4136-bf34-44c697e89af7" providerId="ADAL" clId="{410DAE49-E154-7245-897C-78B66F1851B8}" dt="2023-03-03T03:35:07.022" v="86" actId="1076"/>
          <ac:spMkLst>
            <pc:docMk/>
            <pc:sldMk cId="921514827" sldId="263"/>
            <ac:spMk id="25" creationId="{108EAB69-32B5-6717-A629-36973F731C20}"/>
          </ac:spMkLst>
        </pc:spChg>
        <pc:spChg chg="add mod">
          <ac:chgData name="Mochammad Irzan" userId="179137ea-2c9c-4136-bf34-44c697e89af7" providerId="ADAL" clId="{410DAE49-E154-7245-897C-78B66F1851B8}" dt="2023-03-08T14:08:55.181" v="153" actId="20577"/>
          <ac:spMkLst>
            <pc:docMk/>
            <pc:sldMk cId="921514827" sldId="263"/>
            <ac:spMk id="43" creationId="{1290A621-6DB6-5D2A-BBAB-56B2D71AD831}"/>
          </ac:spMkLst>
        </pc:spChg>
        <pc:spChg chg="mod">
          <ac:chgData name="Mochammad Irzan" userId="179137ea-2c9c-4136-bf34-44c697e89af7" providerId="ADAL" clId="{410DAE49-E154-7245-897C-78B66F1851B8}" dt="2023-03-08T14:10:01.422" v="166" actId="20577"/>
          <ac:spMkLst>
            <pc:docMk/>
            <pc:sldMk cId="921514827" sldId="263"/>
            <ac:spMk id="87" creationId="{6AEE680A-FDF8-364C-A6D4-7C76ABD2E002}"/>
          </ac:spMkLst>
        </pc:spChg>
        <pc:spChg chg="mod">
          <ac:chgData name="Mochammad Irzan" userId="179137ea-2c9c-4136-bf34-44c697e89af7" providerId="ADAL" clId="{410DAE49-E154-7245-897C-78B66F1851B8}" dt="2023-03-08T14:10:03.383" v="168" actId="20577"/>
          <ac:spMkLst>
            <pc:docMk/>
            <pc:sldMk cId="921514827" sldId="263"/>
            <ac:spMk id="90" creationId="{620A20F6-53C6-1945-9EBF-04726038C09C}"/>
          </ac:spMkLst>
        </pc:spChg>
        <pc:spChg chg="mod">
          <ac:chgData name="Mochammad Irzan" userId="179137ea-2c9c-4136-bf34-44c697e89af7" providerId="ADAL" clId="{410DAE49-E154-7245-897C-78B66F1851B8}" dt="2023-03-08T14:10:14.300" v="196" actId="20577"/>
          <ac:spMkLst>
            <pc:docMk/>
            <pc:sldMk cId="921514827" sldId="263"/>
            <ac:spMk id="93" creationId="{16A93C6A-D2AB-594E-AF9E-F8623AE8EE69}"/>
          </ac:spMkLst>
        </pc:spChg>
        <pc:spChg chg="mod">
          <ac:chgData name="Mochammad Irzan" userId="179137ea-2c9c-4136-bf34-44c697e89af7" providerId="ADAL" clId="{410DAE49-E154-7245-897C-78B66F1851B8}" dt="2023-03-08T14:13:53.238" v="212" actId="1076"/>
          <ac:spMkLst>
            <pc:docMk/>
            <pc:sldMk cId="921514827" sldId="263"/>
            <ac:spMk id="136" creationId="{546C9607-AAC5-C64D-BE65-BDA913C5F072}"/>
          </ac:spMkLst>
        </pc:spChg>
        <pc:spChg chg="mod">
          <ac:chgData name="Mochammad Irzan" userId="179137ea-2c9c-4136-bf34-44c697e89af7" providerId="ADAL" clId="{410DAE49-E154-7245-897C-78B66F1851B8}" dt="2023-03-08T14:10:10.218" v="186" actId="20577"/>
          <ac:spMkLst>
            <pc:docMk/>
            <pc:sldMk cId="921514827" sldId="263"/>
            <ac:spMk id="207" creationId="{6004680F-E9E3-4641-AFCC-1452EFBEF17C}"/>
          </ac:spMkLst>
        </pc:spChg>
        <pc:cxnChg chg="add mod">
          <ac:chgData name="Mochammad Irzan" userId="179137ea-2c9c-4136-bf34-44c697e89af7" providerId="ADAL" clId="{410DAE49-E154-7245-897C-78B66F1851B8}" dt="2023-03-08T14:08:40.190" v="147" actId="14100"/>
          <ac:cxnSpMkLst>
            <pc:docMk/>
            <pc:sldMk cId="921514827" sldId="263"/>
            <ac:cxnSpMk id="4" creationId="{2F8D4E46-A2B6-BE67-3AF0-8F02FB43E70D}"/>
          </ac:cxnSpMkLst>
        </pc:cxnChg>
        <pc:cxnChg chg="add mod">
          <ac:chgData name="Mochammad Irzan" userId="179137ea-2c9c-4136-bf34-44c697e89af7" providerId="ADAL" clId="{410DAE49-E154-7245-897C-78B66F1851B8}" dt="2023-03-03T03:35:10.302" v="87" actId="1076"/>
          <ac:cxnSpMkLst>
            <pc:docMk/>
            <pc:sldMk cId="921514827" sldId="263"/>
            <ac:cxnSpMk id="9" creationId="{6E8E6249-EC8F-981E-25B2-729E5A2F9918}"/>
          </ac:cxnSpMkLst>
        </pc:cxnChg>
        <pc:cxnChg chg="add mod">
          <ac:chgData name="Mochammad Irzan" userId="179137ea-2c9c-4136-bf34-44c697e89af7" providerId="ADAL" clId="{410DAE49-E154-7245-897C-78B66F1851B8}" dt="2023-03-03T03:35:10.302" v="87" actId="1076"/>
          <ac:cxnSpMkLst>
            <pc:docMk/>
            <pc:sldMk cId="921514827" sldId="263"/>
            <ac:cxnSpMk id="10" creationId="{01386A7B-93D2-9795-BB88-777F27493DA2}"/>
          </ac:cxnSpMkLst>
        </pc:cxnChg>
        <pc:cxnChg chg="add mod">
          <ac:chgData name="Mochammad Irzan" userId="179137ea-2c9c-4136-bf34-44c697e89af7" providerId="ADAL" clId="{410DAE49-E154-7245-897C-78B66F1851B8}" dt="2023-03-03T03:35:10.302" v="87" actId="1076"/>
          <ac:cxnSpMkLst>
            <pc:docMk/>
            <pc:sldMk cId="921514827" sldId="263"/>
            <ac:cxnSpMk id="26" creationId="{118514B2-C74A-4CE3-83F2-D30F992152C7}"/>
          </ac:cxnSpMkLst>
        </pc:cxnChg>
        <pc:cxnChg chg="add mod">
          <ac:chgData name="Mochammad Irzan" userId="179137ea-2c9c-4136-bf34-44c697e89af7" providerId="ADAL" clId="{410DAE49-E154-7245-897C-78B66F1851B8}" dt="2023-03-08T14:08:52.886" v="151" actId="1076"/>
          <ac:cxnSpMkLst>
            <pc:docMk/>
            <pc:sldMk cId="921514827" sldId="263"/>
            <ac:cxnSpMk id="44" creationId="{D252F478-4D30-BCD7-43C5-913419DF8D94}"/>
          </ac:cxnSpMkLst>
        </pc:cxnChg>
        <pc:cxnChg chg="mod">
          <ac:chgData name="Mochammad Irzan" userId="179137ea-2c9c-4136-bf34-44c697e89af7" providerId="ADAL" clId="{410DAE49-E154-7245-897C-78B66F1851B8}" dt="2023-03-08T14:13:53.238" v="212" actId="1076"/>
          <ac:cxnSpMkLst>
            <pc:docMk/>
            <pc:sldMk cId="921514827" sldId="263"/>
            <ac:cxnSpMk id="137" creationId="{C6E4E634-5243-2C44-B933-E6A63DAD24C3}"/>
          </ac:cxnSpMkLst>
        </pc:cxnChg>
      </pc:sldChg>
      <pc:sldChg chg="addSp delSp modSp mod">
        <pc:chgData name="Mochammad Irzan" userId="179137ea-2c9c-4136-bf34-44c697e89af7" providerId="ADAL" clId="{410DAE49-E154-7245-897C-78B66F1851B8}" dt="2023-03-08T14:26:19.555" v="219" actId="20577"/>
        <pc:sldMkLst>
          <pc:docMk/>
          <pc:sldMk cId="2760667077" sldId="271"/>
        </pc:sldMkLst>
        <pc:spChg chg="mod">
          <ac:chgData name="Mochammad Irzan" userId="179137ea-2c9c-4136-bf34-44c697e89af7" providerId="ADAL" clId="{410DAE49-E154-7245-897C-78B66F1851B8}" dt="2023-03-03T03:30:03.368" v="16"/>
          <ac:spMkLst>
            <pc:docMk/>
            <pc:sldMk cId="2760667077" sldId="271"/>
            <ac:spMk id="2" creationId="{03632457-1320-C04F-90C9-EA2260916DC1}"/>
          </ac:spMkLst>
        </pc:spChg>
        <pc:spChg chg="mod">
          <ac:chgData name="Mochammad Irzan" userId="179137ea-2c9c-4136-bf34-44c697e89af7" providerId="ADAL" clId="{410DAE49-E154-7245-897C-78B66F1851B8}" dt="2023-03-03T03:30:23.103" v="29" actId="20577"/>
          <ac:spMkLst>
            <pc:docMk/>
            <pc:sldMk cId="2760667077" sldId="271"/>
            <ac:spMk id="4" creationId="{030AA0E1-6A17-6444-B933-B7B674EBBFD8}"/>
          </ac:spMkLst>
        </pc:spChg>
        <pc:spChg chg="mod">
          <ac:chgData name="Mochammad Irzan" userId="179137ea-2c9c-4136-bf34-44c697e89af7" providerId="ADAL" clId="{410DAE49-E154-7245-897C-78B66F1851B8}" dt="2023-03-03T03:30:24.910" v="31" actId="20577"/>
          <ac:spMkLst>
            <pc:docMk/>
            <pc:sldMk cId="2760667077" sldId="271"/>
            <ac:spMk id="5" creationId="{E191D200-455A-3C4B-AA0B-872CDDECD41A}"/>
          </ac:spMkLst>
        </pc:spChg>
        <pc:spChg chg="mod">
          <ac:chgData name="Mochammad Irzan" userId="179137ea-2c9c-4136-bf34-44c697e89af7" providerId="ADAL" clId="{410DAE49-E154-7245-897C-78B66F1851B8}" dt="2023-03-03T03:30:36.151" v="33" actId="20577"/>
          <ac:spMkLst>
            <pc:docMk/>
            <pc:sldMk cId="2760667077" sldId="271"/>
            <ac:spMk id="7" creationId="{77956994-61C0-3546-88FB-1BFEFCCD7911}"/>
          </ac:spMkLst>
        </pc:spChg>
        <pc:spChg chg="mod">
          <ac:chgData name="Mochammad Irzan" userId="179137ea-2c9c-4136-bf34-44c697e89af7" providerId="ADAL" clId="{410DAE49-E154-7245-897C-78B66F1851B8}" dt="2023-03-03T03:30:38.756" v="35" actId="20577"/>
          <ac:spMkLst>
            <pc:docMk/>
            <pc:sldMk cId="2760667077" sldId="271"/>
            <ac:spMk id="8" creationId="{0203D0AB-52F8-A240-83AC-0A6EF300C465}"/>
          </ac:spMkLst>
        </pc:spChg>
        <pc:spChg chg="mod">
          <ac:chgData name="Mochammad Irzan" userId="179137ea-2c9c-4136-bf34-44c697e89af7" providerId="ADAL" clId="{410DAE49-E154-7245-897C-78B66F1851B8}" dt="2023-03-08T14:26:16.939" v="216" actId="20577"/>
          <ac:spMkLst>
            <pc:docMk/>
            <pc:sldMk cId="2760667077" sldId="271"/>
            <ac:spMk id="9" creationId="{0F650739-87A6-364F-B960-05984848C2DC}"/>
          </ac:spMkLst>
        </pc:spChg>
        <pc:spChg chg="add del mod">
          <ac:chgData name="Mochammad Irzan" userId="179137ea-2c9c-4136-bf34-44c697e89af7" providerId="ADAL" clId="{410DAE49-E154-7245-897C-78B66F1851B8}" dt="2023-03-03T03:35:19.427" v="89"/>
          <ac:spMkLst>
            <pc:docMk/>
            <pc:sldMk cId="2760667077" sldId="271"/>
            <ac:spMk id="10" creationId="{0339EF54-B93B-2E41-FEE6-A087B2CA39C7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14" creationId="{0FEAFE75-EC6A-354C-6BB4-10959A86F381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16" creationId="{D86C4B3A-89A0-D50F-2427-472D217AEAA8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20" creationId="{19E41CAD-9DA9-FACB-C9A2-0BA3C6E33DAC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22" creationId="{E0939B82-80F8-4550-BA73-23DF46DB88AC}"/>
          </ac:spMkLst>
        </pc:spChg>
        <pc:spChg chg="add mod">
          <ac:chgData name="Mochammad Irzan" userId="179137ea-2c9c-4136-bf34-44c697e89af7" providerId="ADAL" clId="{410DAE49-E154-7245-897C-78B66F1851B8}" dt="2023-03-03T03:37:38.139" v="120" actId="1076"/>
          <ac:spMkLst>
            <pc:docMk/>
            <pc:sldMk cId="2760667077" sldId="271"/>
            <ac:spMk id="27" creationId="{30266467-4B4A-E4E0-40AD-161E2E0EE578}"/>
          </ac:spMkLst>
        </pc:spChg>
        <pc:spChg chg="add mod">
          <ac:chgData name="Mochammad Irzan" userId="179137ea-2c9c-4136-bf34-44c697e89af7" providerId="ADAL" clId="{410DAE49-E154-7245-897C-78B66F1851B8}" dt="2023-03-08T14:08:09.946" v="136" actId="20577"/>
          <ac:spMkLst>
            <pc:docMk/>
            <pc:sldMk cId="2760667077" sldId="271"/>
            <ac:spMk id="28" creationId="{C7E17989-66ED-0AB8-46D4-44A89AAE5CED}"/>
          </ac:spMkLst>
        </pc:spChg>
        <pc:spChg chg="add mod">
          <ac:chgData name="Mochammad Irzan" userId="179137ea-2c9c-4136-bf34-44c697e89af7" providerId="ADAL" clId="{410DAE49-E154-7245-897C-78B66F1851B8}" dt="2023-03-03T03:37:38.139" v="120" actId="1076"/>
          <ac:spMkLst>
            <pc:docMk/>
            <pc:sldMk cId="2760667077" sldId="271"/>
            <ac:spMk id="33" creationId="{51B3B125-9669-2B81-6837-42FDBB8E1375}"/>
          </ac:spMkLst>
        </pc:spChg>
        <pc:spChg chg="add mod">
          <ac:chgData name="Mochammad Irzan" userId="179137ea-2c9c-4136-bf34-44c697e89af7" providerId="ADAL" clId="{410DAE49-E154-7245-897C-78B66F1851B8}" dt="2023-03-08T14:14:03.603" v="214" actId="20577"/>
          <ac:spMkLst>
            <pc:docMk/>
            <pc:sldMk cId="2760667077" sldId="271"/>
            <ac:spMk id="34" creationId="{BB58F753-174D-387B-5DA8-CF5D1B64A069}"/>
          </ac:spMkLst>
        </pc:spChg>
        <pc:spChg chg="add mod">
          <ac:chgData name="Mochammad Irzan" userId="179137ea-2c9c-4136-bf34-44c697e89af7" providerId="ADAL" clId="{410DAE49-E154-7245-897C-78B66F1851B8}" dt="2023-03-03T03:36:56.822" v="107" actId="1076"/>
          <ac:spMkLst>
            <pc:docMk/>
            <pc:sldMk cId="2760667077" sldId="271"/>
            <ac:spMk id="36" creationId="{1F4F5D5C-4B22-35F8-3DA2-69842EEA6D3E}"/>
          </ac:spMkLst>
        </pc:spChg>
        <pc:spChg chg="add mod">
          <ac:chgData name="Mochammad Irzan" userId="179137ea-2c9c-4136-bf34-44c697e89af7" providerId="ADAL" clId="{410DAE49-E154-7245-897C-78B66F1851B8}" dt="2023-03-03T03:36:56.822" v="107" actId="1076"/>
          <ac:spMkLst>
            <pc:docMk/>
            <pc:sldMk cId="2760667077" sldId="271"/>
            <ac:spMk id="39" creationId="{FEE47E08-653F-8A0D-34C7-5FEA658578BD}"/>
          </ac:spMkLst>
        </pc:spChg>
        <pc:spChg chg="mod">
          <ac:chgData name="Mochammad Irzan" userId="179137ea-2c9c-4136-bf34-44c697e89af7" providerId="ADAL" clId="{410DAE49-E154-7245-897C-78B66F1851B8}" dt="2023-03-08T14:10:46.782" v="207" actId="255"/>
          <ac:spMkLst>
            <pc:docMk/>
            <pc:sldMk cId="2760667077" sldId="271"/>
            <ac:spMk id="44" creationId="{A13CF39E-794B-C649-ADE6-B2AE093FEEBA}"/>
          </ac:spMkLst>
        </pc:spChg>
        <pc:spChg chg="del">
          <ac:chgData name="Mochammad Irzan" userId="179137ea-2c9c-4136-bf34-44c697e89af7" providerId="ADAL" clId="{410DAE49-E154-7245-897C-78B66F1851B8}" dt="2023-03-03T03:31:05.840" v="46" actId="478"/>
          <ac:spMkLst>
            <pc:docMk/>
            <pc:sldMk cId="2760667077" sldId="271"/>
            <ac:spMk id="45" creationId="{EE4B8E49-DD32-3842-826D-9C84A78E849A}"/>
          </ac:spMkLst>
        </pc:spChg>
        <pc:spChg chg="mod">
          <ac:chgData name="Mochammad Irzan" userId="179137ea-2c9c-4136-bf34-44c697e89af7" providerId="ADAL" clId="{410DAE49-E154-7245-897C-78B66F1851B8}" dt="2023-03-08T14:10:46.782" v="207" actId="255"/>
          <ac:spMkLst>
            <pc:docMk/>
            <pc:sldMk cId="2760667077" sldId="271"/>
            <ac:spMk id="53" creationId="{2764C276-5613-7146-A0AA-D77BD9171B00}"/>
          </ac:spMkLst>
        </pc:spChg>
        <pc:spChg chg="del">
          <ac:chgData name="Mochammad Irzan" userId="179137ea-2c9c-4136-bf34-44c697e89af7" providerId="ADAL" clId="{410DAE49-E154-7245-897C-78B66F1851B8}" dt="2023-03-03T03:31:09.367" v="49" actId="478"/>
          <ac:spMkLst>
            <pc:docMk/>
            <pc:sldMk cId="2760667077" sldId="271"/>
            <ac:spMk id="61" creationId="{AAD13F32-D2C1-3D41-9036-D19974608224}"/>
          </ac:spMkLst>
        </pc:spChg>
        <pc:spChg chg="mod">
          <ac:chgData name="Mochammad Irzan" userId="179137ea-2c9c-4136-bf34-44c697e89af7" providerId="ADAL" clId="{410DAE49-E154-7245-897C-78B66F1851B8}" dt="2023-03-08T14:10:18.273" v="198" actId="20577"/>
          <ac:spMkLst>
            <pc:docMk/>
            <pc:sldMk cId="2760667077" sldId="271"/>
            <ac:spMk id="66" creationId="{5EAE4BFD-8DE5-A747-8640-05A64BAD2AE7}"/>
          </ac:spMkLst>
        </pc:spChg>
        <pc:spChg chg="del">
          <ac:chgData name="Mochammad Irzan" userId="179137ea-2c9c-4136-bf34-44c697e89af7" providerId="ADAL" clId="{410DAE49-E154-7245-897C-78B66F1851B8}" dt="2023-03-03T03:30:06.722" v="17" actId="478"/>
          <ac:spMkLst>
            <pc:docMk/>
            <pc:sldMk cId="2760667077" sldId="271"/>
            <ac:spMk id="69" creationId="{11E61618-641A-E54F-9888-E99198A3CD9A}"/>
          </ac:spMkLst>
        </pc:spChg>
        <pc:spChg chg="mod">
          <ac:chgData name="Mochammad Irzan" userId="179137ea-2c9c-4136-bf34-44c697e89af7" providerId="ADAL" clId="{410DAE49-E154-7245-897C-78B66F1851B8}" dt="2023-03-08T14:10:20.912" v="200" actId="20577"/>
          <ac:spMkLst>
            <pc:docMk/>
            <pc:sldMk cId="2760667077" sldId="271"/>
            <ac:spMk id="73" creationId="{DEBFD60B-C637-D94D-A523-9E87DBD672C3}"/>
          </ac:spMkLst>
        </pc:spChg>
        <pc:spChg chg="add mod">
          <ac:chgData name="Mochammad Irzan" userId="179137ea-2c9c-4136-bf34-44c697e89af7" providerId="ADAL" clId="{410DAE49-E154-7245-897C-78B66F1851B8}" dt="2023-03-08T14:08:12.205" v="138" actId="20577"/>
          <ac:spMkLst>
            <pc:docMk/>
            <pc:sldMk cId="2760667077" sldId="271"/>
            <ac:spMk id="85" creationId="{39CDC9D8-BB21-E866-B29D-0B9243088752}"/>
          </ac:spMkLst>
        </pc:spChg>
        <pc:spChg chg="del mod">
          <ac:chgData name="Mochammad Irzan" userId="179137ea-2c9c-4136-bf34-44c697e89af7" providerId="ADAL" clId="{410DAE49-E154-7245-897C-78B66F1851B8}" dt="2023-03-03T03:30:11.393" v="22" actId="478"/>
          <ac:spMkLst>
            <pc:docMk/>
            <pc:sldMk cId="2760667077" sldId="271"/>
            <ac:spMk id="86" creationId="{FDAB94CC-8924-394F-B206-26B70A2BBC8E}"/>
          </ac:spMkLst>
        </pc:spChg>
        <pc:spChg chg="del">
          <ac:chgData name="Mochammad Irzan" userId="179137ea-2c9c-4136-bf34-44c697e89af7" providerId="ADAL" clId="{410DAE49-E154-7245-897C-78B66F1851B8}" dt="2023-03-03T03:30:20.522" v="27" actId="478"/>
          <ac:spMkLst>
            <pc:docMk/>
            <pc:sldMk cId="2760667077" sldId="271"/>
            <ac:spMk id="87" creationId="{E1EE458C-25BF-CC4B-936E-6086EF7DCA6F}"/>
          </ac:spMkLst>
        </pc:spChg>
        <pc:spChg chg="del">
          <ac:chgData name="Mochammad Irzan" userId="179137ea-2c9c-4136-bf34-44c697e89af7" providerId="ADAL" clId="{410DAE49-E154-7245-897C-78B66F1851B8}" dt="2023-03-03T03:30:17.927" v="26" actId="478"/>
          <ac:spMkLst>
            <pc:docMk/>
            <pc:sldMk cId="2760667077" sldId="271"/>
            <ac:spMk id="130" creationId="{5F7C4FB3-8030-584E-949F-C052096678CA}"/>
          </ac:spMkLst>
        </pc:spChg>
        <pc:spChg chg="mod">
          <ac:chgData name="Mochammad Irzan" userId="179137ea-2c9c-4136-bf34-44c697e89af7" providerId="ADAL" clId="{410DAE49-E154-7245-897C-78B66F1851B8}" dt="2023-03-03T03:31:07.987" v="48" actId="20577"/>
          <ac:spMkLst>
            <pc:docMk/>
            <pc:sldMk cId="2760667077" sldId="271"/>
            <ac:spMk id="197" creationId="{94515D17-20CB-ED4E-94C1-1F08999068C2}"/>
          </ac:spMkLst>
        </pc:spChg>
        <pc:spChg chg="mod">
          <ac:chgData name="Mochammad Irzan" userId="179137ea-2c9c-4136-bf34-44c697e89af7" providerId="ADAL" clId="{410DAE49-E154-7245-897C-78B66F1851B8}" dt="2023-03-08T14:26:19.555" v="219" actId="20577"/>
          <ac:spMkLst>
            <pc:docMk/>
            <pc:sldMk cId="2760667077" sldId="271"/>
            <ac:spMk id="233" creationId="{CEC1C883-29B7-8345-B228-A13D011C7C87}"/>
          </ac:spMkLst>
        </pc:spChg>
        <pc:cxnChg chg="add del mod">
          <ac:chgData name="Mochammad Irzan" userId="179137ea-2c9c-4136-bf34-44c697e89af7" providerId="ADAL" clId="{410DAE49-E154-7245-897C-78B66F1851B8}" dt="2023-03-03T03:35:19.427" v="89"/>
          <ac:cxnSpMkLst>
            <pc:docMk/>
            <pc:sldMk cId="2760667077" sldId="271"/>
            <ac:cxnSpMk id="13" creationId="{D334FE0B-9C7E-1096-F44A-BE7A3734067F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17" creationId="{AC77C584-D9DB-7B1E-95B7-3B5B9A1F311C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19" creationId="{ED9961C4-EFF1-29A9-5352-03D6659F78F1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23" creationId="{FCC84E0B-E0B5-DA4B-75D6-F64896EA7B28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25" creationId="{C8E16A15-62B6-2F78-4FEF-C622291D787F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26" creationId="{BB4C0064-E917-DA24-4278-EEF7A86FE5FC}"/>
          </ac:cxnSpMkLst>
        </pc:cxnChg>
        <pc:cxnChg chg="add del mod">
          <ac:chgData name="Mochammad Irzan" userId="179137ea-2c9c-4136-bf34-44c697e89af7" providerId="ADAL" clId="{410DAE49-E154-7245-897C-78B66F1851B8}" dt="2023-03-03T03:37:10.883" v="111" actId="478"/>
          <ac:cxnSpMkLst>
            <pc:docMk/>
            <pc:sldMk cId="2760667077" sldId="271"/>
            <ac:cxnSpMk id="29" creationId="{15D2AFC7-BA8C-1EED-1CE7-345EE2EA1E0F}"/>
          </ac:cxnSpMkLst>
        </pc:cxnChg>
        <pc:cxnChg chg="add mod">
          <ac:chgData name="Mochammad Irzan" userId="179137ea-2c9c-4136-bf34-44c697e89af7" providerId="ADAL" clId="{410DAE49-E154-7245-897C-78B66F1851B8}" dt="2023-03-03T03:37:38.139" v="120" actId="1076"/>
          <ac:cxnSpMkLst>
            <pc:docMk/>
            <pc:sldMk cId="2760667077" sldId="271"/>
            <ac:cxnSpMk id="30" creationId="{F1976321-3F85-5F3A-DD40-629AA15B422D}"/>
          </ac:cxnSpMkLst>
        </pc:cxnChg>
        <pc:cxnChg chg="add del mod">
          <ac:chgData name="Mochammad Irzan" userId="179137ea-2c9c-4136-bf34-44c697e89af7" providerId="ADAL" clId="{410DAE49-E154-7245-897C-78B66F1851B8}" dt="2023-03-03T03:37:12.677" v="112" actId="478"/>
          <ac:cxnSpMkLst>
            <pc:docMk/>
            <pc:sldMk cId="2760667077" sldId="271"/>
            <ac:cxnSpMk id="31" creationId="{13C77B9E-909A-18CD-8363-0662AA9E9322}"/>
          </ac:cxnSpMkLst>
        </pc:cxnChg>
        <pc:cxnChg chg="add mod">
          <ac:chgData name="Mochammad Irzan" userId="179137ea-2c9c-4136-bf34-44c697e89af7" providerId="ADAL" clId="{410DAE49-E154-7245-897C-78B66F1851B8}" dt="2023-03-03T03:37:38.139" v="120" actId="1076"/>
          <ac:cxnSpMkLst>
            <pc:docMk/>
            <pc:sldMk cId="2760667077" sldId="271"/>
            <ac:cxnSpMk id="32" creationId="{B989EE7F-7C73-E49E-347B-DF98B10F39BF}"/>
          </ac:cxnSpMkLst>
        </pc:cxnChg>
        <pc:cxnChg chg="add mod">
          <ac:chgData name="Mochammad Irzan" userId="179137ea-2c9c-4136-bf34-44c697e89af7" providerId="ADAL" clId="{410DAE49-E154-7245-897C-78B66F1851B8}" dt="2023-03-08T14:07:48.877" v="128" actId="14100"/>
          <ac:cxnSpMkLst>
            <pc:docMk/>
            <pc:sldMk cId="2760667077" sldId="271"/>
            <ac:cxnSpMk id="35" creationId="{2C63489B-9642-D1AA-F5C2-355A8A6D45CB}"/>
          </ac:cxnSpMkLst>
        </pc:cxnChg>
        <pc:cxnChg chg="add mod">
          <ac:chgData name="Mochammad Irzan" userId="179137ea-2c9c-4136-bf34-44c697e89af7" providerId="ADAL" clId="{410DAE49-E154-7245-897C-78B66F1851B8}" dt="2023-03-03T03:37:00.912" v="108" actId="14100"/>
          <ac:cxnSpMkLst>
            <pc:docMk/>
            <pc:sldMk cId="2760667077" sldId="271"/>
            <ac:cxnSpMk id="37" creationId="{52377444-4B26-7278-EFB8-6D0C89B07E39}"/>
          </ac:cxnSpMkLst>
        </pc:cxnChg>
        <pc:cxnChg chg="add mod">
          <ac:chgData name="Mochammad Irzan" userId="179137ea-2c9c-4136-bf34-44c697e89af7" providerId="ADAL" clId="{410DAE49-E154-7245-897C-78B66F1851B8}" dt="2023-03-03T03:36:56.822" v="107" actId="1076"/>
          <ac:cxnSpMkLst>
            <pc:docMk/>
            <pc:sldMk cId="2760667077" sldId="271"/>
            <ac:cxnSpMk id="38" creationId="{2ADBD3B7-EF99-15F4-1D03-900C03439321}"/>
          </ac:cxnSpMkLst>
        </pc:cxnChg>
        <pc:cxnChg chg="add mod">
          <ac:chgData name="Mochammad Irzan" userId="179137ea-2c9c-4136-bf34-44c697e89af7" providerId="ADAL" clId="{410DAE49-E154-7245-897C-78B66F1851B8}" dt="2023-03-03T03:36:56.822" v="107" actId="1076"/>
          <ac:cxnSpMkLst>
            <pc:docMk/>
            <pc:sldMk cId="2760667077" sldId="271"/>
            <ac:cxnSpMk id="40" creationId="{DD3134C8-FA6D-1DFC-9CB8-0455DC124B66}"/>
          </ac:cxnSpMkLst>
        </pc:cxnChg>
        <pc:cxnChg chg="del mod">
          <ac:chgData name="Mochammad Irzan" userId="179137ea-2c9c-4136-bf34-44c697e89af7" providerId="ADAL" clId="{410DAE49-E154-7245-897C-78B66F1851B8}" dt="2023-03-03T03:31:04.577" v="45" actId="478"/>
          <ac:cxnSpMkLst>
            <pc:docMk/>
            <pc:sldMk cId="2760667077" sldId="271"/>
            <ac:cxnSpMk id="49" creationId="{C9991168-F442-8040-936C-55DFECDA963D}"/>
          </ac:cxnSpMkLst>
        </pc:cxnChg>
        <pc:cxnChg chg="del mod">
          <ac:chgData name="Mochammad Irzan" userId="179137ea-2c9c-4136-bf34-44c697e89af7" providerId="ADAL" clId="{410DAE49-E154-7245-897C-78B66F1851B8}" dt="2023-03-03T03:31:01.945" v="43" actId="478"/>
          <ac:cxnSpMkLst>
            <pc:docMk/>
            <pc:sldMk cId="2760667077" sldId="271"/>
            <ac:cxnSpMk id="62" creationId="{9E259FED-BBD0-AE4A-A3F5-691BEF90C50E}"/>
          </ac:cxnSpMkLst>
        </pc:cxnChg>
        <pc:cxnChg chg="del mod">
          <ac:chgData name="Mochammad Irzan" userId="179137ea-2c9c-4136-bf34-44c697e89af7" providerId="ADAL" clId="{410DAE49-E154-7245-897C-78B66F1851B8}" dt="2023-03-03T03:30:16.093" v="25" actId="478"/>
          <ac:cxnSpMkLst>
            <pc:docMk/>
            <pc:sldMk cId="2760667077" sldId="271"/>
            <ac:cxnSpMk id="65" creationId="{3866B9B0-67B2-124C-85E0-1DDD7C399065}"/>
          </ac:cxnSpMkLst>
        </pc:cxnChg>
        <pc:cxnChg chg="mod">
          <ac:chgData name="Mochammad Irzan" userId="179137ea-2c9c-4136-bf34-44c697e89af7" providerId="ADAL" clId="{410DAE49-E154-7245-897C-78B66F1851B8}" dt="2023-03-03T03:31:15.315" v="50" actId="1076"/>
          <ac:cxnSpMkLst>
            <pc:docMk/>
            <pc:sldMk cId="2760667077" sldId="271"/>
            <ac:cxnSpMk id="74" creationId="{BAD7A91A-EE35-4D42-9AC2-831222D8BBDE}"/>
          </ac:cxnSpMkLst>
        </pc:cxnChg>
        <pc:cxnChg chg="add mod">
          <ac:chgData name="Mochammad Irzan" userId="179137ea-2c9c-4136-bf34-44c697e89af7" providerId="ADAL" clId="{410DAE49-E154-7245-897C-78B66F1851B8}" dt="2023-03-03T03:37:46.434" v="123" actId="14100"/>
          <ac:cxnSpMkLst>
            <pc:docMk/>
            <pc:sldMk cId="2760667077" sldId="271"/>
            <ac:cxnSpMk id="77" creationId="{E8955044-9873-E399-38B6-757EEB93675D}"/>
          </ac:cxnSpMkLst>
        </pc:cxnChg>
        <pc:cxnChg chg="add mod">
          <ac:chgData name="Mochammad Irzan" userId="179137ea-2c9c-4136-bf34-44c697e89af7" providerId="ADAL" clId="{410DAE49-E154-7245-897C-78B66F1851B8}" dt="2023-03-03T03:37:53.122" v="126" actId="14100"/>
          <ac:cxnSpMkLst>
            <pc:docMk/>
            <pc:sldMk cId="2760667077" sldId="271"/>
            <ac:cxnSpMk id="80" creationId="{E7D4A412-BFE9-806D-52B4-CFF4281F49F1}"/>
          </ac:cxnSpMkLst>
        </pc:cxnChg>
        <pc:cxnChg chg="add mod">
          <ac:chgData name="Mochammad Irzan" userId="179137ea-2c9c-4136-bf34-44c697e89af7" providerId="ADAL" clId="{410DAE49-E154-7245-897C-78B66F1851B8}" dt="2023-03-08T14:08:07.520" v="134" actId="1076"/>
          <ac:cxnSpMkLst>
            <pc:docMk/>
            <pc:sldMk cId="2760667077" sldId="271"/>
            <ac:cxnSpMk id="88" creationId="{26530B43-7E64-A6EF-EC4B-70781B8C11A1}"/>
          </ac:cxnSpMkLst>
        </pc:cxnChg>
        <pc:cxnChg chg="del mod">
          <ac:chgData name="Mochammad Irzan" userId="179137ea-2c9c-4136-bf34-44c697e89af7" providerId="ADAL" clId="{410DAE49-E154-7245-897C-78B66F1851B8}" dt="2023-03-03T03:30:08.137" v="18" actId="478"/>
          <ac:cxnSpMkLst>
            <pc:docMk/>
            <pc:sldMk cId="2760667077" sldId="271"/>
            <ac:cxnSpMk id="101" creationId="{D4E916F9-5F82-694B-BA6F-3961C9F3F77D}"/>
          </ac:cxnSpMkLst>
        </pc:cxnChg>
        <pc:cxnChg chg="del mod">
          <ac:chgData name="Mochammad Irzan" userId="179137ea-2c9c-4136-bf34-44c697e89af7" providerId="ADAL" clId="{410DAE49-E154-7245-897C-78B66F1851B8}" dt="2023-03-03T03:30:14.540" v="24" actId="478"/>
          <ac:cxnSpMkLst>
            <pc:docMk/>
            <pc:sldMk cId="2760667077" sldId="271"/>
            <ac:cxnSpMk id="107" creationId="{1F67C83C-4A91-6F44-B9C5-C5744AF609AE}"/>
          </ac:cxnSpMkLst>
        </pc:cxnChg>
        <pc:cxnChg chg="del mod">
          <ac:chgData name="Mochammad Irzan" userId="179137ea-2c9c-4136-bf34-44c697e89af7" providerId="ADAL" clId="{410DAE49-E154-7245-897C-78B66F1851B8}" dt="2023-03-03T03:30:13.010" v="23" actId="478"/>
          <ac:cxnSpMkLst>
            <pc:docMk/>
            <pc:sldMk cId="2760667077" sldId="271"/>
            <ac:cxnSpMk id="110" creationId="{7C3D2AF9-04C4-2A4C-9BFD-19D2BBE99A64}"/>
          </ac:cxnSpMkLst>
        </pc:cxnChg>
        <pc:cxnChg chg="del mod">
          <ac:chgData name="Mochammad Irzan" userId="179137ea-2c9c-4136-bf34-44c697e89af7" providerId="ADAL" clId="{410DAE49-E154-7245-897C-78B66F1851B8}" dt="2023-03-03T03:31:03.285" v="44" actId="478"/>
          <ac:cxnSpMkLst>
            <pc:docMk/>
            <pc:sldMk cId="2760667077" sldId="271"/>
            <ac:cxnSpMk id="267" creationId="{6DE05B94-C16E-8949-AF50-A185D93A5056}"/>
          </ac:cxnSpMkLst>
        </pc:cxnChg>
        <pc:cxnChg chg="del mod">
          <ac:chgData name="Mochammad Irzan" userId="179137ea-2c9c-4136-bf34-44c697e89af7" providerId="ADAL" clId="{410DAE49-E154-7245-897C-78B66F1851B8}" dt="2023-03-03T03:31:00.550" v="42" actId="478"/>
          <ac:cxnSpMkLst>
            <pc:docMk/>
            <pc:sldMk cId="2760667077" sldId="271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410DAE49-E154-7245-897C-78B66F1851B8}" dt="2023-03-03T03:31:15.315" v="50" actId="1076"/>
          <ac:cxnSpMkLst>
            <pc:docMk/>
            <pc:sldMk cId="2760667077" sldId="271"/>
            <ac:cxnSpMk id="273" creationId="{807F5529-90C5-9A4A-AD5B-81456AD42DA2}"/>
          </ac:cxnSpMkLst>
        </pc:cxnChg>
      </pc:sldChg>
      <pc:sldChg chg="addSp delSp modSp add mod">
        <pc:chgData name="Mochammad Irzan" userId="179137ea-2c9c-4136-bf34-44c697e89af7" providerId="ADAL" clId="{410DAE49-E154-7245-897C-78B66F1851B8}" dt="2023-03-09T04:10:42.450" v="298" actId="14100"/>
        <pc:sldMkLst>
          <pc:docMk/>
          <pc:sldMk cId="2793263658" sldId="373"/>
        </pc:sldMkLst>
        <pc:spChg chg="add 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" creationId="{290A3E3A-EA26-E601-CBC3-F10FFE8861A8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4" creationId="{030AA0E1-6A17-6444-B933-B7B674EBBFD8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5" creationId="{E191D200-455A-3C4B-AA0B-872CDDECD41A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7" creationId="{77956994-61C0-3546-88FB-1BFEFCCD7911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8" creationId="{0203D0AB-52F8-A240-83AC-0A6EF300C465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9" creationId="{0F650739-87A6-364F-B960-05984848C2DC}"/>
          </ac:spMkLst>
        </pc:spChg>
        <pc:spChg chg="add 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14" creationId="{0CF49F03-D329-568D-A813-0F9F42EA20FF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25" creationId="{DD446AB9-56B4-35DD-AC56-2FC2FD740AA2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3" creationId="{F26F98BB-C52E-8843-88C7-C1F83B2E84D6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44" creationId="{A13CF39E-794B-C649-ADE6-B2AE093FEEBA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45" creationId="{EE4B8E49-DD32-3842-826D-9C84A78E849A}"/>
          </ac:spMkLst>
        </pc:spChg>
        <pc:spChg chg="add mod">
          <ac:chgData name="Mochammad Irzan" userId="179137ea-2c9c-4136-bf34-44c697e89af7" providerId="ADAL" clId="{410DAE49-E154-7245-897C-78B66F1851B8}" dt="2023-03-09T04:09:15.185" v="268" actId="1076"/>
          <ac:spMkLst>
            <pc:docMk/>
            <pc:sldMk cId="2793263658" sldId="373"/>
            <ac:spMk id="50" creationId="{56BF52D6-DF86-B1E1-706E-99ABC491F08F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53" creationId="{2764C276-5613-7146-A0AA-D77BD9171B00}"/>
          </ac:spMkLst>
        </pc:spChg>
        <pc:spChg chg="del mod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58" creationId="{959E1838-5E23-1041-B5BC-C87257F4B851}"/>
          </ac:spMkLst>
        </pc:spChg>
        <pc:spChg chg="add mod">
          <ac:chgData name="Mochammad Irzan" userId="179137ea-2c9c-4136-bf34-44c697e89af7" providerId="ADAL" clId="{410DAE49-E154-7245-897C-78B66F1851B8}" dt="2023-03-09T04:09:08.436" v="266" actId="1076"/>
          <ac:spMkLst>
            <pc:docMk/>
            <pc:sldMk cId="2793263658" sldId="373"/>
            <ac:spMk id="60" creationId="{8EE3D4AB-CB24-97FA-F8F6-3295922636F4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61" creationId="{AAD13F32-D2C1-3D41-9036-D19974608224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66" creationId="{5EAE4BFD-8DE5-A747-8640-05A64BAD2AE7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73" creationId="{DEBFD60B-C637-D94D-A523-9E87DBD672C3}"/>
          </ac:spMkLst>
        </pc:spChg>
        <pc:spChg chg="add mod">
          <ac:chgData name="Mochammad Irzan" userId="179137ea-2c9c-4136-bf34-44c697e89af7" providerId="ADAL" clId="{410DAE49-E154-7245-897C-78B66F1851B8}" dt="2023-03-09T04:09:35.254" v="276" actId="1076"/>
          <ac:spMkLst>
            <pc:docMk/>
            <pc:sldMk cId="2793263658" sldId="373"/>
            <ac:spMk id="76" creationId="{22E71DCA-BEB3-FC88-01F8-3FE7FCBCD435}"/>
          </ac:spMkLst>
        </pc:spChg>
        <pc:spChg chg="mod">
          <ac:chgData name="Mochammad Irzan" userId="179137ea-2c9c-4136-bf34-44c697e89af7" providerId="ADAL" clId="{410DAE49-E154-7245-897C-78B66F1851B8}" dt="2023-03-09T04:09:49.128" v="281" actId="1076"/>
          <ac:spMkLst>
            <pc:docMk/>
            <pc:sldMk cId="2793263658" sldId="373"/>
            <ac:spMk id="78" creationId="{B5C3DBBE-6003-3345-8E71-4F45E8571A63}"/>
          </ac:spMkLst>
        </pc:spChg>
        <pc:spChg chg="mod">
          <ac:chgData name="Mochammad Irzan" userId="179137ea-2c9c-4136-bf34-44c697e89af7" providerId="ADAL" clId="{410DAE49-E154-7245-897C-78B66F1851B8}" dt="2023-03-09T04:09:55.635" v="283" actId="1076"/>
          <ac:spMkLst>
            <pc:docMk/>
            <pc:sldMk cId="2793263658" sldId="373"/>
            <ac:spMk id="103" creationId="{C4EB33DE-4B3D-2248-9E2A-89DD20E6CAFE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109" creationId="{48324A9F-E87B-CA46-9DB7-59AF613B3263}"/>
          </ac:spMkLst>
        </pc:spChg>
        <pc:spChg chg="mod">
          <ac:chgData name="Mochammad Irzan" userId="179137ea-2c9c-4136-bf34-44c697e89af7" providerId="ADAL" clId="{410DAE49-E154-7245-897C-78B66F1851B8}" dt="2023-03-09T04:10:30.101" v="294" actId="1076"/>
          <ac:spMkLst>
            <pc:docMk/>
            <pc:sldMk cId="2793263658" sldId="373"/>
            <ac:spMk id="130" creationId="{5F7C4FB3-8030-584E-949F-C052096678CA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135" creationId="{6F142EEA-54F7-284B-ACBC-41761C3646C8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136" creationId="{546C9607-AAC5-C64D-BE65-BDA913C5F072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197" creationId="{94515D17-20CB-ED4E-94C1-1F08999068C2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201" creationId="{966430BC-6077-9846-A838-CD223855F088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233" creationId="{CEC1C883-29B7-8345-B228-A13D011C7C87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343" creationId="{575B74EA-EF46-2C41-8AC0-B53BBF27D5AD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68" creationId="{AB506D11-E398-0D41-B56D-3E8C9421A206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78" creationId="{5048D717-0121-F14C-BF78-10074141A7E8}"/>
          </ac:spMkLst>
        </pc:spChg>
        <pc:cxnChg chg="add 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6" creationId="{105DC53A-CE88-9E53-4CD3-71C34557ECE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1" creationId="{4BCAD949-397B-0B49-832E-34C0D104C7DC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2" creationId="{B3EC8EEE-7FD5-A840-9EC2-7728B5CED3AE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5" creationId="{7347749F-B224-0941-9FE2-06DE8737A8C0}"/>
          </ac:cxnSpMkLst>
        </pc:cxnChg>
        <pc:cxnChg chg="add 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16" creationId="{32FF956D-50A1-AC8B-D617-3EFD00760306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8" creationId="{36574B43-4954-8F4A-9525-A198D875074A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1" creationId="{6BD2AB3C-00DC-A948-9D18-628BBF5D3C52}"/>
          </ac:cxnSpMkLst>
        </pc:cxnChg>
        <pc:cxnChg chg="add 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23" creationId="{A05DF0A5-EB32-44FA-EA17-D177A1C836DD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4" creationId="{1901E24D-7256-8B43-B899-9FA744D9537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0" creationId="{11BBE042-B9C8-1110-0905-47F6B38E151A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4" creationId="{C9DF1AD4-6AC8-C414-169A-36A710F7D557}"/>
          </ac:cxnSpMkLst>
        </pc:cxnChg>
        <pc:cxnChg chg="del mod">
          <ac:chgData name="Mochammad Irzan" userId="179137ea-2c9c-4136-bf34-44c697e89af7" providerId="ADAL" clId="{410DAE49-E154-7245-897C-78B66F1851B8}" dt="2023-03-09T04:06:41.374" v="226" actId="478"/>
          <ac:cxnSpMkLst>
            <pc:docMk/>
            <pc:sldMk cId="2793263658" sldId="373"/>
            <ac:cxnSpMk id="36" creationId="{9B7B92D5-ECA0-A747-9F1C-F9B160078F23}"/>
          </ac:cxnSpMkLst>
        </pc:cxnChg>
        <pc:cxnChg chg="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41" creationId="{3AF1A3A9-8352-694A-B553-39E8DBC3893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46" creationId="{84F94209-492B-3341-8A02-E6839A1189BD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49" creationId="{C9991168-F442-8040-936C-55DFECDA963D}"/>
          </ac:cxnSpMkLst>
        </pc:cxnChg>
        <pc:cxnChg chg="add mod">
          <ac:chgData name="Mochammad Irzan" userId="179137ea-2c9c-4136-bf34-44c697e89af7" providerId="ADAL" clId="{410DAE49-E154-7245-897C-78B66F1851B8}" dt="2023-03-09T04:09:15.185" v="268" actId="1076"/>
          <ac:cxnSpMkLst>
            <pc:docMk/>
            <pc:sldMk cId="2793263658" sldId="373"/>
            <ac:cxnSpMk id="51" creationId="{34DFABD6-557B-B349-81B6-43B6BF2F20DC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54" creationId="{33E6AAE1-D3FC-BE46-983F-4C0121826C56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57" creationId="{6B9A7E24-5B88-D344-87E6-50FB45148D44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59" creationId="{956D6F39-CFCF-8D41-A934-B3B9355223E1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62" creationId="{9E259FED-BBD0-AE4A-A3F5-691BEF90C50E}"/>
          </ac:cxnSpMkLst>
        </pc:cxnChg>
        <pc:cxnChg chg="add mod">
          <ac:chgData name="Mochammad Irzan" userId="179137ea-2c9c-4136-bf34-44c697e89af7" providerId="ADAL" clId="{410DAE49-E154-7245-897C-78B66F1851B8}" dt="2023-03-09T04:09:08.436" v="266" actId="1076"/>
          <ac:cxnSpMkLst>
            <pc:docMk/>
            <pc:sldMk cId="2793263658" sldId="373"/>
            <ac:cxnSpMk id="63" creationId="{01844481-E5FE-1297-1479-B8C9B266A4C4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64" creationId="{F2210302-B83D-8748-AC38-A43DF8E5A120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67" creationId="{C090D354-7DE9-2D48-9DE3-AAD938440921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74" creationId="{BAD7A91A-EE35-4D42-9AC2-831222D8BBDE}"/>
          </ac:cxnSpMkLst>
        </pc:cxnChg>
        <pc:cxnChg chg="add mod">
          <ac:chgData name="Mochammad Irzan" userId="179137ea-2c9c-4136-bf34-44c697e89af7" providerId="ADAL" clId="{410DAE49-E154-7245-897C-78B66F1851B8}" dt="2023-03-09T04:09:35.254" v="276" actId="1076"/>
          <ac:cxnSpMkLst>
            <pc:docMk/>
            <pc:sldMk cId="2793263658" sldId="373"/>
            <ac:cxnSpMk id="77" creationId="{BFF8CD9F-A87A-030A-60D8-38DE514788BD}"/>
          </ac:cxnSpMkLst>
        </pc:cxnChg>
        <pc:cxnChg chg="del mod">
          <ac:chgData name="Mochammad Irzan" userId="179137ea-2c9c-4136-bf34-44c697e89af7" providerId="ADAL" clId="{410DAE49-E154-7245-897C-78B66F1851B8}" dt="2023-03-09T04:09:39.444" v="278" actId="478"/>
          <ac:cxnSpMkLst>
            <pc:docMk/>
            <pc:sldMk cId="2793263658" sldId="373"/>
            <ac:cxnSpMk id="83" creationId="{67F8E1D0-FCFA-C44B-8B6F-08907B334443}"/>
          </ac:cxnSpMkLst>
        </pc:cxnChg>
        <pc:cxnChg chg="del mod">
          <ac:chgData name="Mochammad Irzan" userId="179137ea-2c9c-4136-bf34-44c697e89af7" providerId="ADAL" clId="{410DAE49-E154-7245-897C-78B66F1851B8}" dt="2023-03-09T04:09:37.858" v="277" actId="478"/>
          <ac:cxnSpMkLst>
            <pc:docMk/>
            <pc:sldMk cId="2793263658" sldId="373"/>
            <ac:cxnSpMk id="87" creationId="{DBBC55D1-D7E4-E5F3-68D6-DB098DAFCE71}"/>
          </ac:cxnSpMkLst>
        </pc:cxnChg>
        <pc:cxnChg chg="mod">
          <ac:chgData name="Mochammad Irzan" userId="179137ea-2c9c-4136-bf34-44c697e89af7" providerId="ADAL" clId="{410DAE49-E154-7245-897C-78B66F1851B8}" dt="2023-03-09T04:09:49.128" v="281" actId="1076"/>
          <ac:cxnSpMkLst>
            <pc:docMk/>
            <pc:sldMk cId="2793263658" sldId="373"/>
            <ac:cxnSpMk id="93" creationId="{E1860E6C-1DDF-E1D0-066C-A1A0EE44C9BD}"/>
          </ac:cxnSpMkLst>
        </pc:cxnChg>
        <pc:cxnChg chg="add mod">
          <ac:chgData name="Mochammad Irzan" userId="179137ea-2c9c-4136-bf34-44c697e89af7" providerId="ADAL" clId="{410DAE49-E154-7245-897C-78B66F1851B8}" dt="2023-03-09T04:10:05.044" v="286" actId="14100"/>
          <ac:cxnSpMkLst>
            <pc:docMk/>
            <pc:sldMk cId="2793263658" sldId="373"/>
            <ac:cxnSpMk id="95" creationId="{F990116B-718F-7E03-042D-457B457D90B3}"/>
          </ac:cxnSpMkLst>
        </pc:cxnChg>
        <pc:cxnChg chg="del mod">
          <ac:chgData name="Mochammad Irzan" userId="179137ea-2c9c-4136-bf34-44c697e89af7" providerId="ADAL" clId="{410DAE49-E154-7245-897C-78B66F1851B8}" dt="2023-03-09T04:10:33" v="295" actId="478"/>
          <ac:cxnSpMkLst>
            <pc:docMk/>
            <pc:sldMk cId="2793263658" sldId="373"/>
            <ac:cxnSpMk id="98" creationId="{38B94147-826C-1E41-961A-E601F1F06B39}"/>
          </ac:cxnSpMkLst>
        </pc:cxnChg>
        <pc:cxnChg chg="add mod">
          <ac:chgData name="Mochammad Irzan" userId="179137ea-2c9c-4136-bf34-44c697e89af7" providerId="ADAL" clId="{410DAE49-E154-7245-897C-78B66F1851B8}" dt="2023-03-09T04:10:12.361" v="289" actId="14100"/>
          <ac:cxnSpMkLst>
            <pc:docMk/>
            <pc:sldMk cId="2793263658" sldId="373"/>
            <ac:cxnSpMk id="99" creationId="{A4B41DDF-5026-17E0-1441-4A8B768FAC05}"/>
          </ac:cxnSpMkLst>
        </pc:cxnChg>
        <pc:cxnChg chg="mod">
          <ac:chgData name="Mochammad Irzan" userId="179137ea-2c9c-4136-bf34-44c697e89af7" providerId="ADAL" clId="{410DAE49-E154-7245-897C-78B66F1851B8}" dt="2023-03-09T04:10:30.101" v="294" actId="1076"/>
          <ac:cxnSpMkLst>
            <pc:docMk/>
            <pc:sldMk cId="2793263658" sldId="373"/>
            <ac:cxnSpMk id="106" creationId="{0A090341-FD65-4146-BA43-AFE9C3E141BB}"/>
          </ac:cxnSpMkLst>
        </pc:cxnChg>
        <pc:cxnChg chg="add mod">
          <ac:chgData name="Mochammad Irzan" userId="179137ea-2c9c-4136-bf34-44c697e89af7" providerId="ADAL" clId="{410DAE49-E154-7245-897C-78B66F1851B8}" dt="2023-03-09T04:10:42.450" v="298" actId="14100"/>
          <ac:cxnSpMkLst>
            <pc:docMk/>
            <pc:sldMk cId="2793263658" sldId="373"/>
            <ac:cxnSpMk id="108" creationId="{F40D58E5-ADB8-ED1A-1DEB-39C56745F48B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21" creationId="{FFE4ACEC-1B25-B048-AD29-8622F2F91F1C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137" creationId="{C6E4E634-5243-2C44-B933-E6A63DAD24C3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16" creationId="{29EB1C6D-EE64-E846-852B-BC2DBBFFCE17}"/>
          </ac:cxnSpMkLst>
        </pc:cxnChg>
        <pc:cxnChg chg="del mod">
          <ac:chgData name="Mochammad Irzan" userId="179137ea-2c9c-4136-bf34-44c697e89af7" providerId="ADAL" clId="{410DAE49-E154-7245-897C-78B66F1851B8}" dt="2023-03-09T04:06:39.819" v="225" actId="478"/>
          <ac:cxnSpMkLst>
            <pc:docMk/>
            <pc:sldMk cId="2793263658" sldId="373"/>
            <ac:cxnSpMk id="225" creationId="{54A95F82-0B7D-4843-94EA-6B466C19DA2A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34" creationId="{CD604B96-3262-1949-87A1-1B4BF997E547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35" creationId="{A9B048DB-F4BB-944A-A043-3D8280EE2B90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64" creationId="{30D3A08B-4982-D94A-994A-F1EE1079AB8E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67" creationId="{6DE05B94-C16E-8949-AF50-A185D93A5056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70" creationId="{54D8C1C7-7E4B-0E4F-902A-741738F384D2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73" creationId="{807F5529-90C5-9A4A-AD5B-81456AD42DA2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44" creationId="{93CB3AEB-415D-6646-A349-BC704B15E7A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47" creationId="{572B638A-85FF-A546-A5EB-7230A852CDB9}"/>
          </ac:cxnSpMkLst>
        </pc:cxnChg>
        <pc:cxnChg chg="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371" creationId="{90802CA1-2CF5-254F-9AC7-10924F11000E}"/>
          </ac:cxnSpMkLst>
        </pc:cxnChg>
      </pc:sldChg>
      <pc:sldChg chg="add">
        <pc:chgData name="Mochammad Irzan" userId="179137ea-2c9c-4136-bf34-44c697e89af7" providerId="ADAL" clId="{410DAE49-E154-7245-897C-78B66F1851B8}" dt="2023-03-03T03:29:37.140" v="13" actId="2890"/>
        <pc:sldMkLst>
          <pc:docMk/>
          <pc:sldMk cId="2429287889" sldId="374"/>
        </pc:sldMkLst>
      </pc:sldChg>
      <pc:sldChg chg="add">
        <pc:chgData name="Mochammad Irzan" userId="179137ea-2c9c-4136-bf34-44c697e89af7" providerId="ADAL" clId="{410DAE49-E154-7245-897C-78B66F1851B8}" dt="2023-03-09T04:06:13.137" v="220" actId="2890"/>
        <pc:sldMkLst>
          <pc:docMk/>
          <pc:sldMk cId="2424939083" sldId="375"/>
        </pc:sldMkLst>
      </pc:sldChg>
    </pc:docChg>
  </pc:docChgLst>
  <pc:docChgLst>
    <pc:chgData name="Mochammad Irzan" userId="179137ea-2c9c-4136-bf34-44c697e89af7" providerId="ADAL" clId="{109C702C-8358-EF44-A1B5-19F15AFD74B9}"/>
    <pc:docChg chg="undo custSel addSld modSld">
      <pc:chgData name="Mochammad Irzan" userId="179137ea-2c9c-4136-bf34-44c697e89af7" providerId="ADAL" clId="{109C702C-8358-EF44-A1B5-19F15AFD74B9}" dt="2023-08-23T09:00:59.452" v="168" actId="14100"/>
      <pc:docMkLst>
        <pc:docMk/>
      </pc:docMkLst>
      <pc:sldChg chg="addSp delSp modSp mod">
        <pc:chgData name="Mochammad Irzan" userId="179137ea-2c9c-4136-bf34-44c697e89af7" providerId="ADAL" clId="{109C702C-8358-EF44-A1B5-19F15AFD74B9}" dt="2023-08-23T08:34:40.020" v="157" actId="1076"/>
        <pc:sldMkLst>
          <pc:docMk/>
          <pc:sldMk cId="163707665" sldId="384"/>
        </pc:sldMkLst>
        <pc:spChg chg="mod">
          <ac:chgData name="Mochammad Irzan" userId="179137ea-2c9c-4136-bf34-44c697e89af7" providerId="ADAL" clId="{109C702C-8358-EF44-A1B5-19F15AFD74B9}" dt="2023-08-16T14:36:51.349" v="85" actId="14100"/>
          <ac:spMkLst>
            <pc:docMk/>
            <pc:sldMk cId="163707665" sldId="384"/>
            <ac:spMk id="4" creationId="{0043E06B-CD16-D05E-C384-2453B491A0F6}"/>
          </ac:spMkLst>
        </pc:spChg>
        <pc:spChg chg="mod">
          <ac:chgData name="Mochammad Irzan" userId="179137ea-2c9c-4136-bf34-44c697e89af7" providerId="ADAL" clId="{109C702C-8358-EF44-A1B5-19F15AFD74B9}" dt="2023-08-16T14:33:59.450" v="49" actId="1076"/>
          <ac:spMkLst>
            <pc:docMk/>
            <pc:sldMk cId="163707665" sldId="384"/>
            <ac:spMk id="5" creationId="{E0C933A4-E0AD-DCBB-E3B6-776834BBB92A}"/>
          </ac:spMkLst>
        </pc:spChg>
        <pc:spChg chg="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6" creationId="{BAEB0402-D20E-5676-683C-D376385EBA27}"/>
          </ac:spMkLst>
        </pc:spChg>
        <pc:spChg chg="mod">
          <ac:chgData name="Mochammad Irzan" userId="179137ea-2c9c-4136-bf34-44c697e89af7" providerId="ADAL" clId="{109C702C-8358-EF44-A1B5-19F15AFD74B9}" dt="2023-08-16T14:34:09.066" v="50" actId="14100"/>
          <ac:spMkLst>
            <pc:docMk/>
            <pc:sldMk cId="163707665" sldId="384"/>
            <ac:spMk id="7" creationId="{8F5ADAF7-6295-9CCA-3573-E8EA4B83864F}"/>
          </ac:spMkLst>
        </pc:spChg>
        <pc:spChg chg="add mod">
          <ac:chgData name="Mochammad Irzan" userId="179137ea-2c9c-4136-bf34-44c697e89af7" providerId="ADAL" clId="{109C702C-8358-EF44-A1B5-19F15AFD74B9}" dt="2023-08-16T14:37:07.255" v="87" actId="1076"/>
          <ac:spMkLst>
            <pc:docMk/>
            <pc:sldMk cId="163707665" sldId="384"/>
            <ac:spMk id="8" creationId="{2F049649-BD1A-83BF-E29E-CB5BC8639534}"/>
          </ac:spMkLst>
        </pc:spChg>
        <pc:spChg chg="add mod">
          <ac:chgData name="Mochammad Irzan" userId="179137ea-2c9c-4136-bf34-44c697e89af7" providerId="ADAL" clId="{109C702C-8358-EF44-A1B5-19F15AFD74B9}" dt="2023-08-16T14:36:15.205" v="72" actId="1076"/>
          <ac:spMkLst>
            <pc:docMk/>
            <pc:sldMk cId="163707665" sldId="384"/>
            <ac:spMk id="11" creationId="{B8EFEF57-1373-09F2-E434-977389C1749A}"/>
          </ac:spMkLst>
        </pc:spChg>
        <pc:spChg chg="add mod">
          <ac:chgData name="Mochammad Irzan" userId="179137ea-2c9c-4136-bf34-44c697e89af7" providerId="ADAL" clId="{109C702C-8358-EF44-A1B5-19F15AFD74B9}" dt="2023-08-16T14:35:40.168" v="65" actId="20577"/>
          <ac:spMkLst>
            <pc:docMk/>
            <pc:sldMk cId="163707665" sldId="384"/>
            <ac:spMk id="12" creationId="{58E51AAB-1C11-137F-3D0C-8C6918D85583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13" creationId="{52465FF3-0584-3320-F1F8-56D069AD1B0D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14" creationId="{36542E7D-7D0B-9697-06A7-8F7BEAD7892E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15" creationId="{0300DD7F-6A59-7B7D-D38E-739EB24BC1ED}"/>
          </ac:spMkLst>
        </pc:spChg>
        <pc:spChg chg="add mod">
          <ac:chgData name="Mochammad Irzan" userId="179137ea-2c9c-4136-bf34-44c697e89af7" providerId="ADAL" clId="{109C702C-8358-EF44-A1B5-19F15AFD74B9}" dt="2023-08-16T14:35:47.689" v="68" actId="1076"/>
          <ac:spMkLst>
            <pc:docMk/>
            <pc:sldMk cId="163707665" sldId="384"/>
            <ac:spMk id="17" creationId="{3CF38F41-58B2-C78F-B2CD-BED47A09276A}"/>
          </ac:spMkLst>
        </pc:spChg>
        <pc:spChg chg="add mod">
          <ac:chgData name="Mochammad Irzan" userId="179137ea-2c9c-4136-bf34-44c697e89af7" providerId="ADAL" clId="{109C702C-8358-EF44-A1B5-19F15AFD74B9}" dt="2023-08-16T14:36:58.216" v="86" actId="1076"/>
          <ac:spMkLst>
            <pc:docMk/>
            <pc:sldMk cId="163707665" sldId="384"/>
            <ac:spMk id="18" creationId="{1912ABD6-B9CF-10F6-E951-0C038CF19E49}"/>
          </ac:spMkLst>
        </pc:spChg>
        <pc:spChg chg="add mod">
          <ac:chgData name="Mochammad Irzan" userId="179137ea-2c9c-4136-bf34-44c697e89af7" providerId="ADAL" clId="{109C702C-8358-EF44-A1B5-19F15AFD74B9}" dt="2023-08-16T14:36:36.691" v="79" actId="20577"/>
          <ac:spMkLst>
            <pc:docMk/>
            <pc:sldMk cId="163707665" sldId="384"/>
            <ac:spMk id="20" creationId="{F95B8594-7EEE-ABF3-37B8-664F72C3A3BC}"/>
          </ac:spMkLst>
        </pc:spChg>
        <pc:spChg chg="add mod">
          <ac:chgData name="Mochammad Irzan" userId="179137ea-2c9c-4136-bf34-44c697e89af7" providerId="ADAL" clId="{109C702C-8358-EF44-A1B5-19F15AFD74B9}" dt="2023-08-16T14:36:39.123" v="81" actId="20577"/>
          <ac:spMkLst>
            <pc:docMk/>
            <pc:sldMk cId="163707665" sldId="384"/>
            <ac:spMk id="21" creationId="{B35CC13D-DB0D-6C24-D0F5-B160231654EE}"/>
          </ac:spMkLst>
        </pc:spChg>
        <pc:spChg chg="add mod">
          <ac:chgData name="Mochammad Irzan" userId="179137ea-2c9c-4136-bf34-44c697e89af7" providerId="ADAL" clId="{109C702C-8358-EF44-A1B5-19F15AFD74B9}" dt="2023-08-16T14:36:46.188" v="84" actId="1076"/>
          <ac:spMkLst>
            <pc:docMk/>
            <pc:sldMk cId="163707665" sldId="384"/>
            <ac:spMk id="22" creationId="{CCB8533A-B57C-1851-03A2-E169454D36F9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49" creationId="{319F82D0-6858-FA99-46AA-08BB1E4E2B22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52" creationId="{7C90C037-A0AD-6B40-2C07-1726D4FA278E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53" creationId="{D9B017AC-14BE-7A81-44D2-B2D072782F8B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54" creationId="{EC0B18FC-4709-F0A5-F0AC-EA8069FF221F}"/>
          </ac:spMkLst>
        </pc:spChg>
        <pc:spChg chg="add mod">
          <ac:chgData name="Mochammad Irzan" userId="179137ea-2c9c-4136-bf34-44c697e89af7" providerId="ADAL" clId="{109C702C-8358-EF44-A1B5-19F15AFD74B9}" dt="2023-08-16T14:37:34.496" v="92" actId="20577"/>
          <ac:spMkLst>
            <pc:docMk/>
            <pc:sldMk cId="163707665" sldId="384"/>
            <ac:spMk id="75" creationId="{7AFA7021-F7F9-8B4B-243A-E4507CD72412}"/>
          </ac:spMkLst>
        </pc:spChg>
        <pc:spChg chg="add mod">
          <ac:chgData name="Mochammad Irzan" userId="179137ea-2c9c-4136-bf34-44c697e89af7" providerId="ADAL" clId="{109C702C-8358-EF44-A1B5-19F15AFD74B9}" dt="2023-08-16T14:37:43.641" v="96" actId="20577"/>
          <ac:spMkLst>
            <pc:docMk/>
            <pc:sldMk cId="163707665" sldId="384"/>
            <ac:spMk id="76" creationId="{39B8CFA2-E1D8-3CBA-B671-2FC44584BE33}"/>
          </ac:spMkLst>
        </pc:spChg>
        <pc:spChg chg="add mod">
          <ac:chgData name="Mochammad Irzan" userId="179137ea-2c9c-4136-bf34-44c697e89af7" providerId="ADAL" clId="{109C702C-8358-EF44-A1B5-19F15AFD74B9}" dt="2023-08-16T14:37:52.284" v="98" actId="1076"/>
          <ac:spMkLst>
            <pc:docMk/>
            <pc:sldMk cId="163707665" sldId="384"/>
            <ac:spMk id="79" creationId="{0F23786C-BEE2-3545-3CD0-BF3BF874B92B}"/>
          </ac:spMkLst>
        </pc:spChg>
        <pc:spChg chg="add mod">
          <ac:chgData name="Mochammad Irzan" userId="179137ea-2c9c-4136-bf34-44c697e89af7" providerId="ADAL" clId="{109C702C-8358-EF44-A1B5-19F15AFD74B9}" dt="2023-08-16T14:37:52.284" v="98" actId="1076"/>
          <ac:spMkLst>
            <pc:docMk/>
            <pc:sldMk cId="163707665" sldId="384"/>
            <ac:spMk id="80" creationId="{83C18C4F-955F-A170-22E9-FA90A1A8114E}"/>
          </ac:spMkLst>
        </pc:spChg>
        <pc:spChg chg="add mod">
          <ac:chgData name="Mochammad Irzan" userId="179137ea-2c9c-4136-bf34-44c697e89af7" providerId="ADAL" clId="{109C702C-8358-EF44-A1B5-19F15AFD74B9}" dt="2023-08-16T14:38:11.925" v="104" actId="1076"/>
          <ac:spMkLst>
            <pc:docMk/>
            <pc:sldMk cId="163707665" sldId="384"/>
            <ac:spMk id="82" creationId="{1733A8ED-5E73-2EE9-85D0-5562A938CAAF}"/>
          </ac:spMkLst>
        </pc:spChg>
        <pc:spChg chg="add mod">
          <ac:chgData name="Mochammad Irzan" userId="179137ea-2c9c-4136-bf34-44c697e89af7" providerId="ADAL" clId="{109C702C-8358-EF44-A1B5-19F15AFD74B9}" dt="2023-08-16T14:38:06.497" v="103" actId="1076"/>
          <ac:spMkLst>
            <pc:docMk/>
            <pc:sldMk cId="163707665" sldId="384"/>
            <ac:spMk id="83" creationId="{4B034AB9-278E-AA7C-8628-818CDB10685A}"/>
          </ac:spMkLst>
        </pc:spChg>
        <pc:spChg chg="add mod">
          <ac:chgData name="Mochammad Irzan" userId="179137ea-2c9c-4136-bf34-44c697e89af7" providerId="ADAL" clId="{109C702C-8358-EF44-A1B5-19F15AFD74B9}" dt="2023-08-16T14:38:22.338" v="107" actId="1076"/>
          <ac:spMkLst>
            <pc:docMk/>
            <pc:sldMk cId="163707665" sldId="384"/>
            <ac:spMk id="84" creationId="{047A06D9-412F-85C5-B8C4-6CD24D0DFC58}"/>
          </ac:spMkLst>
        </pc:spChg>
        <pc:spChg chg="add mod">
          <ac:chgData name="Mochammad Irzan" userId="179137ea-2c9c-4136-bf34-44c697e89af7" providerId="ADAL" clId="{109C702C-8358-EF44-A1B5-19F15AFD74B9}" dt="2023-08-16T14:38:18.139" v="106" actId="1076"/>
          <ac:spMkLst>
            <pc:docMk/>
            <pc:sldMk cId="163707665" sldId="384"/>
            <ac:spMk id="85" creationId="{68EAEE4E-9F5F-6B31-48D9-F7271764E26B}"/>
          </ac:spMkLst>
        </pc:spChg>
        <pc:spChg chg="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86" creationId="{BE710B4C-7EC0-DDE3-C2C3-8C36C17614F6}"/>
          </ac:spMkLst>
        </pc:spChg>
        <pc:spChg chg="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87" creationId="{793CF92F-C1A0-13FB-3666-79D1C28EB98C}"/>
          </ac:spMkLst>
        </pc:spChg>
        <pc:spChg chg="add mod">
          <ac:chgData name="Mochammad Irzan" userId="179137ea-2c9c-4136-bf34-44c697e89af7" providerId="ADAL" clId="{109C702C-8358-EF44-A1B5-19F15AFD74B9}" dt="2023-08-16T14:38:36.312" v="110" actId="1076"/>
          <ac:spMkLst>
            <pc:docMk/>
            <pc:sldMk cId="163707665" sldId="384"/>
            <ac:spMk id="88" creationId="{AECFCC91-7124-35C3-F432-6A69BDB4BBE4}"/>
          </ac:spMkLst>
        </pc:spChg>
        <pc:spChg chg="add mod">
          <ac:chgData name="Mochammad Irzan" userId="179137ea-2c9c-4136-bf34-44c697e89af7" providerId="ADAL" clId="{109C702C-8358-EF44-A1B5-19F15AFD74B9}" dt="2023-08-16T14:38:32.309" v="109" actId="1076"/>
          <ac:spMkLst>
            <pc:docMk/>
            <pc:sldMk cId="163707665" sldId="384"/>
            <ac:spMk id="89" creationId="{35AE8945-91E7-EEA4-5D7C-A86C203C4E65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0" creationId="{6B2DBEFE-E47B-0FF2-DA22-B102034BA791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1" creationId="{761B6F8D-998A-D464-0F5E-569965A33158}"/>
          </ac:spMkLst>
        </pc:spChg>
        <pc:spChg chg="mod">
          <ac:chgData name="Mochammad Irzan" userId="179137ea-2c9c-4136-bf34-44c697e89af7" providerId="ADAL" clId="{109C702C-8358-EF44-A1B5-19F15AFD74B9}" dt="2023-08-16T14:36:07.698" v="71" actId="1076"/>
          <ac:spMkLst>
            <pc:docMk/>
            <pc:sldMk cId="163707665" sldId="384"/>
            <ac:spMk id="92" creationId="{4FD3BD91-583D-1F69-D61C-C2CC57C79203}"/>
          </ac:spMkLst>
        </pc:spChg>
        <pc:spChg chg="mod">
          <ac:chgData name="Mochammad Irzan" userId="179137ea-2c9c-4136-bf34-44c697e89af7" providerId="ADAL" clId="{109C702C-8358-EF44-A1B5-19F15AFD74B9}" dt="2023-08-16T14:40:39.319" v="137" actId="1076"/>
          <ac:spMkLst>
            <pc:docMk/>
            <pc:sldMk cId="163707665" sldId="384"/>
            <ac:spMk id="93" creationId="{061A9B30-6220-E405-9510-3442C86F828D}"/>
          </ac:spMkLst>
        </pc:spChg>
        <pc:spChg chg="mod">
          <ac:chgData name="Mochammad Irzan" userId="179137ea-2c9c-4136-bf34-44c697e89af7" providerId="ADAL" clId="{109C702C-8358-EF44-A1B5-19F15AFD74B9}" dt="2023-08-16T14:40:39.319" v="137" actId="1076"/>
          <ac:spMkLst>
            <pc:docMk/>
            <pc:sldMk cId="163707665" sldId="384"/>
            <ac:spMk id="94" creationId="{1A1F1DF0-65F7-DB26-984D-D958F4DADB90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5" creationId="{63C125D1-35E3-7DBC-E73B-B2C6B8D56BBF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6" creationId="{8235109A-8062-4E01-7C07-4784518F802A}"/>
          </ac:spMkLst>
        </pc:spChg>
        <pc:spChg chg="add mod">
          <ac:chgData name="Mochammad Irzan" userId="179137ea-2c9c-4136-bf34-44c697e89af7" providerId="ADAL" clId="{109C702C-8358-EF44-A1B5-19F15AFD74B9}" dt="2023-08-16T14:40:17.928" v="132" actId="1076"/>
          <ac:spMkLst>
            <pc:docMk/>
            <pc:sldMk cId="163707665" sldId="384"/>
            <ac:spMk id="98" creationId="{888BD6C2-836C-8E58-F3A2-4582B6EF0A5E}"/>
          </ac:spMkLst>
        </pc:spChg>
        <pc:spChg chg="add mod">
          <ac:chgData name="Mochammad Irzan" userId="179137ea-2c9c-4136-bf34-44c697e89af7" providerId="ADAL" clId="{109C702C-8358-EF44-A1B5-19F15AFD74B9}" dt="2023-08-16T14:40:07.938" v="130" actId="1076"/>
          <ac:spMkLst>
            <pc:docMk/>
            <pc:sldMk cId="163707665" sldId="384"/>
            <ac:spMk id="99" creationId="{0DBB09A0-0C20-82C4-FB1C-B4E313EF9B74}"/>
          </ac:spMkLst>
        </pc:spChg>
        <pc:spChg chg="add mod">
          <ac:chgData name="Mochammad Irzan" userId="179137ea-2c9c-4136-bf34-44c697e89af7" providerId="ADAL" clId="{109C702C-8358-EF44-A1B5-19F15AFD74B9}" dt="2023-08-16T14:40:13.504" v="131" actId="1076"/>
          <ac:spMkLst>
            <pc:docMk/>
            <pc:sldMk cId="163707665" sldId="384"/>
            <ac:spMk id="100" creationId="{24205106-FF94-FC68-3364-84ACF7D64558}"/>
          </ac:spMkLst>
        </pc:spChg>
        <pc:spChg chg="add mod">
          <ac:chgData name="Mochammad Irzan" userId="179137ea-2c9c-4136-bf34-44c697e89af7" providerId="ADAL" clId="{109C702C-8358-EF44-A1B5-19F15AFD74B9}" dt="2023-08-16T14:39:25.295" v="122" actId="20577"/>
          <ac:spMkLst>
            <pc:docMk/>
            <pc:sldMk cId="163707665" sldId="384"/>
            <ac:spMk id="101" creationId="{CF827186-328C-47EE-9699-649100D1661F}"/>
          </ac:spMkLst>
        </pc:spChg>
        <pc:spChg chg="mod">
          <ac:chgData name="Mochammad Irzan" userId="179137ea-2c9c-4136-bf34-44c697e89af7" providerId="ADAL" clId="{109C702C-8358-EF44-A1B5-19F15AFD74B9}" dt="2023-08-16T14:33:59.450" v="49" actId="1076"/>
          <ac:spMkLst>
            <pc:docMk/>
            <pc:sldMk cId="163707665" sldId="384"/>
            <ac:spMk id="102" creationId="{F6A2DF17-407B-9450-3683-76506F67B6DC}"/>
          </ac:spMkLst>
        </pc:spChg>
        <pc:spChg chg="mod">
          <ac:chgData name="Mochammad Irzan" userId="179137ea-2c9c-4136-bf34-44c697e89af7" providerId="ADAL" clId="{109C702C-8358-EF44-A1B5-19F15AFD74B9}" dt="2023-08-16T14:36:17.850" v="73" actId="1076"/>
          <ac:spMkLst>
            <pc:docMk/>
            <pc:sldMk cId="163707665" sldId="384"/>
            <ac:spMk id="103" creationId="{312C35C8-DD6D-F3DA-9E99-DDB4C49611AB}"/>
          </ac:spMkLst>
        </pc:spChg>
        <pc:spChg chg="mod">
          <ac:chgData name="Mochammad Irzan" userId="179137ea-2c9c-4136-bf34-44c697e89af7" providerId="ADAL" clId="{109C702C-8358-EF44-A1B5-19F15AFD74B9}" dt="2023-08-16T14:36:23.081" v="75" actId="1076"/>
          <ac:spMkLst>
            <pc:docMk/>
            <pc:sldMk cId="163707665" sldId="384"/>
            <ac:spMk id="104" creationId="{7E74A7C8-A0DC-5F75-AB42-2FEF096DB2AC}"/>
          </ac:spMkLst>
        </pc:spChg>
        <pc:spChg chg="mod">
          <ac:chgData name="Mochammad Irzan" userId="179137ea-2c9c-4136-bf34-44c697e89af7" providerId="ADAL" clId="{109C702C-8358-EF44-A1B5-19F15AFD74B9}" dt="2023-08-16T14:36:20.545" v="74" actId="1076"/>
          <ac:spMkLst>
            <pc:docMk/>
            <pc:sldMk cId="163707665" sldId="384"/>
            <ac:spMk id="105" creationId="{C23EE167-9BF1-947C-95C9-90AFF110AD22}"/>
          </ac:spMkLst>
        </pc:spChg>
        <pc:spChg chg="add mod">
          <ac:chgData name="Mochammad Irzan" userId="179137ea-2c9c-4136-bf34-44c697e89af7" providerId="ADAL" clId="{109C702C-8358-EF44-A1B5-19F15AFD74B9}" dt="2023-08-16T14:40:00.996" v="129" actId="1076"/>
          <ac:spMkLst>
            <pc:docMk/>
            <pc:sldMk cId="163707665" sldId="384"/>
            <ac:spMk id="106" creationId="{029A62DD-1DE1-B3A4-50B2-C90D95F685E0}"/>
          </ac:spMkLst>
        </pc:spChg>
        <pc:spChg chg="add mod">
          <ac:chgData name="Mochammad Irzan" userId="179137ea-2c9c-4136-bf34-44c697e89af7" providerId="ADAL" clId="{109C702C-8358-EF44-A1B5-19F15AFD74B9}" dt="2023-08-16T14:40:31.358" v="135" actId="1076"/>
          <ac:spMkLst>
            <pc:docMk/>
            <pc:sldMk cId="163707665" sldId="384"/>
            <ac:spMk id="107" creationId="{FEDA9F4C-7A6F-2C52-6992-8EFCC845FCAA}"/>
          </ac:spMkLst>
        </pc:spChg>
        <pc:spChg chg="add mod">
          <ac:chgData name="Mochammad Irzan" userId="179137ea-2c9c-4136-bf34-44c697e89af7" providerId="ADAL" clId="{109C702C-8358-EF44-A1B5-19F15AFD74B9}" dt="2023-08-16T14:40:23.122" v="134" actId="1076"/>
          <ac:spMkLst>
            <pc:docMk/>
            <pc:sldMk cId="163707665" sldId="384"/>
            <ac:spMk id="108" creationId="{0CD29EA0-BE17-8991-CCF7-1AA710F6B060}"/>
          </ac:spMkLst>
        </pc:spChg>
        <pc:spChg chg="add del mod">
          <ac:chgData name="Mochammad Irzan" userId="179137ea-2c9c-4136-bf34-44c697e89af7" providerId="ADAL" clId="{109C702C-8358-EF44-A1B5-19F15AFD74B9}" dt="2023-08-16T14:40:32.657" v="136" actId="478"/>
          <ac:spMkLst>
            <pc:docMk/>
            <pc:sldMk cId="163707665" sldId="384"/>
            <ac:spMk id="109" creationId="{CC0FD618-6DC8-02DC-6411-63B07B6502F8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0" creationId="{B4716105-E36A-80A8-C1F5-F5CCF1FA7609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1" creationId="{041E1EF6-E990-066A-6335-8972D03CBBD9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2" creationId="{9B8B2EBA-F85F-AE80-F126-574DEBB6C78C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3" creationId="{D7B8DBB2-E733-10FD-6BE5-D00593650D08}"/>
          </ac:spMkLst>
        </pc:spChg>
        <pc:spChg chg="add mod">
          <ac:chgData name="Mochammad Irzan" userId="179137ea-2c9c-4136-bf34-44c697e89af7" providerId="ADAL" clId="{109C702C-8358-EF44-A1B5-19F15AFD74B9}" dt="2023-08-16T14:42:47.354" v="155" actId="1076"/>
          <ac:spMkLst>
            <pc:docMk/>
            <pc:sldMk cId="163707665" sldId="384"/>
            <ac:spMk id="114" creationId="{4CB7E146-3B39-C1F5-303C-6A4FE0F4D311}"/>
          </ac:spMkLst>
        </pc:spChg>
        <pc:spChg chg="add mod">
          <ac:chgData name="Mochammad Irzan" userId="179137ea-2c9c-4136-bf34-44c697e89af7" providerId="ADAL" clId="{109C702C-8358-EF44-A1B5-19F15AFD74B9}" dt="2023-08-16T14:42:52.143" v="156" actId="1076"/>
          <ac:spMkLst>
            <pc:docMk/>
            <pc:sldMk cId="163707665" sldId="384"/>
            <ac:spMk id="115" creationId="{03E7E835-7563-81E5-AA9B-4BD0B17D12CA}"/>
          </ac:spMkLst>
        </pc:spChg>
        <pc:picChg chg="mod">
          <ac:chgData name="Mochammad Irzan" userId="179137ea-2c9c-4136-bf34-44c697e89af7" providerId="ADAL" clId="{109C702C-8358-EF44-A1B5-19F15AFD74B9}" dt="2023-08-23T08:34:40.020" v="157" actId="1076"/>
          <ac:picMkLst>
            <pc:docMk/>
            <pc:sldMk cId="163707665" sldId="384"/>
            <ac:picMk id="40" creationId="{65188703-43D2-42B6-6C13-5959E2436DF5}"/>
          </ac:picMkLst>
        </pc:picChg>
        <pc:picChg chg="mod">
          <ac:chgData name="Mochammad Irzan" userId="179137ea-2c9c-4136-bf34-44c697e89af7" providerId="ADAL" clId="{109C702C-8358-EF44-A1B5-19F15AFD74B9}" dt="2023-08-23T08:34:40.020" v="157" actId="1076"/>
          <ac:picMkLst>
            <pc:docMk/>
            <pc:sldMk cId="163707665" sldId="384"/>
            <ac:picMk id="45" creationId="{7954FA5E-0CD3-6279-B996-6BFE9680265D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50" creationId="{7756C961-3CD7-5232-E834-F38A10E0DB94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55" creationId="{4070E521-AB64-EFAB-2FAB-85EC5B26F992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59" creationId="{7C21D0E0-9F13-CCCA-974C-D5D509B69216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61" creationId="{E1D4F094-E068-6FD7-CCAF-3E14003B408F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69" creationId="{665A9243-368F-F33A-12F2-4B64FFC03EEB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71" creationId="{5818B74A-DD08-F3DB-9270-5372E2715722}"/>
          </ac:picMkLst>
        </pc:picChg>
        <pc:picChg chg="mod">
          <ac:chgData name="Mochammad Irzan" userId="179137ea-2c9c-4136-bf34-44c697e89af7" providerId="ADAL" clId="{109C702C-8358-EF44-A1B5-19F15AFD74B9}" dt="2023-08-16T14:36:03.185" v="70" actId="1076"/>
          <ac:picMkLst>
            <pc:docMk/>
            <pc:sldMk cId="163707665" sldId="384"/>
            <ac:picMk id="77" creationId="{1AD84D8A-D246-0522-DE69-3C00E225DA2B}"/>
          </ac:picMkLst>
        </pc:pic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9" creationId="{09ABE4F6-7FC8-DF58-6C63-6D60EB923A64}"/>
          </ac:cxnSpMkLst>
        </pc:cxn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10" creationId="{EC655429-3E80-76DF-DB71-8CC9D1F42B82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16" creationId="{44029CC8-33BF-5401-ED21-82A586E2C60C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19" creationId="{F0C1C298-4712-3E00-BDC3-D79AF06BF232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28" creationId="{7C17777B-640D-FDA0-5FEB-B1497242CD4C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31" creationId="{19CDEC18-C4E7-C0A4-9815-4EC4C84151AB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34" creationId="{EE399AF2-3168-D9D4-7C27-2853E6930B7A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37" creationId="{959E1567-BB79-B23F-8AF8-C4BE1D5C2686}"/>
          </ac:cxnSpMkLst>
        </pc:cxn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41" creationId="{2A6E2767-41F6-79C9-3AFD-B46391075EB1}"/>
          </ac:cxnSpMkLst>
        </pc:cxn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46" creationId="{AA624056-FF17-6290-B24B-186B6DEB65FE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51" creationId="{E81CBCF3-4A45-8739-885C-23B423E6C8BD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56" creationId="{A58B983C-7FD3-4C92-3E8C-6D5090F2081A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60" creationId="{A462781F-105D-D096-3024-4CB65162B19C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62" creationId="{803492BF-03F2-AB9D-ED4F-7E082CC608A9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70" creationId="{184EEC6A-DF62-A70F-E74B-C9DF15B2E0FB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72" creationId="{8E7B6C65-ABA8-3D17-3AE1-DFFC94AE05BA}"/>
          </ac:cxnSpMkLst>
        </pc:cxnChg>
        <pc:cxnChg chg="mod">
          <ac:chgData name="Mochammad Irzan" userId="179137ea-2c9c-4136-bf34-44c697e89af7" providerId="ADAL" clId="{109C702C-8358-EF44-A1B5-19F15AFD74B9}" dt="2023-08-16T14:36:03.185" v="70" actId="1076"/>
          <ac:cxnSpMkLst>
            <pc:docMk/>
            <pc:sldMk cId="163707665" sldId="384"/>
            <ac:cxnSpMk id="78" creationId="{6E549826-5CA5-9A32-D6C3-AA1CC584A79A}"/>
          </ac:cxnSpMkLst>
        </pc:cxnChg>
        <pc:cxnChg chg="mod">
          <ac:chgData name="Mochammad Irzan" userId="179137ea-2c9c-4136-bf34-44c697e89af7" providerId="ADAL" clId="{109C702C-8358-EF44-A1B5-19F15AFD74B9}" dt="2023-08-16T14:36:03.185" v="70" actId="1076"/>
          <ac:cxnSpMkLst>
            <pc:docMk/>
            <pc:sldMk cId="163707665" sldId="384"/>
            <ac:cxnSpMk id="81" creationId="{4582E31D-2498-49A1-EB22-A7528D4B93E1}"/>
          </ac:cxnSpMkLst>
        </pc:cxnChg>
      </pc:sldChg>
      <pc:sldChg chg="addSp modSp add mod">
        <pc:chgData name="Mochammad Irzan" userId="179137ea-2c9c-4136-bf34-44c697e89af7" providerId="ADAL" clId="{109C702C-8358-EF44-A1B5-19F15AFD74B9}" dt="2023-08-23T09:00:59.452" v="168" actId="14100"/>
        <pc:sldMkLst>
          <pc:docMk/>
          <pc:sldMk cId="572352170" sldId="387"/>
        </pc:sldMkLst>
        <pc:spChg chg="add mod">
          <ac:chgData name="Mochammad Irzan" userId="179137ea-2c9c-4136-bf34-44c697e89af7" providerId="ADAL" clId="{109C702C-8358-EF44-A1B5-19F15AFD74B9}" dt="2023-08-23T09:00:51.714" v="165" actId="14100"/>
          <ac:spMkLst>
            <pc:docMk/>
            <pc:sldMk cId="572352170" sldId="387"/>
            <ac:spMk id="23" creationId="{F981BA20-0997-8284-6F40-E4A3E36FFDC4}"/>
          </ac:spMkLst>
        </pc:spChg>
        <pc:spChg chg="add mod">
          <ac:chgData name="Mochammad Irzan" userId="179137ea-2c9c-4136-bf34-44c697e89af7" providerId="ADAL" clId="{109C702C-8358-EF44-A1B5-19F15AFD74B9}" dt="2023-08-23T09:00:59.452" v="168" actId="14100"/>
          <ac:spMkLst>
            <pc:docMk/>
            <pc:sldMk cId="572352170" sldId="387"/>
            <ac:spMk id="24" creationId="{ADE42334-90E4-BC5B-DC68-7C826F0BC121}"/>
          </ac:spMkLst>
        </pc:spChg>
      </pc:sldChg>
    </pc:docChg>
  </pc:docChgLst>
  <pc:docChgLst>
    <pc:chgData name="Mochammad Irzan" userId="179137ea-2c9c-4136-bf34-44c697e89af7" providerId="ADAL" clId="{71171803-4AB1-E940-963D-C672532C4130}"/>
    <pc:docChg chg="undo custSel addSld delSld modSld">
      <pc:chgData name="Mochammad Irzan" userId="179137ea-2c9c-4136-bf34-44c697e89af7" providerId="ADAL" clId="{71171803-4AB1-E940-963D-C672532C4130}" dt="2022-12-05T07:30:08.807" v="134" actId="14100"/>
      <pc:docMkLst>
        <pc:docMk/>
      </pc:docMkLst>
      <pc:sldChg chg="addSp delSp modSp new del mod modClrScheme chgLayout">
        <pc:chgData name="Mochammad Irzan" userId="179137ea-2c9c-4136-bf34-44c697e89af7" providerId="ADAL" clId="{71171803-4AB1-E940-963D-C672532C4130}" dt="2022-11-14T10:23:11.836" v="2" actId="2696"/>
        <pc:sldMkLst>
          <pc:docMk/>
          <pc:sldMk cId="1319703931" sldId="365"/>
        </pc:sldMkLst>
        <pc:spChg chg="del mod ord">
          <ac:chgData name="Mochammad Irzan" userId="179137ea-2c9c-4136-bf34-44c697e89af7" providerId="ADAL" clId="{71171803-4AB1-E940-963D-C672532C4130}" dt="2022-11-14T10:12:59.907" v="1" actId="700"/>
          <ac:spMkLst>
            <pc:docMk/>
            <pc:sldMk cId="1319703931" sldId="365"/>
            <ac:spMk id="2" creationId="{0DB75BB6-8CFE-A111-CE6B-61408A67E561}"/>
          </ac:spMkLst>
        </pc:spChg>
        <pc:spChg chg="add mod ord">
          <ac:chgData name="Mochammad Irzan" userId="179137ea-2c9c-4136-bf34-44c697e89af7" providerId="ADAL" clId="{71171803-4AB1-E940-963D-C672532C4130}" dt="2022-11-14T10:12:59.907" v="1" actId="700"/>
          <ac:spMkLst>
            <pc:docMk/>
            <pc:sldMk cId="1319703931" sldId="365"/>
            <ac:spMk id="3" creationId="{4F88D927-4EAB-4F30-6261-4FC4B62118D6}"/>
          </ac:spMkLst>
        </pc:spChg>
        <pc:spChg chg="add mod ord">
          <ac:chgData name="Mochammad Irzan" userId="179137ea-2c9c-4136-bf34-44c697e89af7" providerId="ADAL" clId="{71171803-4AB1-E940-963D-C672532C4130}" dt="2022-11-14T10:12:59.907" v="1" actId="700"/>
          <ac:spMkLst>
            <pc:docMk/>
            <pc:sldMk cId="1319703931" sldId="365"/>
            <ac:spMk id="4" creationId="{7ADE2BF7-2DAB-A6F3-929E-BA6F576645FF}"/>
          </ac:spMkLst>
        </pc:spChg>
      </pc:sldChg>
      <pc:sldChg chg="addSp delSp modSp add mod">
        <pc:chgData name="Mochammad Irzan" userId="179137ea-2c9c-4136-bf34-44c697e89af7" providerId="ADAL" clId="{71171803-4AB1-E940-963D-C672532C4130}" dt="2022-12-05T07:30:08.807" v="134" actId="14100"/>
        <pc:sldMkLst>
          <pc:docMk/>
          <pc:sldMk cId="2642456669" sldId="365"/>
        </pc:sldMkLst>
        <pc:spChg chg="add 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2" creationId="{606DDE0D-963A-1936-F9F9-A97444FCFF36}"/>
          </ac:spMkLst>
        </pc:spChg>
        <pc:spChg chg="add 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3" creationId="{99CE6562-C4A2-23F3-9313-996145ECA620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5" creationId="{C940C694-3F30-F84B-875B-4C3F00DA1710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6" creationId="{3084B5BE-8FB8-D944-BAD0-EA57179E149F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7" creationId="{6CBE250F-91FF-5246-85FF-01754ACB0D3A}"/>
          </ac:spMkLst>
        </pc:spChg>
        <pc:spChg chg="add mod">
          <ac:chgData name="Mochammad Irzan" userId="179137ea-2c9c-4136-bf34-44c697e89af7" providerId="ADAL" clId="{71171803-4AB1-E940-963D-C672532C4130}" dt="2022-12-05T06:30:57.111" v="85" actId="20577"/>
          <ac:spMkLst>
            <pc:docMk/>
            <pc:sldMk cId="2642456669" sldId="365"/>
            <ac:spMk id="14" creationId="{8EF985A2-DD8D-3E8A-FC04-D00B5F4F21F9}"/>
          </ac:spMkLst>
        </pc:spChg>
        <pc:spChg chg="add mod">
          <ac:chgData name="Mochammad Irzan" userId="179137ea-2c9c-4136-bf34-44c697e89af7" providerId="ADAL" clId="{71171803-4AB1-E940-963D-C672532C4130}" dt="2022-12-05T06:21:23.249" v="53" actId="20577"/>
          <ac:spMkLst>
            <pc:docMk/>
            <pc:sldMk cId="2642456669" sldId="365"/>
            <ac:spMk id="15" creationId="{9E6C52C7-CFDF-EDBC-8431-C4F0CD6ACAC6}"/>
          </ac:spMkLst>
        </pc:spChg>
        <pc:spChg chg="add mod">
          <ac:chgData name="Mochammad Irzan" userId="179137ea-2c9c-4136-bf34-44c697e89af7" providerId="ADAL" clId="{71171803-4AB1-E940-963D-C672532C4130}" dt="2022-12-05T06:21:47.813" v="63" actId="1076"/>
          <ac:spMkLst>
            <pc:docMk/>
            <pc:sldMk cId="2642456669" sldId="365"/>
            <ac:spMk id="17" creationId="{8C78078B-F2A4-513A-DBBB-FA370AF85DBD}"/>
          </ac:spMkLst>
        </pc:spChg>
        <pc:spChg chg="add mod">
          <ac:chgData name="Mochammad Irzan" userId="179137ea-2c9c-4136-bf34-44c697e89af7" providerId="ADAL" clId="{71171803-4AB1-E940-963D-C672532C4130}" dt="2022-12-05T06:23:18.771" v="83" actId="20577"/>
          <ac:spMkLst>
            <pc:docMk/>
            <pc:sldMk cId="2642456669" sldId="365"/>
            <ac:spMk id="18" creationId="{2E14F01C-1D0E-5619-DEB9-9AE08FDF8633}"/>
          </ac:spMkLst>
        </pc:spChg>
        <pc:spChg chg="add mod">
          <ac:chgData name="Mochammad Irzan" userId="179137ea-2c9c-4136-bf34-44c697e89af7" providerId="ADAL" clId="{71171803-4AB1-E940-963D-C672532C4130}" dt="2022-12-05T07:28:24.775" v="105" actId="1076"/>
          <ac:spMkLst>
            <pc:docMk/>
            <pc:sldMk cId="2642456669" sldId="365"/>
            <ac:spMk id="23" creationId="{D386AB45-595F-FFE4-EE09-7DB6191C1D51}"/>
          </ac:spMkLst>
        </pc:spChg>
        <pc:spChg chg="add del mod">
          <ac:chgData name="Mochammad Irzan" userId="179137ea-2c9c-4136-bf34-44c697e89af7" providerId="ADAL" clId="{71171803-4AB1-E940-963D-C672532C4130}" dt="2022-12-05T07:27:44.543" v="97"/>
          <ac:spMkLst>
            <pc:docMk/>
            <pc:sldMk cId="2642456669" sldId="365"/>
            <ac:spMk id="28" creationId="{C2C28C34-BA13-A16F-5604-D74A7557B048}"/>
          </ac:spMkLst>
        </pc:spChg>
        <pc:spChg chg="add mod">
          <ac:chgData name="Mochammad Irzan" userId="179137ea-2c9c-4136-bf34-44c697e89af7" providerId="ADAL" clId="{71171803-4AB1-E940-963D-C672532C4130}" dt="2022-12-05T07:28:39.341" v="109" actId="1076"/>
          <ac:spMkLst>
            <pc:docMk/>
            <pc:sldMk cId="2642456669" sldId="365"/>
            <ac:spMk id="33" creationId="{41C849A9-9452-1B35-47BD-49DC90471D37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37" creationId="{C227653C-B03A-CC44-A410-29B0A6BDB216}"/>
          </ac:spMkLst>
        </pc:spChg>
        <pc:spChg chg="add mod">
          <ac:chgData name="Mochammad Irzan" userId="179137ea-2c9c-4136-bf34-44c697e89af7" providerId="ADAL" clId="{71171803-4AB1-E940-963D-C672532C4130}" dt="2022-12-05T07:28:50.932" v="114" actId="1076"/>
          <ac:spMkLst>
            <pc:docMk/>
            <pc:sldMk cId="2642456669" sldId="365"/>
            <ac:spMk id="38" creationId="{2FDB80F8-82AD-DDDC-0EC9-62736A18AA28}"/>
          </ac:spMkLst>
        </pc:spChg>
        <pc:spChg chg="add mod">
          <ac:chgData name="Mochammad Irzan" userId="179137ea-2c9c-4136-bf34-44c697e89af7" providerId="ADAL" clId="{71171803-4AB1-E940-963D-C672532C4130}" dt="2022-12-05T07:29:04.274" v="119" actId="1076"/>
          <ac:spMkLst>
            <pc:docMk/>
            <pc:sldMk cId="2642456669" sldId="365"/>
            <ac:spMk id="43" creationId="{53425998-C63E-1DBE-F9E5-EE7E7562FA1A}"/>
          </ac:spMkLst>
        </pc:spChg>
        <pc:spChg chg="add mod">
          <ac:chgData name="Mochammad Irzan" userId="179137ea-2c9c-4136-bf34-44c697e89af7" providerId="ADAL" clId="{71171803-4AB1-E940-963D-C672532C4130}" dt="2022-12-05T07:29:24.300" v="123" actId="1076"/>
          <ac:spMkLst>
            <pc:docMk/>
            <pc:sldMk cId="2642456669" sldId="365"/>
            <ac:spMk id="48" creationId="{771C24E9-5181-A0C4-8815-40AA7109E671}"/>
          </ac:spMkLst>
        </pc:spChg>
        <pc:spChg chg="mod">
          <ac:chgData name="Mochammad Irzan" userId="179137ea-2c9c-4136-bf34-44c697e89af7" providerId="ADAL" clId="{71171803-4AB1-E940-963D-C672532C4130}" dt="2022-12-05T07:29:49.630" v="128" actId="1076"/>
          <ac:spMkLst>
            <pc:docMk/>
            <pc:sldMk cId="2642456669" sldId="365"/>
            <ac:spMk id="58" creationId="{056357CF-2CFC-9C4C-978F-1CA874B8C406}"/>
          </ac:spMkLst>
        </pc:spChg>
        <pc:spChg chg="del">
          <ac:chgData name="Mochammad Irzan" userId="179137ea-2c9c-4136-bf34-44c697e89af7" providerId="ADAL" clId="{71171803-4AB1-E940-963D-C672532C4130}" dt="2022-12-05T06:15:56.174" v="5" actId="478"/>
          <ac:spMkLst>
            <pc:docMk/>
            <pc:sldMk cId="2642456669" sldId="365"/>
            <ac:spMk id="72" creationId="{620B68A9-9DFC-A34F-983B-0CB1B1119ED5}"/>
          </ac:spMkLst>
        </pc:spChg>
        <pc:spChg chg="mod">
          <ac:chgData name="Mochammad Irzan" userId="179137ea-2c9c-4136-bf34-44c697e89af7" providerId="ADAL" clId="{71171803-4AB1-E940-963D-C672532C4130}" dt="2022-12-05T06:20:39.746" v="32" actId="20577"/>
          <ac:spMkLst>
            <pc:docMk/>
            <pc:sldMk cId="2642456669" sldId="365"/>
            <ac:spMk id="83" creationId="{EBAC3CE5-7CE1-6247-82F1-3ECDADB24342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84" creationId="{C57E8161-0703-5144-8DD7-1DD43611A80F}"/>
          </ac:spMkLst>
        </pc:spChg>
        <pc:spChg chg="mod">
          <ac:chgData name="Mochammad Irzan" userId="179137ea-2c9c-4136-bf34-44c697e89af7" providerId="ADAL" clId="{71171803-4AB1-E940-963D-C672532C4130}" dt="2022-12-05T06:15:58.226" v="6" actId="20577"/>
          <ac:spMkLst>
            <pc:docMk/>
            <pc:sldMk cId="2642456669" sldId="365"/>
            <ac:spMk id="85" creationId="{3A5CA226-0CE6-4D4A-A5E0-98AC88C66CE4}"/>
          </ac:spMkLst>
        </pc:spChg>
        <pc:spChg chg="mod">
          <ac:chgData name="Mochammad Irzan" userId="179137ea-2c9c-4136-bf34-44c697e89af7" providerId="ADAL" clId="{71171803-4AB1-E940-963D-C672532C4130}" dt="2022-12-05T06:20:57.482" v="34" actId="20577"/>
          <ac:spMkLst>
            <pc:docMk/>
            <pc:sldMk cId="2642456669" sldId="365"/>
            <ac:spMk id="89" creationId="{CD972C2E-8CA9-3A45-8730-8C5D50C24C0E}"/>
          </ac:spMkLst>
        </pc:spChg>
        <pc:spChg chg="mod">
          <ac:chgData name="Mochammad Irzan" userId="179137ea-2c9c-4136-bf34-44c697e89af7" providerId="ADAL" clId="{71171803-4AB1-E940-963D-C672532C4130}" dt="2022-12-05T06:20:35.168" v="30" actId="20577"/>
          <ac:spMkLst>
            <pc:docMk/>
            <pc:sldMk cId="2642456669" sldId="365"/>
            <ac:spMk id="90" creationId="{F68F45CB-D689-EB48-97EF-796B1D2E2826}"/>
          </ac:spMkLst>
        </pc:spChg>
        <pc:spChg chg="mod">
          <ac:chgData name="Mochammad Irzan" userId="179137ea-2c9c-4136-bf34-44c697e89af7" providerId="ADAL" clId="{71171803-4AB1-E940-963D-C672532C4130}" dt="2022-12-05T07:30:08.807" v="134" actId="14100"/>
          <ac:spMkLst>
            <pc:docMk/>
            <pc:sldMk cId="2642456669" sldId="365"/>
            <ac:spMk id="92" creationId="{6AD10E6F-71A7-E442-814F-6C8F5F1BA3E3}"/>
          </ac:spMkLst>
        </pc:spChg>
        <pc:spChg chg="mod">
          <ac:chgData name="Mochammad Irzan" userId="179137ea-2c9c-4136-bf34-44c697e89af7" providerId="ADAL" clId="{71171803-4AB1-E940-963D-C672532C4130}" dt="2022-12-05T07:29:58.719" v="129" actId="1076"/>
          <ac:spMkLst>
            <pc:docMk/>
            <pc:sldMk cId="2642456669" sldId="365"/>
            <ac:spMk id="94" creationId="{AC5B7F9A-893F-7A44-968D-3AD097BB4245}"/>
          </ac:spMkLst>
        </pc:spChg>
        <pc:spChg chg="mod">
          <ac:chgData name="Mochammad Irzan" userId="179137ea-2c9c-4136-bf34-44c697e89af7" providerId="ADAL" clId="{71171803-4AB1-E940-963D-C672532C4130}" dt="2022-12-05T07:29:58.719" v="129" actId="1076"/>
          <ac:spMkLst>
            <pc:docMk/>
            <pc:sldMk cId="2642456669" sldId="365"/>
            <ac:spMk id="95" creationId="{93B1EECD-048B-634A-9106-D08AC643293F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06" creationId="{1068FA44-3A55-BD4F-8A1B-DB13A34CC37C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07" creationId="{7BE07B9E-B661-D446-A5D2-3AC6008F0E63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13" creationId="{508974C1-1E03-0D4F-9B3C-55A0518DA1E1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14" creationId="{6D13E9CD-7FA6-7547-AF3E-0DCDDD1EE468}"/>
          </ac:spMkLst>
        </pc:sp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20" creationId="{DF8232EB-2D30-9249-AAA1-DB3A14FB428A}"/>
          </ac:cxnSpMkLst>
        </pc:cxnChg>
        <pc:cxnChg chg="add mod">
          <ac:chgData name="Mochammad Irzan" userId="179137ea-2c9c-4136-bf34-44c697e89af7" providerId="ADAL" clId="{71171803-4AB1-E940-963D-C672532C4130}" dt="2022-12-05T07:28:24.775" v="105" actId="1076"/>
          <ac:cxnSpMkLst>
            <pc:docMk/>
            <pc:sldMk cId="2642456669" sldId="365"/>
            <ac:cxnSpMk id="24" creationId="{E028D9CF-1981-3CC6-105C-3B5C818B6334}"/>
          </ac:cxnSpMkLst>
        </pc:cxnChg>
        <pc:cxnChg chg="add mod">
          <ac:chgData name="Mochammad Irzan" userId="179137ea-2c9c-4136-bf34-44c697e89af7" providerId="ADAL" clId="{71171803-4AB1-E940-963D-C672532C4130}" dt="2022-12-05T07:28:39.341" v="109" actId="1076"/>
          <ac:cxnSpMkLst>
            <pc:docMk/>
            <pc:sldMk cId="2642456669" sldId="365"/>
            <ac:cxnSpMk id="34" creationId="{A4032034-BD0E-BE05-88A1-61765365DFDE}"/>
          </ac:cxnSpMkLst>
        </pc:cxnChg>
        <pc:cxnChg chg="add mod">
          <ac:chgData name="Mochammad Irzan" userId="179137ea-2c9c-4136-bf34-44c697e89af7" providerId="ADAL" clId="{71171803-4AB1-E940-963D-C672532C4130}" dt="2022-12-05T07:28:50.932" v="114" actId="1076"/>
          <ac:cxnSpMkLst>
            <pc:docMk/>
            <pc:sldMk cId="2642456669" sldId="365"/>
            <ac:cxnSpMk id="39" creationId="{5F05D45E-FCCB-A690-353A-63AB85BA75F2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40" creationId="{B5E55B2F-3106-B64B-87EF-7CDEB52DF56C}"/>
          </ac:cxnSpMkLst>
        </pc:cxnChg>
        <pc:cxnChg chg="add mod">
          <ac:chgData name="Mochammad Irzan" userId="179137ea-2c9c-4136-bf34-44c697e89af7" providerId="ADAL" clId="{71171803-4AB1-E940-963D-C672532C4130}" dt="2022-12-05T07:29:04.274" v="119" actId="1076"/>
          <ac:cxnSpMkLst>
            <pc:docMk/>
            <pc:sldMk cId="2642456669" sldId="365"/>
            <ac:cxnSpMk id="44" creationId="{5333EA20-B106-7C5D-C784-DF675F868DA0}"/>
          </ac:cxnSpMkLst>
        </pc:cxnChg>
        <pc:cxnChg chg="add mod">
          <ac:chgData name="Mochammad Irzan" userId="179137ea-2c9c-4136-bf34-44c697e89af7" providerId="ADAL" clId="{71171803-4AB1-E940-963D-C672532C4130}" dt="2022-12-05T07:29:24.300" v="123" actId="1076"/>
          <ac:cxnSpMkLst>
            <pc:docMk/>
            <pc:sldMk cId="2642456669" sldId="365"/>
            <ac:cxnSpMk id="49" creationId="{101A0268-A0C9-7D4D-B181-481037455C7F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59" creationId="{3E3EA614-75FC-5046-9AC7-89D4736A44B2}"/>
          </ac:cxnSpMkLst>
        </pc:cxnChg>
        <pc:cxnChg chg="del mod">
          <ac:chgData name="Mochammad Irzan" userId="179137ea-2c9c-4136-bf34-44c697e89af7" providerId="ADAL" clId="{71171803-4AB1-E940-963D-C672532C4130}" dt="2022-12-05T06:15:54.758" v="4" actId="478"/>
          <ac:cxnSpMkLst>
            <pc:docMk/>
            <pc:sldMk cId="2642456669" sldId="365"/>
            <ac:cxnSpMk id="79" creationId="{63B312B9-62C8-BE4F-876D-7D0751ED8C50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88" creationId="{E03E119B-00B8-5A45-BB9C-17F15C392DA3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undo custSel addSld modSld">
      <pc:chgData name="Mochammad Irzan" userId="179137ea-2c9c-4136-bf34-44c697e89af7" providerId="ADAL" clId="{E2C6511C-21B9-A644-80A6-7A859ECD22E6}" dt="2022-07-08T15:17:05.589" v="860" actId="14100"/>
      <pc:docMkLst>
        <pc:docMk/>
      </pc:docMkLst>
      <pc:sldChg chg="addSp delSp modSp mod">
        <pc:chgData name="Mochammad Irzan" userId="179137ea-2c9c-4136-bf34-44c697e89af7" providerId="ADAL" clId="{E2C6511C-21B9-A644-80A6-7A859ECD22E6}" dt="2022-07-08T12:54:33.489" v="833" actId="478"/>
        <pc:sldMkLst>
          <pc:docMk/>
          <pc:sldMk cId="2588882527" sldId="256"/>
        </pc:sldMkLst>
        <pc:spChg chg="mod">
          <ac:chgData name="Mochammad Irzan" userId="179137ea-2c9c-4136-bf34-44c697e89af7" providerId="ADAL" clId="{E2C6511C-21B9-A644-80A6-7A859ECD22E6}" dt="2022-07-08T12:47:05.041" v="693" actId="20577"/>
          <ac:spMkLst>
            <pc:docMk/>
            <pc:sldMk cId="2588882527" sldId="256"/>
            <ac:spMk id="4" creationId="{BF9B2EF7-1A49-1344-893D-D3033A87AC99}"/>
          </ac:spMkLst>
        </pc:spChg>
        <pc:spChg chg="mod">
          <ac:chgData name="Mochammad Irzan" userId="179137ea-2c9c-4136-bf34-44c697e89af7" providerId="ADAL" clId="{E2C6511C-21B9-A644-80A6-7A859ECD22E6}" dt="2022-07-08T12:49:12.084" v="734" actId="1076"/>
          <ac:spMkLst>
            <pc:docMk/>
            <pc:sldMk cId="2588882527" sldId="256"/>
            <ac:spMk id="5" creationId="{C940C694-3F30-F84B-875B-4C3F00DA1710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6" creationId="{3084B5BE-8FB8-D944-BAD0-EA57179E149F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7" creationId="{6CBE250F-91FF-5246-85FF-01754ACB0D3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8" creationId="{9F581D40-0A15-0B4A-A0B7-3E24CFE14B6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9" creationId="{6650D5DE-644C-F445-BAAE-E628D48EDA2D}"/>
          </ac:spMkLst>
        </pc:spChg>
        <pc:spChg chg="add del mod">
          <ac:chgData name="Mochammad Irzan" userId="179137ea-2c9c-4136-bf34-44c697e89af7" providerId="ADAL" clId="{E2C6511C-21B9-A644-80A6-7A859ECD22E6}" dt="2022-07-08T12:48:46.477" v="725"/>
          <ac:spMkLst>
            <pc:docMk/>
            <pc:sldMk cId="2588882527" sldId="256"/>
            <ac:spMk id="19" creationId="{5ED13880-3724-91F3-EE2C-C9553C945B83}"/>
          </ac:spMkLst>
        </pc:spChg>
        <pc:spChg chg="del">
          <ac:chgData name="Mochammad Irzan" userId="179137ea-2c9c-4136-bf34-44c697e89af7" providerId="ADAL" clId="{E2C6511C-21B9-A644-80A6-7A859ECD22E6}" dt="2022-07-08T12:47:43.999" v="708" actId="478"/>
          <ac:spMkLst>
            <pc:docMk/>
            <pc:sldMk cId="2588882527" sldId="256"/>
            <ac:spMk id="21" creationId="{0A0D266A-F54B-D847-B156-7F0D002D7311}"/>
          </ac:spMkLst>
        </pc:spChg>
        <pc:spChg chg="mod">
          <ac:chgData name="Mochammad Irzan" userId="179137ea-2c9c-4136-bf34-44c697e89af7" providerId="ADAL" clId="{E2C6511C-21B9-A644-80A6-7A859ECD22E6}" dt="2022-07-08T12:51:26.015" v="785" actId="1076"/>
          <ac:spMkLst>
            <pc:docMk/>
            <pc:sldMk cId="2588882527" sldId="256"/>
            <ac:spMk id="37" creationId="{C227653C-B03A-CC44-A410-29B0A6BDB216}"/>
          </ac:spMkLst>
        </pc:spChg>
        <pc:spChg chg="del">
          <ac:chgData name="Mochammad Irzan" userId="179137ea-2c9c-4136-bf34-44c697e89af7" providerId="ADAL" clId="{E2C6511C-21B9-A644-80A6-7A859ECD22E6}" dt="2022-07-08T12:47:51.372" v="711" actId="478"/>
          <ac:spMkLst>
            <pc:docMk/>
            <pc:sldMk cId="2588882527" sldId="256"/>
            <ac:spMk id="41" creationId="{7D168784-BCE0-CF41-AD0E-DF0C7B469C75}"/>
          </ac:spMkLst>
        </pc:spChg>
        <pc:spChg chg="del">
          <ac:chgData name="Mochammad Irzan" userId="179137ea-2c9c-4136-bf34-44c697e89af7" providerId="ADAL" clId="{E2C6511C-21B9-A644-80A6-7A859ECD22E6}" dt="2022-07-08T12:47:31.473" v="704" actId="478"/>
          <ac:spMkLst>
            <pc:docMk/>
            <pc:sldMk cId="2588882527" sldId="256"/>
            <ac:spMk id="61" creationId="{3568B3A6-B87D-8640-BB83-102EE635EFA8}"/>
          </ac:spMkLst>
        </pc:spChg>
        <pc:spChg chg="add mod">
          <ac:chgData name="Mochammad Irzan" userId="179137ea-2c9c-4136-bf34-44c697e89af7" providerId="ADAL" clId="{E2C6511C-21B9-A644-80A6-7A859ECD22E6}" dt="2022-07-08T12:51:13.110" v="782" actId="1076"/>
          <ac:spMkLst>
            <pc:docMk/>
            <pc:sldMk cId="2588882527" sldId="256"/>
            <ac:spMk id="68" creationId="{24F736BB-EA46-B486-7941-C9CBF1F562FE}"/>
          </ac:spMkLst>
        </pc:spChg>
        <pc:spChg chg="add mod">
          <ac:chgData name="Mochammad Irzan" userId="179137ea-2c9c-4136-bf34-44c697e89af7" providerId="ADAL" clId="{E2C6511C-21B9-A644-80A6-7A859ECD22E6}" dt="2022-07-08T12:51:33.968" v="791" actId="1076"/>
          <ac:spMkLst>
            <pc:docMk/>
            <pc:sldMk cId="2588882527" sldId="256"/>
            <ac:spMk id="78" creationId="{219EE67D-FB25-82AE-12F8-87958B073A18}"/>
          </ac:spMkLst>
        </pc:spChg>
        <pc:spChg chg="add mod">
          <ac:chgData name="Mochammad Irzan" userId="179137ea-2c9c-4136-bf34-44c697e89af7" providerId="ADAL" clId="{E2C6511C-21B9-A644-80A6-7A859ECD22E6}" dt="2022-07-08T12:51:07.262" v="781" actId="1076"/>
          <ac:spMkLst>
            <pc:docMk/>
            <pc:sldMk cId="2588882527" sldId="256"/>
            <ac:spMk id="82" creationId="{A354D8D0-42ED-D467-CFCD-FCBD9173C993}"/>
          </ac:spMkLst>
        </pc:spChg>
        <pc:spChg chg="del">
          <ac:chgData name="Mochammad Irzan" userId="179137ea-2c9c-4136-bf34-44c697e89af7" providerId="ADAL" clId="{E2C6511C-21B9-A644-80A6-7A859ECD22E6}" dt="2022-07-08T12:47:17.149" v="696" actId="478"/>
          <ac:spMkLst>
            <pc:docMk/>
            <pc:sldMk cId="2588882527" sldId="256"/>
            <ac:spMk id="85" creationId="{3A5CA226-0CE6-4D4A-A5E0-98AC88C66CE4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90" creationId="{83E6CBA5-B322-A346-8589-048089E62DD8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106" creationId="{1068FA44-3A55-BD4F-8A1B-DB13A34CC37C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109" creationId="{0DA2B15B-33C6-B046-ACFE-7C4C5ABD8FA0}"/>
          </ac:spMkLst>
        </pc:spChg>
        <pc:spChg chg="del">
          <ac:chgData name="Mochammad Irzan" userId="179137ea-2c9c-4136-bf34-44c697e89af7" providerId="ADAL" clId="{E2C6511C-21B9-A644-80A6-7A859ECD22E6}" dt="2022-07-08T12:49:32.334" v="747" actId="478"/>
          <ac:spMkLst>
            <pc:docMk/>
            <pc:sldMk cId="2588882527" sldId="256"/>
            <ac:spMk id="113" creationId="{508974C1-1E03-0D4F-9B3C-55A0518DA1E1}"/>
          </ac:spMkLst>
        </pc:spChg>
        <pc:spChg chg="add mod">
          <ac:chgData name="Mochammad Irzan" userId="179137ea-2c9c-4136-bf34-44c697e89af7" providerId="ADAL" clId="{E2C6511C-21B9-A644-80A6-7A859ECD22E6}" dt="2022-07-08T12:51:37.098" v="793" actId="1076"/>
          <ac:spMkLst>
            <pc:docMk/>
            <pc:sldMk cId="2588882527" sldId="256"/>
            <ac:spMk id="114" creationId="{CC554428-3984-0010-1D1A-F7AF3A5D3AE0}"/>
          </ac:spMkLst>
        </pc:spChg>
        <pc:spChg chg="add mod">
          <ac:chgData name="Mochammad Irzan" userId="179137ea-2c9c-4136-bf34-44c697e89af7" providerId="ADAL" clId="{E2C6511C-21B9-A644-80A6-7A859ECD22E6}" dt="2022-07-08T12:51:47.192" v="797" actId="1076"/>
          <ac:spMkLst>
            <pc:docMk/>
            <pc:sldMk cId="2588882527" sldId="256"/>
            <ac:spMk id="115" creationId="{D1B0B309-6504-F8FF-00FB-9A3BC9018E15}"/>
          </ac:spMkLst>
        </pc:spChg>
        <pc:spChg chg="add mod">
          <ac:chgData name="Mochammad Irzan" userId="179137ea-2c9c-4136-bf34-44c697e89af7" providerId="ADAL" clId="{E2C6511C-21B9-A644-80A6-7A859ECD22E6}" dt="2022-07-08T12:51:43.205" v="796" actId="1076"/>
          <ac:spMkLst>
            <pc:docMk/>
            <pc:sldMk cId="2588882527" sldId="256"/>
            <ac:spMk id="116" creationId="{506BFE62-DC90-593C-55DA-0A6B39AF966D}"/>
          </ac:spMkLst>
        </pc:spChg>
        <pc:spChg chg="mod">
          <ac:chgData name="Mochammad Irzan" userId="179137ea-2c9c-4136-bf34-44c697e89af7" providerId="ADAL" clId="{E2C6511C-21B9-A644-80A6-7A859ECD22E6}" dt="2022-07-08T12:51:19.813" v="784" actId="1076"/>
          <ac:spMkLst>
            <pc:docMk/>
            <pc:sldMk cId="2588882527" sldId="256"/>
            <ac:spMk id="117" creationId="{00F0B8CE-EEF8-754F-B2D5-EFA0CA4ABE7C}"/>
          </ac:spMkLst>
        </pc:spChg>
        <pc:spChg chg="add mod">
          <ac:chgData name="Mochammad Irzan" userId="179137ea-2c9c-4136-bf34-44c697e89af7" providerId="ADAL" clId="{E2C6511C-21B9-A644-80A6-7A859ECD22E6}" dt="2022-07-08T12:52:09.476" v="807" actId="1076"/>
          <ac:spMkLst>
            <pc:docMk/>
            <pc:sldMk cId="2588882527" sldId="256"/>
            <ac:spMk id="118" creationId="{78B27C8F-16D9-C7B1-3AE1-FE3B75E4EF65}"/>
          </ac:spMkLst>
        </pc:spChg>
        <pc:spChg chg="add del mod">
          <ac:chgData name="Mochammad Irzan" userId="179137ea-2c9c-4136-bf34-44c697e89af7" providerId="ADAL" clId="{E2C6511C-21B9-A644-80A6-7A859ECD22E6}" dt="2022-07-08T12:52:04.841" v="806" actId="478"/>
          <ac:spMkLst>
            <pc:docMk/>
            <pc:sldMk cId="2588882527" sldId="256"/>
            <ac:spMk id="119" creationId="{7B994DB6-C090-E5D2-3F17-E2678BA91925}"/>
          </ac:spMkLst>
        </pc:spChg>
        <pc:spChg chg="add mod">
          <ac:chgData name="Mochammad Irzan" userId="179137ea-2c9c-4136-bf34-44c697e89af7" providerId="ADAL" clId="{E2C6511C-21B9-A644-80A6-7A859ECD22E6}" dt="2022-07-08T12:52:15.338" v="809" actId="1076"/>
          <ac:spMkLst>
            <pc:docMk/>
            <pc:sldMk cId="2588882527" sldId="256"/>
            <ac:spMk id="123" creationId="{6CA9E5A5-CD77-3ACD-3D70-5D72888AC498}"/>
          </ac:spMkLst>
        </pc:spChg>
        <pc:spChg chg="add mod">
          <ac:chgData name="Mochammad Irzan" userId="179137ea-2c9c-4136-bf34-44c697e89af7" providerId="ADAL" clId="{E2C6511C-21B9-A644-80A6-7A859ECD22E6}" dt="2022-07-08T12:53:48.645" v="815" actId="1076"/>
          <ac:spMkLst>
            <pc:docMk/>
            <pc:sldMk cId="2588882527" sldId="256"/>
            <ac:spMk id="125" creationId="{CA334398-E5EA-FDBB-5499-DA042EB52F78}"/>
          </ac:spMkLst>
        </pc:spChg>
        <pc:spChg chg="add mod">
          <ac:chgData name="Mochammad Irzan" userId="179137ea-2c9c-4136-bf34-44c697e89af7" providerId="ADAL" clId="{E2C6511C-21B9-A644-80A6-7A859ECD22E6}" dt="2022-07-08T12:54:00.017" v="821" actId="20577"/>
          <ac:spMkLst>
            <pc:docMk/>
            <pc:sldMk cId="2588882527" sldId="256"/>
            <ac:spMk id="126" creationId="{BCBF635E-C6B8-9B24-6676-BAEE7A670B63}"/>
          </ac:spMkLst>
        </pc:spChg>
        <pc:spChg chg="add mod">
          <ac:chgData name="Mochammad Irzan" userId="179137ea-2c9c-4136-bf34-44c697e89af7" providerId="ADAL" clId="{E2C6511C-21B9-A644-80A6-7A859ECD22E6}" dt="2022-07-08T12:54:26.917" v="830" actId="1076"/>
          <ac:spMkLst>
            <pc:docMk/>
            <pc:sldMk cId="2588882527" sldId="256"/>
            <ac:spMk id="127" creationId="{DB741322-6DD7-8DA8-2315-82719767D988}"/>
          </ac:spMkLst>
        </pc:spChg>
        <pc:spChg chg="add mod">
          <ac:chgData name="Mochammad Irzan" userId="179137ea-2c9c-4136-bf34-44c697e89af7" providerId="ADAL" clId="{E2C6511C-21B9-A644-80A6-7A859ECD22E6}" dt="2022-07-08T12:54:31.955" v="832" actId="1076"/>
          <ac:spMkLst>
            <pc:docMk/>
            <pc:sldMk cId="2588882527" sldId="256"/>
            <ac:spMk id="128" creationId="{7E7FA922-004A-631B-F678-5467FB72A468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30" creationId="{889C6488-B0FB-DB43-A5A6-3A1F38CADEB0}"/>
          </ac:spMkLst>
        </pc:spChg>
        <pc:spChg chg="del">
          <ac:chgData name="Mochammad Irzan" userId="179137ea-2c9c-4136-bf34-44c697e89af7" providerId="ADAL" clId="{E2C6511C-21B9-A644-80A6-7A859ECD22E6}" dt="2022-07-08T12:47:09.980" v="695" actId="478"/>
          <ac:spMkLst>
            <pc:docMk/>
            <pc:sldMk cId="2588882527" sldId="256"/>
            <ac:spMk id="144" creationId="{1932817D-547F-7B43-8ECD-20F33B56D7E7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1" creationId="{DCDE14F3-B994-C546-9A8E-978693F0507D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2" creationId="{EAF69AB6-B5E4-3E4B-9CB0-579ABF54F180}"/>
          </ac:spMkLst>
        </pc:spChg>
        <pc:spChg chg="del">
          <ac:chgData name="Mochammad Irzan" userId="179137ea-2c9c-4136-bf34-44c697e89af7" providerId="ADAL" clId="{E2C6511C-21B9-A644-80A6-7A859ECD22E6}" dt="2022-07-08T12:49:51.969" v="753" actId="478"/>
          <ac:spMkLst>
            <pc:docMk/>
            <pc:sldMk cId="2588882527" sldId="256"/>
            <ac:spMk id="155" creationId="{2C3BF110-9F4C-5443-887B-B69BBFB1F015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59" creationId="{A58789D1-9C07-2E40-8D09-DDEA84D50127}"/>
          </ac:spMkLst>
        </pc:spChg>
        <pc:picChg chg="del">
          <ac:chgData name="Mochammad Irzan" userId="179137ea-2c9c-4136-bf34-44c697e89af7" providerId="ADAL" clId="{E2C6511C-21B9-A644-80A6-7A859ECD22E6}" dt="2022-07-08T12:47:08.519" v="694" actId="478"/>
          <ac:picMkLst>
            <pc:docMk/>
            <pc:sldMk cId="2588882527" sldId="256"/>
            <ac:picMk id="143" creationId="{A36FE6A8-2CF8-4948-84CB-8B1BB7DFC8C6}"/>
          </ac:picMkLst>
        </pc:picChg>
        <pc:picChg chg="del">
          <ac:chgData name="Mochammad Irzan" userId="179137ea-2c9c-4136-bf34-44c697e89af7" providerId="ADAL" clId="{E2C6511C-21B9-A644-80A6-7A859ECD22E6}" dt="2022-07-08T12:48:45.831" v="723" actId="478"/>
          <ac:picMkLst>
            <pc:docMk/>
            <pc:sldMk cId="2588882527" sldId="256"/>
            <ac:picMk id="145" creationId="{655D4C43-87EB-3149-A107-10CC8B9AC353}"/>
          </ac:picMkLst>
        </pc:picChg>
        <pc:picChg chg="del">
          <ac:chgData name="Mochammad Irzan" userId="179137ea-2c9c-4136-bf34-44c697e89af7" providerId="ADAL" clId="{E2C6511C-21B9-A644-80A6-7A859ECD22E6}" dt="2022-07-08T12:48:28.520" v="719" actId="478"/>
          <ac:picMkLst>
            <pc:docMk/>
            <pc:sldMk cId="2588882527" sldId="256"/>
            <ac:picMk id="148" creationId="{F57370A2-C9D5-6E40-8665-E54D2900275C}"/>
          </ac:picMkLst>
        </pc:picChg>
        <pc:picChg chg="del">
          <ac:chgData name="Mochammad Irzan" userId="179137ea-2c9c-4136-bf34-44c697e89af7" providerId="ADAL" clId="{E2C6511C-21B9-A644-80A6-7A859ECD22E6}" dt="2022-07-08T12:49:47.731" v="751" actId="478"/>
          <ac:picMkLst>
            <pc:docMk/>
            <pc:sldMk cId="2588882527" sldId="256"/>
            <ac:picMk id="154" creationId="{02835F23-304D-5346-B3D6-6547A96D6199}"/>
          </ac:picMkLst>
        </pc:picChg>
        <pc:picChg chg="del">
          <ac:chgData name="Mochammad Irzan" userId="179137ea-2c9c-4136-bf34-44c697e89af7" providerId="ADAL" clId="{E2C6511C-21B9-A644-80A6-7A859ECD22E6}" dt="2022-07-08T12:49:28.861" v="746" actId="478"/>
          <ac:picMkLst>
            <pc:docMk/>
            <pc:sldMk cId="2588882527" sldId="256"/>
            <ac:picMk id="158" creationId="{0431DAF9-F39F-A24D-8470-2677E4614086}"/>
          </ac:picMkLst>
        </pc:pic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12" creationId="{DE46C4EB-0C55-0D45-878D-B9302CB5CCF2}"/>
          </ac:cxnSpMkLst>
        </pc:cxnChg>
        <pc:cxnChg chg="del mod">
          <ac:chgData name="Mochammad Irzan" userId="179137ea-2c9c-4136-bf34-44c697e89af7" providerId="ADAL" clId="{E2C6511C-21B9-A644-80A6-7A859ECD22E6}" dt="2022-07-08T12:47:52.873" v="712" actId="478"/>
          <ac:cxnSpMkLst>
            <pc:docMk/>
            <pc:sldMk cId="2588882527" sldId="256"/>
            <ac:cxnSpMk id="48" creationId="{FAE3A388-E760-C14A-A270-964BD8C1491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0" creationId="{DEA1F9CC-0E29-9C42-B7F7-6396BD611C4A}"/>
          </ac:cxnSpMkLst>
        </pc:cxnChg>
        <pc:cxnChg chg="del mod">
          <ac:chgData name="Mochammad Irzan" userId="179137ea-2c9c-4136-bf34-44c697e89af7" providerId="ADAL" clId="{E2C6511C-21B9-A644-80A6-7A859ECD22E6}" dt="2022-07-08T12:47:45.670" v="709" actId="478"/>
          <ac:cxnSpMkLst>
            <pc:docMk/>
            <pc:sldMk cId="2588882527" sldId="256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E2C6511C-21B9-A644-80A6-7A859ECD22E6}" dt="2022-07-08T12:47:49.329" v="710" actId="14100"/>
          <ac:cxnSpMkLst>
            <pc:docMk/>
            <pc:sldMk cId="2588882527" sldId="256"/>
            <ac:cxnSpMk id="57" creationId="{AA1A86E1-AE28-D14B-8349-105941D969B6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64" creationId="{D8457FDF-E77C-F84F-848C-D09102BB6AB8}"/>
          </ac:cxnSpMkLst>
        </pc:cxnChg>
        <pc:cxnChg chg="del mod">
          <ac:chgData name="Mochammad Irzan" userId="179137ea-2c9c-4136-bf34-44c697e89af7" providerId="ADAL" clId="{E2C6511C-21B9-A644-80A6-7A859ECD22E6}" dt="2022-07-08T12:47:33.336" v="705" actId="478"/>
          <ac:cxnSpMkLst>
            <pc:docMk/>
            <pc:sldMk cId="2588882527" sldId="256"/>
            <ac:cxnSpMk id="69" creationId="{779FB747-8C83-C141-A86D-D9B5FA00FDDC}"/>
          </ac:cxnSpMkLst>
        </pc:cxnChg>
        <pc:cxnChg chg="add mod">
          <ac:chgData name="Mochammad Irzan" userId="179137ea-2c9c-4136-bf34-44c697e89af7" providerId="ADAL" clId="{E2C6511C-21B9-A644-80A6-7A859ECD22E6}" dt="2022-07-08T12:51:13.110" v="782" actId="1076"/>
          <ac:cxnSpMkLst>
            <pc:docMk/>
            <pc:sldMk cId="2588882527" sldId="256"/>
            <ac:cxnSpMk id="70" creationId="{E4A5C1D8-7506-BB4D-B5F0-BDDD99A40160}"/>
          </ac:cxnSpMkLst>
        </pc:cxnChg>
        <pc:cxnChg chg="del mod">
          <ac:chgData name="Mochammad Irzan" userId="179137ea-2c9c-4136-bf34-44c697e89af7" providerId="ADAL" clId="{E2C6511C-21B9-A644-80A6-7A859ECD22E6}" dt="2022-07-08T12:48:47.752" v="726" actId="478"/>
          <ac:cxnSpMkLst>
            <pc:docMk/>
            <pc:sldMk cId="2588882527" sldId="256"/>
            <ac:cxnSpMk id="81" creationId="{181A9A60-1EAF-9948-BBB9-BF8F4508C145}"/>
          </ac:cxnSpMkLst>
        </pc:cxnChg>
        <pc:cxnChg chg="add mod">
          <ac:chgData name="Mochammad Irzan" userId="179137ea-2c9c-4136-bf34-44c697e89af7" providerId="ADAL" clId="{E2C6511C-21B9-A644-80A6-7A859ECD22E6}" dt="2022-07-08T12:51:07.262" v="781" actId="1076"/>
          <ac:cxnSpMkLst>
            <pc:docMk/>
            <pc:sldMk cId="2588882527" sldId="256"/>
            <ac:cxnSpMk id="83" creationId="{87D47F3C-2C91-DCD7-4E1A-FE1758488837}"/>
          </ac:cxnSpMkLst>
        </pc:cxnChg>
        <pc:cxnChg chg="del mod">
          <ac:chgData name="Mochammad Irzan" userId="179137ea-2c9c-4136-bf34-44c697e89af7" providerId="ADAL" clId="{E2C6511C-21B9-A644-80A6-7A859ECD22E6}" dt="2022-07-08T12:47:18.584" v="697" actId="478"/>
          <ac:cxnSpMkLst>
            <pc:docMk/>
            <pc:sldMk cId="2588882527" sldId="256"/>
            <ac:cxnSpMk id="88" creationId="{E03E119B-00B8-5A45-BB9C-17F15C392DA3}"/>
          </ac:cxnSpMkLst>
        </pc:cxnChg>
        <pc:cxnChg chg="add mod">
          <ac:chgData name="Mochammad Irzan" userId="179137ea-2c9c-4136-bf34-44c697e89af7" providerId="ADAL" clId="{E2C6511C-21B9-A644-80A6-7A859ECD22E6}" dt="2022-07-08T12:51:19.813" v="784" actId="1076"/>
          <ac:cxnSpMkLst>
            <pc:docMk/>
            <pc:sldMk cId="2588882527" sldId="256"/>
            <ac:cxnSpMk id="89" creationId="{1851E722-03A9-511F-DFB5-7BEB72D542EB}"/>
          </ac:cxnSpMkLst>
        </pc:cxn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94" creationId="{62319B61-B4C7-AF49-9D48-8DE2969282EF}"/>
          </ac:cxnSpMkLst>
        </pc:cxnChg>
        <pc:cxnChg chg="add mod">
          <ac:chgData name="Mochammad Irzan" userId="179137ea-2c9c-4136-bf34-44c697e89af7" providerId="ADAL" clId="{E2C6511C-21B9-A644-80A6-7A859ECD22E6}" dt="2022-07-08T12:51:26.015" v="785" actId="1076"/>
          <ac:cxnSpMkLst>
            <pc:docMk/>
            <pc:sldMk cId="2588882527" sldId="256"/>
            <ac:cxnSpMk id="95" creationId="{22EE23B2-CAD7-582B-A323-C7400532450C}"/>
          </ac:cxnSpMkLst>
        </pc:cxnChg>
        <pc:cxnChg chg="del mod">
          <ac:chgData name="Mochammad Irzan" userId="179137ea-2c9c-4136-bf34-44c697e89af7" providerId="ADAL" clId="{E2C6511C-21B9-A644-80A6-7A859ECD22E6}" dt="2022-07-08T12:50:41.324" v="775" actId="478"/>
          <ac:cxnSpMkLst>
            <pc:docMk/>
            <pc:sldMk cId="2588882527" sldId="256"/>
            <ac:cxnSpMk id="101" creationId="{058A495F-459B-F54E-80FD-D38FC2A529E7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1" creationId="{00072F1D-0D1C-2C49-9CF4-74AB90398D58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2" creationId="{1C3C3A0C-7A58-6248-9724-55379074B7EB}"/>
          </ac:cxnSpMkLst>
        </pc:cxnChg>
        <pc:cxnChg chg="del mod">
          <ac:chgData name="Mochammad Irzan" userId="179137ea-2c9c-4136-bf34-44c697e89af7" providerId="ADAL" clId="{E2C6511C-21B9-A644-80A6-7A859ECD22E6}" dt="2022-07-08T12:49:49.802" v="752" actId="478"/>
          <ac:cxnSpMkLst>
            <pc:docMk/>
            <pc:sldMk cId="2588882527" sldId="256"/>
            <ac:cxnSpMk id="120" creationId="{A8046F5D-8C25-4A4B-B4B0-C1D7F959B0A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1" creationId="{3F96396F-7605-AF4C-89FF-A8EF0FD12DE8}"/>
          </ac:cxnSpMkLst>
        </pc:cxnChg>
        <pc:cxnChg chg="del mod">
          <ac:chgData name="Mochammad Irzan" userId="179137ea-2c9c-4136-bf34-44c697e89af7" providerId="ADAL" clId="{E2C6511C-21B9-A644-80A6-7A859ECD22E6}" dt="2022-07-08T12:50:23.747" v="769" actId="478"/>
          <ac:cxnSpMkLst>
            <pc:docMk/>
            <pc:sldMk cId="2588882527" sldId="256"/>
            <ac:cxnSpMk id="122" creationId="{03D7647C-80DE-A746-9AF4-B497AC60C545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4" creationId="{948ACFFC-C70C-D041-BA4F-12DF47A1BED5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2" creationId="{6D50854D-01F5-354D-95C2-E18177C5929C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3" creationId="{63024617-D8F2-7047-BDF8-CB5DC91F89CF}"/>
          </ac:cxnSpMkLst>
        </pc:cxnChg>
        <pc:cxnChg chg="del mod">
          <ac:chgData name="Mochammad Irzan" userId="179137ea-2c9c-4136-bf34-44c697e89af7" providerId="ADAL" clId="{E2C6511C-21B9-A644-80A6-7A859ECD22E6}" dt="2022-07-08T12:54:33.489" v="833" actId="478"/>
          <ac:cxnSpMkLst>
            <pc:docMk/>
            <pc:sldMk cId="2588882527" sldId="256"/>
            <ac:cxnSpMk id="164" creationId="{2F7E6443-EDAB-6A43-8478-ABE1B7919AF1}"/>
          </ac:cxnSpMkLst>
        </pc:cxnChg>
      </pc:sldChg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24T13:20:23.457" v="626" actId="478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E2C6511C-21B9-A644-80A6-7A859ECD22E6}" dt="2022-06-24T13:20:18.623" v="623" actId="478"/>
          <ac:spMkLst>
            <pc:docMk/>
            <pc:sldMk cId="1955404263" sldId="354"/>
            <ac:spMk id="4" creationId="{5516A8BD-0ADB-5D4A-45EC-61014CC536F6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del mod">
          <ac:chgData name="Mochammad Irzan" userId="179137ea-2c9c-4136-bf34-44c697e89af7" providerId="ADAL" clId="{E2C6511C-21B9-A644-80A6-7A859ECD22E6}" dt="2022-06-24T13:20:20.426" v="624" actId="478"/>
          <ac:spMkLst>
            <pc:docMk/>
            <pc:sldMk cId="1955404263" sldId="354"/>
            <ac:spMk id="66" creationId="{CFF244EC-6825-7FD3-A9DF-614E15E9F8AC}"/>
          </ac:spMkLst>
        </pc:spChg>
        <pc:spChg chg="add del mod">
          <ac:chgData name="Mochammad Irzan" userId="179137ea-2c9c-4136-bf34-44c697e89af7" providerId="ADAL" clId="{E2C6511C-21B9-A644-80A6-7A859ECD22E6}" dt="2022-06-24T13:20:21.913" v="625" actId="478"/>
          <ac:spMkLst>
            <pc:docMk/>
            <pc:sldMk cId="1955404263" sldId="354"/>
            <ac:spMk id="67" creationId="{ADA0B536-7DE6-5F48-C417-D1DE22C9D378}"/>
          </ac:spMkLst>
        </pc:spChg>
        <pc:spChg chg="add del mod">
          <ac:chgData name="Mochammad Irzan" userId="179137ea-2c9c-4136-bf34-44c697e89af7" providerId="ADAL" clId="{E2C6511C-21B9-A644-80A6-7A859ECD22E6}" dt="2022-06-24T13:20:23.457" v="626" actId="478"/>
          <ac:spMkLst>
            <pc:docMk/>
            <pc:sldMk cId="1955404263" sldId="354"/>
            <ac:spMk id="68" creationId="{F85848EF-1D68-95AB-21F6-423FF80A0E8D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24T13:19:00.756" v="606" actId="1076"/>
          <ac:cxnSpMkLst>
            <pc:docMk/>
            <pc:sldMk cId="1955404263" sldId="354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  <pc:sldChg chg="addSp modSp add mod">
        <pc:chgData name="Mochammad Irzan" userId="179137ea-2c9c-4136-bf34-44c697e89af7" providerId="ADAL" clId="{E2C6511C-21B9-A644-80A6-7A859ECD22E6}" dt="2022-06-24T13:22:55.333" v="681" actId="1076"/>
        <pc:sldMkLst>
          <pc:docMk/>
          <pc:sldMk cId="2937536877" sldId="355"/>
        </pc:sldMkLst>
        <pc:spChg chg="add mod">
          <ac:chgData name="Mochammad Irzan" userId="179137ea-2c9c-4136-bf34-44c697e89af7" providerId="ADAL" clId="{E2C6511C-21B9-A644-80A6-7A859ECD22E6}" dt="2022-06-24T13:21:55.747" v="635" actId="208"/>
          <ac:spMkLst>
            <pc:docMk/>
            <pc:sldMk cId="2937536877" sldId="355"/>
            <ac:spMk id="13" creationId="{2D077217-7282-EAEA-F9C5-E2C5124B8805}"/>
          </ac:spMkLst>
        </pc:spChg>
        <pc:spChg chg="add mod">
          <ac:chgData name="Mochammad Irzan" userId="179137ea-2c9c-4136-bf34-44c697e89af7" providerId="ADAL" clId="{E2C6511C-21B9-A644-80A6-7A859ECD22E6}" dt="2022-06-24T13:22:49.726" v="679" actId="1076"/>
          <ac:spMkLst>
            <pc:docMk/>
            <pc:sldMk cId="2937536877" sldId="355"/>
            <ac:spMk id="14" creationId="{02BDC8B0-B8C3-79F3-D83F-F806DBEE230D}"/>
          </ac:spMkLst>
        </pc:spChg>
        <pc:spChg chg="add mod">
          <ac:chgData name="Mochammad Irzan" userId="179137ea-2c9c-4136-bf34-44c697e89af7" providerId="ADAL" clId="{E2C6511C-21B9-A644-80A6-7A859ECD22E6}" dt="2022-06-24T13:22:16.768" v="639" actId="14100"/>
          <ac:spMkLst>
            <pc:docMk/>
            <pc:sldMk cId="2937536877" sldId="355"/>
            <ac:spMk id="73" creationId="{20F078F4-FBE4-1BEE-0C7C-0EDF1B20F190}"/>
          </ac:spMkLst>
        </pc:spChg>
        <pc:spChg chg="add mod">
          <ac:chgData name="Mochammad Irzan" userId="179137ea-2c9c-4136-bf34-44c697e89af7" providerId="ADAL" clId="{E2C6511C-21B9-A644-80A6-7A859ECD22E6}" dt="2022-06-24T13:22:55.333" v="681" actId="1076"/>
          <ac:spMkLst>
            <pc:docMk/>
            <pc:sldMk cId="2937536877" sldId="355"/>
            <ac:spMk id="77" creationId="{95DDDDA7-8CD7-50FA-9ED1-86FA7A8688E4}"/>
          </ac:spMkLst>
        </pc:spChg>
      </pc:sldChg>
      <pc:sldChg chg="add">
        <pc:chgData name="Mochammad Irzan" userId="179137ea-2c9c-4136-bf34-44c697e89af7" providerId="ADAL" clId="{E2C6511C-21B9-A644-80A6-7A859ECD22E6}" dt="2022-07-08T11:28:15.743" v="682" actId="2890"/>
        <pc:sldMkLst>
          <pc:docMk/>
          <pc:sldMk cId="470320492" sldId="356"/>
        </pc:sldMkLst>
      </pc:sldChg>
      <pc:sldChg chg="addSp modSp new mod">
        <pc:chgData name="Mochammad Irzan" userId="179137ea-2c9c-4136-bf34-44c697e89af7" providerId="ADAL" clId="{E2C6511C-21B9-A644-80A6-7A859ECD22E6}" dt="2022-07-08T15:17:05.589" v="860" actId="14100"/>
        <pc:sldMkLst>
          <pc:docMk/>
          <pc:sldMk cId="3543154294" sldId="357"/>
        </pc:sldMkLst>
        <pc:spChg chg="mod">
          <ac:chgData name="Mochammad Irzan" userId="179137ea-2c9c-4136-bf34-44c697e89af7" providerId="ADAL" clId="{E2C6511C-21B9-A644-80A6-7A859ECD22E6}" dt="2022-07-08T15:16:18.002" v="849" actId="20577"/>
          <ac:spMkLst>
            <pc:docMk/>
            <pc:sldMk cId="3543154294" sldId="357"/>
            <ac:spMk id="2" creationId="{4FA43968-A315-7F41-A5D6-69C22E1737D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" creationId="{503B4BE1-2E43-9C44-EC3A-97B3E34EDF7B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4" creationId="{3AE1620F-4C9E-BDE1-597B-4A0CCAB8475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5" creationId="{F3AD5CC4-98D1-F156-348F-252F1980712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6" creationId="{60C1FDE9-DCA0-EB5A-C1B3-D2467F60CE4D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7" creationId="{0A3BD84D-BFEA-5DEB-F400-C944ABBE339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9" creationId="{863237E1-4C79-DA3C-FB3F-49AA663149AF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2" creationId="{4A7418A0-8197-D8E5-D362-CBD871CCEF7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8" creationId="{66EA01E6-B503-6400-4094-032C35FE6981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9" creationId="{A618F32C-D268-CB21-A094-8739E10307B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1" creationId="{C571DE3D-4008-79DD-A71E-958083C5731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5" creationId="{510565F2-C53B-3CEC-9581-9FC1D4137595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6" creationId="{4156C173-B2C3-529F-D6DD-D2C6FD7832B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7" creationId="{74421F40-043D-2E70-6131-BA5A06AE76B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8" creationId="{D7CF101C-F637-44A6-4802-B9DA2DB8E912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9" creationId="{76BCC25F-F047-E180-8FC5-E47D4E3AB6E0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0" creationId="{B485A1B9-F300-DB1B-3E9E-C94A99D705C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1" creationId="{E9CA6754-E539-FE03-51CB-49BE41CD93E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2" creationId="{D6B8CCFC-3EBF-0AD3-CB2F-1068DFED20D9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3" creationId="{0DEFC81D-FC1A-55AF-684A-A13401B75D2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4" creationId="{4F773101-26C5-CB29-779C-C5A850CE739A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5" creationId="{68FC2A6B-6520-A6E3-3296-E39559E92E1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8" creationId="{62560C76-9451-9BE6-C0EF-EBA89E2F92D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9" creationId="{2E70D3B9-0820-E48C-0447-77BDAD77B195}"/>
          </ac:spMkLst>
        </pc:sp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8" creationId="{8CFF5ADB-F0CE-67F0-3318-880D4F706D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0" creationId="{755EFE75-7116-3485-3A2F-E8B895720D14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1" creationId="{EEFB3983-CE1E-6FCD-C022-5C267FF3C1A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3" creationId="{3CEAA05D-34D8-C01C-59F4-6D7932CC1810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4" creationId="{F1EF1ADD-41BC-2981-35DD-FA997E5CC27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5" creationId="{9712D3BA-72CB-F538-A5C9-F84094C1F2FB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6" creationId="{826742C8-DA5A-AD4B-1954-5BF08703D526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7" creationId="{ABEAE6EE-3D9B-A992-DF2F-90983626A701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0" creationId="{A40A5B63-10F1-77CB-7E62-31B58830035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2" creationId="{E8C6A999-4986-5415-57AA-C19B25CA1849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3" creationId="{C484DD46-14A2-97EF-E48B-DF2CFBC75C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4" creationId="{57A6AB02-3E10-6268-2C2F-775BED5C235E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6" creationId="{F550E0F5-8D72-4787-5A11-0EC1850F0A82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7" creationId="{0D10B3FD-9623-E731-B8E7-CEFAEBD53285}"/>
          </ac:cxnSpMkLst>
        </pc:cxnChg>
        <pc:cxnChg chg="add mod">
          <ac:chgData name="Mochammad Irzan" userId="179137ea-2c9c-4136-bf34-44c697e89af7" providerId="ADAL" clId="{E2C6511C-21B9-A644-80A6-7A859ECD22E6}" dt="2022-07-08T15:17:05.589" v="860" actId="14100"/>
          <ac:cxnSpMkLst>
            <pc:docMk/>
            <pc:sldMk cId="3543154294" sldId="357"/>
            <ac:cxnSpMk id="40" creationId="{77E6A512-62BA-599D-BF08-F14AEE5147F4}"/>
          </ac:cxnSpMkLst>
        </pc:cxnChg>
        <pc:cxnChg chg="add mod">
          <ac:chgData name="Mochammad Irzan" userId="179137ea-2c9c-4136-bf34-44c697e89af7" providerId="ADAL" clId="{E2C6511C-21B9-A644-80A6-7A859ECD22E6}" dt="2022-07-08T15:17:00.586" v="859" actId="1076"/>
          <ac:cxnSpMkLst>
            <pc:docMk/>
            <pc:sldMk cId="3543154294" sldId="357"/>
            <ac:cxnSpMk id="44" creationId="{CEA1112F-1F9A-BE47-D6A1-619EB4742EAE}"/>
          </ac:cxnSpMkLst>
        </pc:cxnChg>
      </pc:sldChg>
    </pc:docChg>
  </pc:docChgLst>
  <pc:docChgLst>
    <pc:chgData name="Mochammad Irzan" userId="179137ea-2c9c-4136-bf34-44c697e89af7" providerId="ADAL" clId="{75A83CBB-6178-E647-AD3C-1D621CDDB7A0}"/>
    <pc:docChg chg="undo custSel addSld delSld modSld sldOrd">
      <pc:chgData name="Mochammad Irzan" userId="179137ea-2c9c-4136-bf34-44c697e89af7" providerId="ADAL" clId="{75A83CBB-6178-E647-AD3C-1D621CDDB7A0}" dt="2023-02-01T06:01:44.602" v="1088" actId="20578"/>
      <pc:docMkLst>
        <pc:docMk/>
      </pc:docMkLst>
      <pc:sldChg chg="addSp modSp mod">
        <pc:chgData name="Mochammad Irzan" userId="179137ea-2c9c-4136-bf34-44c697e89af7" providerId="ADAL" clId="{75A83CBB-6178-E647-AD3C-1D621CDDB7A0}" dt="2023-01-25T23:39:05.660" v="174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75A83CBB-6178-E647-AD3C-1D621CDDB7A0}" dt="2023-01-25T23:39:05.660" v="174" actId="20577"/>
          <ac:spMkLst>
            <pc:docMk/>
            <pc:sldMk cId="3664071344" sldId="341"/>
            <ac:spMk id="6" creationId="{7685708B-1890-F54F-BFCE-81AD54E5D369}"/>
          </ac:spMkLst>
        </pc:spChg>
        <pc:spChg chg="add mod">
          <ac:chgData name="Mochammad Irzan" userId="179137ea-2c9c-4136-bf34-44c697e89af7" providerId="ADAL" clId="{75A83CBB-6178-E647-AD3C-1D621CDDB7A0}" dt="2023-01-25T23:37:23.217" v="109" actId="207"/>
          <ac:spMkLst>
            <pc:docMk/>
            <pc:sldMk cId="3664071344" sldId="341"/>
            <ac:spMk id="26" creationId="{1FF56394-0364-F0DC-76B9-EB493DD69619}"/>
          </ac:spMkLst>
        </pc:spChg>
        <pc:spChg chg="add mod">
          <ac:chgData name="Mochammad Irzan" userId="179137ea-2c9c-4136-bf34-44c697e89af7" providerId="ADAL" clId="{75A83CBB-6178-E647-AD3C-1D621CDDB7A0}" dt="2023-01-25T23:38:01.155" v="125" actId="207"/>
          <ac:spMkLst>
            <pc:docMk/>
            <pc:sldMk cId="3664071344" sldId="341"/>
            <ac:spMk id="31" creationId="{1EA7B398-52A2-FB21-9E24-84FDC43E4BEE}"/>
          </ac:spMkLst>
        </pc:spChg>
        <pc:spChg chg="mod">
          <ac:chgData name="Mochammad Irzan" userId="179137ea-2c9c-4136-bf34-44c697e89af7" providerId="ADAL" clId="{75A83CBB-6178-E647-AD3C-1D621CDDB7A0}" dt="2023-01-25T23:36:55.252" v="97" actId="1076"/>
          <ac:spMkLst>
            <pc:docMk/>
            <pc:sldMk cId="3664071344" sldId="341"/>
            <ac:spMk id="94" creationId="{7D2E78DE-A968-314C-A5A2-9EE4EDBC33A4}"/>
          </ac:spMkLst>
        </pc:spChg>
        <pc:spChg chg="mod">
          <ac:chgData name="Mochammad Irzan" userId="179137ea-2c9c-4136-bf34-44c697e89af7" providerId="ADAL" clId="{75A83CBB-6178-E647-AD3C-1D621CDDB7A0}" dt="2023-01-25T23:36:55.252" v="97" actId="1076"/>
          <ac:spMkLst>
            <pc:docMk/>
            <pc:sldMk cId="3664071344" sldId="341"/>
            <ac:spMk id="101" creationId="{906D5CFB-A80F-684A-8948-9E9B719C2C1F}"/>
          </ac:spMkLst>
        </pc:spChg>
        <pc:spChg chg="mod">
          <ac:chgData name="Mochammad Irzan" userId="179137ea-2c9c-4136-bf34-44c697e89af7" providerId="ADAL" clId="{75A83CBB-6178-E647-AD3C-1D621CDDB7A0}" dt="2023-01-25T23:37:00.128" v="98" actId="1076"/>
          <ac:spMkLst>
            <pc:docMk/>
            <pc:sldMk cId="3664071344" sldId="341"/>
            <ac:spMk id="128" creationId="{956962D5-026E-B34C-BF92-20754A2D2EBE}"/>
          </ac:spMkLst>
        </pc:spChg>
        <pc:cxnChg chg="mod">
          <ac:chgData name="Mochammad Irzan" userId="179137ea-2c9c-4136-bf34-44c697e89af7" providerId="ADAL" clId="{75A83CBB-6178-E647-AD3C-1D621CDDB7A0}" dt="2023-01-25T23:36:13.561" v="6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75A83CBB-6178-E647-AD3C-1D621CDDB7A0}" dt="2023-01-25T23:37:00.128" v="98" actId="1076"/>
          <ac:cxnSpMkLst>
            <pc:docMk/>
            <pc:sldMk cId="3664071344" sldId="341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75A83CBB-6178-E647-AD3C-1D621CDDB7A0}" dt="2023-01-25T23:37:31.306" v="112" actId="14100"/>
          <ac:cxnSpMkLst>
            <pc:docMk/>
            <pc:sldMk cId="3664071344" sldId="341"/>
            <ac:cxnSpMk id="27" creationId="{14AC8C4F-B9DC-5ACB-8555-DC94BB7CD225}"/>
          </ac:cxnSpMkLst>
        </pc:cxnChg>
        <pc:cxnChg chg="mod">
          <ac:chgData name="Mochammad Irzan" userId="179137ea-2c9c-4136-bf34-44c697e89af7" providerId="ADAL" clId="{75A83CBB-6178-E647-AD3C-1D621CDDB7A0}" dt="2023-01-25T23:37:00.128" v="98" actId="1076"/>
          <ac:cxnSpMkLst>
            <pc:docMk/>
            <pc:sldMk cId="3664071344" sldId="341"/>
            <ac:cxnSpMk id="46" creationId="{62109B92-4E6F-584C-8990-8B7FBE649868}"/>
          </ac:cxnSpMkLst>
        </pc:cxnChg>
        <pc:cxnChg chg="mod">
          <ac:chgData name="Mochammad Irzan" userId="179137ea-2c9c-4136-bf34-44c697e89af7" providerId="ADAL" clId="{75A83CBB-6178-E647-AD3C-1D621CDDB7A0}" dt="2023-01-25T23:36:16.558" v="68" actId="1076"/>
          <ac:cxnSpMkLst>
            <pc:docMk/>
            <pc:sldMk cId="3664071344" sldId="341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75A83CBB-6178-E647-AD3C-1D621CDDB7A0}" dt="2023-01-25T23:37:00.128" v="98" actId="1076"/>
          <ac:cxnSpMkLst>
            <pc:docMk/>
            <pc:sldMk cId="3664071344" sldId="341"/>
            <ac:cxnSpMk id="106" creationId="{A436DD14-F020-DD4C-B544-AA08BA47F35C}"/>
          </ac:cxnSpMkLst>
        </pc:cxnChg>
        <pc:cxnChg chg="mod">
          <ac:chgData name="Mochammad Irzan" userId="179137ea-2c9c-4136-bf34-44c697e89af7" providerId="ADAL" clId="{75A83CBB-6178-E647-AD3C-1D621CDDB7A0}" dt="2023-01-25T23:36:20.121" v="69" actId="14100"/>
          <ac:cxnSpMkLst>
            <pc:docMk/>
            <pc:sldMk cId="3664071344" sldId="341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75A83CBB-6178-E647-AD3C-1D621CDDB7A0}" dt="2023-01-25T23:36:25.365" v="70" actId="14100"/>
          <ac:cxnSpMkLst>
            <pc:docMk/>
            <pc:sldMk cId="3664071344" sldId="341"/>
            <ac:cxnSpMk id="125" creationId="{23404586-937C-1C40-9294-68743CA430A5}"/>
          </ac:cxnSpMkLst>
        </pc:cxnChg>
      </pc:sldChg>
      <pc:sldChg chg="addSp delSp modSp add mod">
        <pc:chgData name="Mochammad Irzan" userId="179137ea-2c9c-4136-bf34-44c697e89af7" providerId="ADAL" clId="{75A83CBB-6178-E647-AD3C-1D621CDDB7A0}" dt="2023-01-19T08:34:15.442" v="64" actId="20577"/>
        <pc:sldMkLst>
          <pc:docMk/>
          <pc:sldMk cId="3152966888" sldId="369"/>
        </pc:sldMkLst>
        <pc:spChg chg="add mod">
          <ac:chgData name="Mochammad Irzan" userId="179137ea-2c9c-4136-bf34-44c697e89af7" providerId="ADAL" clId="{75A83CBB-6178-E647-AD3C-1D621CDDB7A0}" dt="2023-01-19T08:33:32.721" v="39"/>
          <ac:spMkLst>
            <pc:docMk/>
            <pc:sldMk cId="3152966888" sldId="369"/>
            <ac:spMk id="2" creationId="{0422836C-9C3D-7DC3-1AD5-53760464C34D}"/>
          </ac:spMkLst>
        </pc:spChg>
        <pc:spChg chg="add mod">
          <ac:chgData name="Mochammad Irzan" userId="179137ea-2c9c-4136-bf34-44c697e89af7" providerId="ADAL" clId="{75A83CBB-6178-E647-AD3C-1D621CDDB7A0}" dt="2023-01-19T08:33:39.482" v="43" actId="1076"/>
          <ac:spMkLst>
            <pc:docMk/>
            <pc:sldMk cId="3152966888" sldId="369"/>
            <ac:spMk id="3" creationId="{3D603456-C15C-AFBC-41D6-A6959633CBFE}"/>
          </ac:spMkLst>
        </pc:spChg>
        <pc:spChg chg="add mod">
          <ac:chgData name="Mochammad Irzan" userId="179137ea-2c9c-4136-bf34-44c697e89af7" providerId="ADAL" clId="{75A83CBB-6178-E647-AD3C-1D621CDDB7A0}" dt="2023-01-19T08:33:47.549" v="48" actId="20577"/>
          <ac:spMkLst>
            <pc:docMk/>
            <pc:sldMk cId="3152966888" sldId="369"/>
            <ac:spMk id="9" creationId="{82669AC9-54DC-41D7-E538-F6E1C768E961}"/>
          </ac:spMkLst>
        </pc:spChg>
        <pc:spChg chg="add mod">
          <ac:chgData name="Mochammad Irzan" userId="179137ea-2c9c-4136-bf34-44c697e89af7" providerId="ADAL" clId="{75A83CBB-6178-E647-AD3C-1D621CDDB7A0}" dt="2023-01-19T08:33:53.208" v="52" actId="20577"/>
          <ac:spMkLst>
            <pc:docMk/>
            <pc:sldMk cId="3152966888" sldId="369"/>
            <ac:spMk id="10" creationId="{4BB20E9E-097F-5D9F-99D6-7E9867167012}"/>
          </ac:spMkLst>
        </pc:spChg>
        <pc:spChg chg="add mod">
          <ac:chgData name="Mochammad Irzan" userId="179137ea-2c9c-4136-bf34-44c697e89af7" providerId="ADAL" clId="{75A83CBB-6178-E647-AD3C-1D621CDDB7A0}" dt="2023-01-19T08:33:58.882" v="56" actId="20577"/>
          <ac:spMkLst>
            <pc:docMk/>
            <pc:sldMk cId="3152966888" sldId="369"/>
            <ac:spMk id="11" creationId="{08864EDF-A1D6-AC29-3959-30EBB2B30517}"/>
          </ac:spMkLst>
        </pc:spChg>
        <pc:spChg chg="add mod">
          <ac:chgData name="Mochammad Irzan" userId="179137ea-2c9c-4136-bf34-44c697e89af7" providerId="ADAL" clId="{75A83CBB-6178-E647-AD3C-1D621CDDB7A0}" dt="2023-01-19T08:34:08.946" v="60" actId="20577"/>
          <ac:spMkLst>
            <pc:docMk/>
            <pc:sldMk cId="3152966888" sldId="369"/>
            <ac:spMk id="13" creationId="{435C5407-B045-09EB-45AD-37A5B2CEA52A}"/>
          </ac:spMkLst>
        </pc:spChg>
        <pc:spChg chg="add mod">
          <ac:chgData name="Mochammad Irzan" userId="179137ea-2c9c-4136-bf34-44c697e89af7" providerId="ADAL" clId="{75A83CBB-6178-E647-AD3C-1D621CDDB7A0}" dt="2023-01-19T08:34:15.442" v="64" actId="20577"/>
          <ac:spMkLst>
            <pc:docMk/>
            <pc:sldMk cId="3152966888" sldId="369"/>
            <ac:spMk id="14" creationId="{2FD257EA-CE3D-B2EE-ADC6-A2D7002CCA9F}"/>
          </ac:spMkLst>
        </pc:spChg>
        <pc:spChg chg="add del mod">
          <ac:chgData name="Mochammad Irzan" userId="179137ea-2c9c-4136-bf34-44c697e89af7" providerId="ADAL" clId="{75A83CBB-6178-E647-AD3C-1D621CDDB7A0}" dt="2023-01-18T03:49:38.756" v="28" actId="478"/>
          <ac:spMkLst>
            <pc:docMk/>
            <pc:sldMk cId="3152966888" sldId="369"/>
            <ac:spMk id="19" creationId="{DE0A4B35-E6E2-EC51-99A3-72B4253CA3AC}"/>
          </ac:spMkLst>
        </pc:spChg>
        <pc:spChg chg="add del mod">
          <ac:chgData name="Mochammad Irzan" userId="179137ea-2c9c-4136-bf34-44c697e89af7" providerId="ADAL" clId="{75A83CBB-6178-E647-AD3C-1D621CDDB7A0}" dt="2023-01-18T03:49:40.146" v="29" actId="478"/>
          <ac:spMkLst>
            <pc:docMk/>
            <pc:sldMk cId="3152966888" sldId="369"/>
            <ac:spMk id="20" creationId="{D8B40CA4-0DE4-7D65-C8F8-9D5DF25956E9}"/>
          </ac:spMkLst>
        </pc:spChg>
        <pc:spChg chg="add del mod">
          <ac:chgData name="Mochammad Irzan" userId="179137ea-2c9c-4136-bf34-44c697e89af7" providerId="ADAL" clId="{75A83CBB-6178-E647-AD3C-1D621CDDB7A0}" dt="2023-01-18T03:49:41.553" v="30" actId="478"/>
          <ac:spMkLst>
            <pc:docMk/>
            <pc:sldMk cId="3152966888" sldId="369"/>
            <ac:spMk id="21" creationId="{E934DB3C-9437-25D8-DEC2-F9FA6BF382ED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48" creationId="{5314C0F4-0CC9-C79C-A4E8-55AACA2AEEDF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49" creationId="{2C588ED5-7A16-67B6-1C48-BAFCC968FB6A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56" creationId="{A1C18796-F3B7-3CDB-9609-C688770336EE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57" creationId="{F4082524-49D6-F254-3FFF-C4B761E48E39}"/>
          </ac:spMkLst>
        </pc:spChg>
        <pc:spChg chg="del">
          <ac:chgData name="Mochammad Irzan" userId="179137ea-2c9c-4136-bf34-44c697e89af7" providerId="ADAL" clId="{75A83CBB-6178-E647-AD3C-1D621CDDB7A0}" dt="2023-01-12T07:12:41.246" v="1" actId="478"/>
          <ac:spMkLst>
            <pc:docMk/>
            <pc:sldMk cId="3152966888" sldId="369"/>
            <ac:spMk id="161" creationId="{43D7FCF9-5016-83AD-6D68-2D56ADF211CB}"/>
          </ac:spMkLst>
        </pc:spChg>
        <pc:spChg chg="del">
          <ac:chgData name="Mochammad Irzan" userId="179137ea-2c9c-4136-bf34-44c697e89af7" providerId="ADAL" clId="{75A83CBB-6178-E647-AD3C-1D621CDDB7A0}" dt="2023-01-12T07:12:41.246" v="1" actId="478"/>
          <ac:spMkLst>
            <pc:docMk/>
            <pc:sldMk cId="3152966888" sldId="369"/>
            <ac:spMk id="162" creationId="{97234882-8C2E-1971-A9E5-7D5B085EFD9E}"/>
          </ac:spMkLst>
        </pc:spChg>
        <pc:cxnChg chg="mod">
          <ac:chgData name="Mochammad Irzan" userId="179137ea-2c9c-4136-bf34-44c697e89af7" providerId="ADAL" clId="{75A83CBB-6178-E647-AD3C-1D621CDDB7A0}" dt="2023-01-12T07:12:54.828" v="5" actId="1076"/>
          <ac:cxnSpMkLst>
            <pc:docMk/>
            <pc:sldMk cId="3152966888" sldId="369"/>
            <ac:cxnSpMk id="152" creationId="{DC0957BD-D1FC-12B5-4926-5F11B285A634}"/>
          </ac:cxnSpMkLst>
        </pc:cxnChg>
        <pc:cxnChg chg="mod">
          <ac:chgData name="Mochammad Irzan" userId="179137ea-2c9c-4136-bf34-44c697e89af7" providerId="ADAL" clId="{75A83CBB-6178-E647-AD3C-1D621CDDB7A0}" dt="2023-01-12T07:12:54.828" v="5" actId="1076"/>
          <ac:cxnSpMkLst>
            <pc:docMk/>
            <pc:sldMk cId="3152966888" sldId="369"/>
            <ac:cxnSpMk id="153" creationId="{59172EE0-D75E-482F-51A7-C5F69CF27B2B}"/>
          </ac:cxnSpMkLst>
        </pc:cxnChg>
        <pc:cxnChg chg="mod">
          <ac:chgData name="Mochammad Irzan" userId="179137ea-2c9c-4136-bf34-44c697e89af7" providerId="ADAL" clId="{75A83CBB-6178-E647-AD3C-1D621CDDB7A0}" dt="2023-01-12T07:12:59.306" v="6" actId="14100"/>
          <ac:cxnSpMkLst>
            <pc:docMk/>
            <pc:sldMk cId="3152966888" sldId="369"/>
            <ac:cxnSpMk id="155" creationId="{2A28F2B9-ADA5-AC06-F8F8-AA30F30B897D}"/>
          </ac:cxnSpMkLst>
        </pc:cxnChg>
        <pc:cxnChg chg="mod">
          <ac:chgData name="Mochammad Irzan" userId="179137ea-2c9c-4136-bf34-44c697e89af7" providerId="ADAL" clId="{75A83CBB-6178-E647-AD3C-1D621CDDB7A0}" dt="2023-01-12T07:12:54.828" v="5" actId="1076"/>
          <ac:cxnSpMkLst>
            <pc:docMk/>
            <pc:sldMk cId="3152966888" sldId="369"/>
            <ac:cxnSpMk id="158" creationId="{F23C8028-C80A-DD82-4EAD-6FCC15F2D72A}"/>
          </ac:cxnSpMkLst>
        </pc:cxnChg>
        <pc:cxnChg chg="mod">
          <ac:chgData name="Mochammad Irzan" userId="179137ea-2c9c-4136-bf34-44c697e89af7" providerId="ADAL" clId="{75A83CBB-6178-E647-AD3C-1D621CDDB7A0}" dt="2023-01-12T07:13:06.340" v="8" actId="14100"/>
          <ac:cxnSpMkLst>
            <pc:docMk/>
            <pc:sldMk cId="3152966888" sldId="369"/>
            <ac:cxnSpMk id="159" creationId="{AB77D855-E2A0-3286-FDAE-4D876271684E}"/>
          </ac:cxnSpMkLst>
        </pc:cxnChg>
        <pc:cxnChg chg="mod">
          <ac:chgData name="Mochammad Irzan" userId="179137ea-2c9c-4136-bf34-44c697e89af7" providerId="ADAL" clId="{75A83CBB-6178-E647-AD3C-1D621CDDB7A0}" dt="2023-01-12T07:13:03.437" v="7" actId="14100"/>
          <ac:cxnSpMkLst>
            <pc:docMk/>
            <pc:sldMk cId="3152966888" sldId="369"/>
            <ac:cxnSpMk id="160" creationId="{D90CA9D5-FEEF-6442-7CBC-8A2CEA96AD98}"/>
          </ac:cxnSpMkLst>
        </pc:cxnChg>
        <pc:cxnChg chg="del mod">
          <ac:chgData name="Mochammad Irzan" userId="179137ea-2c9c-4136-bf34-44c697e89af7" providerId="ADAL" clId="{75A83CBB-6178-E647-AD3C-1D621CDDB7A0}" dt="2023-01-12T07:12:43.367" v="2" actId="478"/>
          <ac:cxnSpMkLst>
            <pc:docMk/>
            <pc:sldMk cId="3152966888" sldId="369"/>
            <ac:cxnSpMk id="163" creationId="{77C0FBB6-9828-19A7-58A2-0378192131A2}"/>
          </ac:cxnSpMkLst>
        </pc:cxnChg>
        <pc:cxnChg chg="del mod">
          <ac:chgData name="Mochammad Irzan" userId="179137ea-2c9c-4136-bf34-44c697e89af7" providerId="ADAL" clId="{75A83CBB-6178-E647-AD3C-1D621CDDB7A0}" dt="2023-01-12T07:12:46.447" v="4" actId="478"/>
          <ac:cxnSpMkLst>
            <pc:docMk/>
            <pc:sldMk cId="3152966888" sldId="369"/>
            <ac:cxnSpMk id="164" creationId="{5EB868D2-2126-13FC-8AD8-1BA78F06F9BF}"/>
          </ac:cxnSpMkLst>
        </pc:cxnChg>
        <pc:cxnChg chg="del mod">
          <ac:chgData name="Mochammad Irzan" userId="179137ea-2c9c-4136-bf34-44c697e89af7" providerId="ADAL" clId="{75A83CBB-6178-E647-AD3C-1D621CDDB7A0}" dt="2023-01-12T07:12:45.010" v="3" actId="478"/>
          <ac:cxnSpMkLst>
            <pc:docMk/>
            <pc:sldMk cId="3152966888" sldId="369"/>
            <ac:cxnSpMk id="165" creationId="{5D2AA5E2-9BB0-0F8A-A791-C2ECA86110ED}"/>
          </ac:cxnSpMkLst>
        </pc:cxnChg>
      </pc:sldChg>
      <pc:sldChg chg="addSp delSp modSp new mod">
        <pc:chgData name="Mochammad Irzan" userId="179137ea-2c9c-4136-bf34-44c697e89af7" providerId="ADAL" clId="{75A83CBB-6178-E647-AD3C-1D621CDDB7A0}" dt="2023-01-26T00:58:31.060" v="594" actId="1076"/>
        <pc:sldMkLst>
          <pc:docMk/>
          <pc:sldMk cId="425491065" sldId="370"/>
        </pc:sldMkLst>
        <pc:spChg chg="mod">
          <ac:chgData name="Mochammad Irzan" userId="179137ea-2c9c-4136-bf34-44c697e89af7" providerId="ADAL" clId="{75A83CBB-6178-E647-AD3C-1D621CDDB7A0}" dt="2023-01-25T23:38:10.124" v="143" actId="20577"/>
          <ac:spMkLst>
            <pc:docMk/>
            <pc:sldMk cId="425491065" sldId="370"/>
            <ac:spMk id="2" creationId="{12631076-0C2C-BBC3-0978-A1E29FAB67CE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5" creationId="{6F7067C9-8F74-3173-CE36-FA42A1BA09A1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7" creationId="{4058816E-3C69-06F8-0F93-FAFE30056A3E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1" creationId="{59294C34-6878-66C8-CE69-E2A8C668D619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4" creationId="{EB5BFDED-BEC0-44B5-1B8C-1E97953D2BE5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6" creationId="{B9AA650D-3ED0-9700-81BC-572E57AAC014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9" creationId="{4C701A53-908C-8077-187E-02ECA3251413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1" creationId="{66E71715-D08C-5598-D6F8-9F625A729AB1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3" creationId="{561E6DA0-3B7D-8BFC-01A0-A32E0A3E8548}"/>
          </ac:spMkLst>
        </pc:spChg>
        <pc:spChg chg="add del mod">
          <ac:chgData name="Mochammad Irzan" userId="179137ea-2c9c-4136-bf34-44c697e89af7" providerId="ADAL" clId="{75A83CBB-6178-E647-AD3C-1D621CDDB7A0}" dt="2023-01-25T23:51:02.526" v="251"/>
          <ac:spMkLst>
            <pc:docMk/>
            <pc:sldMk cId="425491065" sldId="370"/>
            <ac:spMk id="24" creationId="{F7B9303F-6009-9E31-A75F-639DBD9AE1A3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5" creationId="{7FAC2A66-7FC1-3387-C018-F7701C22EF5A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7" creationId="{247251B6-EE27-6481-91F0-25DE30AC41D6}"/>
          </ac:spMkLst>
        </pc:spChg>
        <pc:spChg chg="add del mod">
          <ac:chgData name="Mochammad Irzan" userId="179137ea-2c9c-4136-bf34-44c697e89af7" providerId="ADAL" clId="{75A83CBB-6178-E647-AD3C-1D621CDDB7A0}" dt="2023-01-25T23:55:45.354" v="516"/>
          <ac:spMkLst>
            <pc:docMk/>
            <pc:sldMk cId="425491065" sldId="370"/>
            <ac:spMk id="28" creationId="{B53D24C8-EFC7-DC84-9F2D-7581316EEE5F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30" creationId="{32AA2DE0-049A-46D6-DB04-A9B2E61F544D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32" creationId="{3790277B-734C-08B2-85C7-6B51062C9F86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34" creationId="{95678162-23B3-FC0B-83E2-B85D968C370D}"/>
          </ac:spMkLst>
        </pc:sp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4" creationId="{85E991DE-C5AC-E5CC-A4D6-C3CC5343F04F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6" creationId="{5B381B4F-232D-EDA0-81E3-16B01EE7FA5C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9" creationId="{8F66ABE7-1128-C3F7-C385-42C4280E8B1B}"/>
          </ac:cxnSpMkLst>
        </pc:cxnChg>
        <pc:cxnChg chg="add del mod">
          <ac:chgData name="Mochammad Irzan" userId="179137ea-2c9c-4136-bf34-44c697e89af7" providerId="ADAL" clId="{75A83CBB-6178-E647-AD3C-1D621CDDB7A0}" dt="2023-01-25T23:40:42.567" v="193"/>
          <ac:cxnSpMkLst>
            <pc:docMk/>
            <pc:sldMk cId="425491065" sldId="370"/>
            <ac:cxnSpMk id="12" creationId="{F7275E67-4A7C-0CAD-E817-D9D4BE587EC5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13" creationId="{800CA2CB-C310-2349-E254-CE8677E7A0DE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15" creationId="{1CE42F2A-4E3D-7788-E2E5-2CEBD7812AE5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18" creationId="{D421D040-0622-79BC-B724-DF9133DD09DF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0" creationId="{27ADCDF0-4229-933E-38FC-83B93AA094C4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2" creationId="{B028B568-F6D5-10BC-198F-D4DE6502AF04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6" creationId="{D4E409A5-F102-E93E-28F7-5B6296A4B80E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9" creationId="{07CB67C4-BDD7-B02B-60E6-4AC1F50D2453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31" creationId="{C7B02B0D-8B80-B55D-C252-5E061A251B1F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33" creationId="{20B4025C-4829-2B48-3DE0-8F4A3AB2AAFE}"/>
          </ac:cxnSpMkLst>
        </pc:cxnChg>
      </pc:sldChg>
      <pc:sldChg chg="modSp add del mod">
        <pc:chgData name="Mochammad Irzan" userId="179137ea-2c9c-4136-bf34-44c697e89af7" providerId="ADAL" clId="{75A83CBB-6178-E647-AD3C-1D621CDDB7A0}" dt="2023-01-26T00:58:34.613" v="595" actId="2696"/>
        <pc:sldMkLst>
          <pc:docMk/>
          <pc:sldMk cId="871635341" sldId="371"/>
        </pc:sldMkLst>
        <pc:spChg chg="mod">
          <ac:chgData name="Mochammad Irzan" userId="179137ea-2c9c-4136-bf34-44c697e89af7" providerId="ADAL" clId="{75A83CBB-6178-E647-AD3C-1D621CDDB7A0}" dt="2023-01-26T00:57:44.659" v="569" actId="20577"/>
          <ac:spMkLst>
            <pc:docMk/>
            <pc:sldMk cId="871635341" sldId="371"/>
            <ac:spMk id="2" creationId="{12631076-0C2C-BBC3-0978-A1E29FAB67CE}"/>
          </ac:spMkLst>
        </pc:spChg>
        <pc:spChg chg="mod">
          <ac:chgData name="Mochammad Irzan" userId="179137ea-2c9c-4136-bf34-44c697e89af7" providerId="ADAL" clId="{75A83CBB-6178-E647-AD3C-1D621CDDB7A0}" dt="2023-01-26T00:57:58.324" v="583" actId="20577"/>
          <ac:spMkLst>
            <pc:docMk/>
            <pc:sldMk cId="871635341" sldId="371"/>
            <ac:spMk id="11" creationId="{59294C34-6878-66C8-CE69-E2A8C668D619}"/>
          </ac:spMkLst>
        </pc:spChg>
      </pc:sldChg>
      <pc:sldChg chg="addSp delSp modSp add mod">
        <pc:chgData name="Mochammad Irzan" userId="179137ea-2c9c-4136-bf34-44c697e89af7" providerId="ADAL" clId="{75A83CBB-6178-E647-AD3C-1D621CDDB7A0}" dt="2023-01-26T01:00:24.331" v="728" actId="1076"/>
        <pc:sldMkLst>
          <pc:docMk/>
          <pc:sldMk cId="3194177809" sldId="371"/>
        </pc:sldMkLst>
        <pc:spChg chg="mod">
          <ac:chgData name="Mochammad Irzan" userId="179137ea-2c9c-4136-bf34-44c697e89af7" providerId="ADAL" clId="{75A83CBB-6178-E647-AD3C-1D621CDDB7A0}" dt="2023-01-26T00:58:44.025" v="614" actId="20577"/>
          <ac:spMkLst>
            <pc:docMk/>
            <pc:sldMk cId="3194177809" sldId="371"/>
            <ac:spMk id="2" creationId="{12631076-0C2C-BBC3-0978-A1E29FAB67CE}"/>
          </ac:spMkLst>
        </pc:spChg>
        <pc:spChg chg="mod">
          <ac:chgData name="Mochammad Irzan" userId="179137ea-2c9c-4136-bf34-44c697e89af7" providerId="ADAL" clId="{75A83CBB-6178-E647-AD3C-1D621CDDB7A0}" dt="2023-01-26T00:59:39.755" v="647" actId="1076"/>
          <ac:spMkLst>
            <pc:docMk/>
            <pc:sldMk cId="3194177809" sldId="371"/>
            <ac:spMk id="11" creationId="{59294C34-6878-66C8-CE69-E2A8C668D619}"/>
          </ac:spMkLst>
        </pc:spChg>
        <pc:spChg chg="add mod">
          <ac:chgData name="Mochammad Irzan" userId="179137ea-2c9c-4136-bf34-44c697e89af7" providerId="ADAL" clId="{75A83CBB-6178-E647-AD3C-1D621CDDB7A0}" dt="2023-01-26T01:00:24.331" v="728" actId="1076"/>
          <ac:spMkLst>
            <pc:docMk/>
            <pc:sldMk cId="3194177809" sldId="371"/>
            <ac:spMk id="12" creationId="{424AAF08-B3D3-EF29-2E64-1B62A2BAB153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16" creationId="{B9AA650D-3ED0-9700-81BC-572E57AAC014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1" creationId="{66E71715-D08C-5598-D6F8-9F625A729AB1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3" creationId="{561E6DA0-3B7D-8BFC-01A0-A32E0A3E8548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5" creationId="{7FAC2A66-7FC1-3387-C018-F7701C22EF5A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7" creationId="{247251B6-EE27-6481-91F0-25DE30AC41D6}"/>
          </ac:spMkLst>
        </pc:spChg>
        <pc:spChg chg="add del mod">
          <ac:chgData name="Mochammad Irzan" userId="179137ea-2c9c-4136-bf34-44c697e89af7" providerId="ADAL" clId="{75A83CBB-6178-E647-AD3C-1D621CDDB7A0}" dt="2023-01-26T00:59:33.607" v="646" actId="1076"/>
          <ac:spMkLst>
            <pc:docMk/>
            <pc:sldMk cId="3194177809" sldId="371"/>
            <ac:spMk id="30" creationId="{32AA2DE0-049A-46D6-DB04-A9B2E61F544D}"/>
          </ac:spMkLst>
        </pc:spChg>
        <pc:cxnChg chg="mod">
          <ac:chgData name="Mochammad Irzan" userId="179137ea-2c9c-4136-bf34-44c697e89af7" providerId="ADAL" clId="{75A83CBB-6178-E647-AD3C-1D621CDDB7A0}" dt="2023-01-26T00:59:39.755" v="647" actId="1076"/>
          <ac:cxnSpMkLst>
            <pc:docMk/>
            <pc:sldMk cId="3194177809" sldId="371"/>
            <ac:cxnSpMk id="9" creationId="{8F66ABE7-1128-C3F7-C385-42C4280E8B1B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15" creationId="{1CE42F2A-4E3D-7788-E2E5-2CEBD7812AE5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20" creationId="{27ADCDF0-4229-933E-38FC-83B93AA094C4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22" creationId="{B028B568-F6D5-10BC-198F-D4DE6502AF04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26" creationId="{D4E409A5-F102-E93E-28F7-5B6296A4B80E}"/>
          </ac:cxnSpMkLst>
        </pc:cxnChg>
        <pc:cxnChg chg="add del mod">
          <ac:chgData name="Mochammad Irzan" userId="179137ea-2c9c-4136-bf34-44c697e89af7" providerId="ADAL" clId="{75A83CBB-6178-E647-AD3C-1D621CDDB7A0}" dt="2023-01-26T00:59:33.607" v="646" actId="1076"/>
          <ac:cxnSpMkLst>
            <pc:docMk/>
            <pc:sldMk cId="3194177809" sldId="371"/>
            <ac:cxnSpMk id="29" creationId="{07CB67C4-BDD7-B02B-60E6-4AC1F50D2453}"/>
          </ac:cxnSpMkLst>
        </pc:cxnChg>
      </pc:sldChg>
      <pc:sldChg chg="addSp modSp add mod ord">
        <pc:chgData name="Mochammad Irzan" userId="179137ea-2c9c-4136-bf34-44c697e89af7" providerId="ADAL" clId="{75A83CBB-6178-E647-AD3C-1D621CDDB7A0}" dt="2023-02-01T06:01:44.602" v="1088" actId="20578"/>
        <pc:sldMkLst>
          <pc:docMk/>
          <pc:sldMk cId="3674827791" sldId="372"/>
        </pc:sldMkLst>
        <pc:spChg chg="mod">
          <ac:chgData name="Mochammad Irzan" userId="179137ea-2c9c-4136-bf34-44c697e89af7" providerId="ADAL" clId="{75A83CBB-6178-E647-AD3C-1D621CDDB7A0}" dt="2023-01-26T01:07:23.380" v="1087" actId="20577"/>
          <ac:spMkLst>
            <pc:docMk/>
            <pc:sldMk cId="3674827791" sldId="372"/>
            <ac:spMk id="2" creationId="{12631076-0C2C-BBC3-0978-A1E29FAB67CE}"/>
          </ac:spMkLst>
        </pc:spChg>
        <pc:spChg chg="mod">
          <ac:chgData name="Mochammad Irzan" userId="179137ea-2c9c-4136-bf34-44c697e89af7" providerId="ADAL" clId="{75A83CBB-6178-E647-AD3C-1D621CDDB7A0}" dt="2023-01-26T01:00:58.404" v="733" actId="1076"/>
          <ac:spMkLst>
            <pc:docMk/>
            <pc:sldMk cId="3674827791" sldId="372"/>
            <ac:spMk id="11" creationId="{59294C34-6878-66C8-CE69-E2A8C668D619}"/>
          </ac:spMkLst>
        </pc:spChg>
        <pc:spChg chg="mod">
          <ac:chgData name="Mochammad Irzan" userId="179137ea-2c9c-4136-bf34-44c697e89af7" providerId="ADAL" clId="{75A83CBB-6178-E647-AD3C-1D621CDDB7A0}" dt="2023-01-26T01:03:15.430" v="888" actId="207"/>
          <ac:spMkLst>
            <pc:docMk/>
            <pc:sldMk cId="3674827791" sldId="372"/>
            <ac:spMk id="12" creationId="{424AAF08-B3D3-EF29-2E64-1B62A2BAB153}"/>
          </ac:spMkLst>
        </pc:spChg>
        <pc:spChg chg="add mod">
          <ac:chgData name="Mochammad Irzan" userId="179137ea-2c9c-4136-bf34-44c697e89af7" providerId="ADAL" clId="{75A83CBB-6178-E647-AD3C-1D621CDDB7A0}" dt="2023-01-26T01:02:37.609" v="808" actId="1076"/>
          <ac:spMkLst>
            <pc:docMk/>
            <pc:sldMk cId="3674827791" sldId="372"/>
            <ac:spMk id="15" creationId="{8B5FDA06-2D33-6BF0-EC56-8289C9FBFADD}"/>
          </ac:spMkLst>
        </pc:spChg>
        <pc:spChg chg="add mod">
          <ac:chgData name="Mochammad Irzan" userId="179137ea-2c9c-4136-bf34-44c697e89af7" providerId="ADAL" clId="{75A83CBB-6178-E647-AD3C-1D621CDDB7A0}" dt="2023-01-26T01:03:19.058" v="889" actId="1076"/>
          <ac:spMkLst>
            <pc:docMk/>
            <pc:sldMk cId="3674827791" sldId="372"/>
            <ac:spMk id="17" creationId="{093C0D09-3C8F-2576-9326-170EF7821CDB}"/>
          </ac:spMkLst>
        </pc:spChg>
        <pc:spChg chg="add mod">
          <ac:chgData name="Mochammad Irzan" userId="179137ea-2c9c-4136-bf34-44c697e89af7" providerId="ADAL" clId="{75A83CBB-6178-E647-AD3C-1D621CDDB7A0}" dt="2023-01-26T01:06:12.862" v="1067" actId="1076"/>
          <ac:spMkLst>
            <pc:docMk/>
            <pc:sldMk cId="3674827791" sldId="372"/>
            <ac:spMk id="21" creationId="{095F28CB-7FBA-CFC1-4DBF-014F5718F256}"/>
          </ac:spMkLst>
        </pc:spChg>
        <pc:spChg chg="add mod">
          <ac:chgData name="Mochammad Irzan" userId="179137ea-2c9c-4136-bf34-44c697e89af7" providerId="ADAL" clId="{75A83CBB-6178-E647-AD3C-1D621CDDB7A0}" dt="2023-01-26T01:06:12.862" v="1067" actId="1076"/>
          <ac:spMkLst>
            <pc:docMk/>
            <pc:sldMk cId="3674827791" sldId="372"/>
            <ac:spMk id="24" creationId="{453269E0-0D5C-5404-B368-7C4053EF6794}"/>
          </ac:spMkLst>
        </pc:spChg>
        <pc:spChg chg="add mod">
          <ac:chgData name="Mochammad Irzan" userId="179137ea-2c9c-4136-bf34-44c697e89af7" providerId="ADAL" clId="{75A83CBB-6178-E647-AD3C-1D621CDDB7A0}" dt="2023-01-26T01:06:12.862" v="1067" actId="1076"/>
          <ac:spMkLst>
            <pc:docMk/>
            <pc:sldMk cId="3674827791" sldId="372"/>
            <ac:spMk id="27" creationId="{AD8436A7-F7D4-5ECC-A58C-DAC8A698850E}"/>
          </ac:spMkLst>
        </pc:spChg>
        <pc:spChg chg="mod">
          <ac:chgData name="Mochammad Irzan" userId="179137ea-2c9c-4136-bf34-44c697e89af7" providerId="ADAL" clId="{75A83CBB-6178-E647-AD3C-1D621CDDB7A0}" dt="2023-01-26T01:01:25.800" v="800" actId="20577"/>
          <ac:spMkLst>
            <pc:docMk/>
            <pc:sldMk cId="3674827791" sldId="372"/>
            <ac:spMk id="30" creationId="{32AA2DE0-049A-46D6-DB04-A9B2E61F544D}"/>
          </ac:spMkLst>
        </pc:spChg>
        <pc:spChg chg="add mod">
          <ac:chgData name="Mochammad Irzan" userId="179137ea-2c9c-4136-bf34-44c697e89af7" providerId="ADAL" clId="{75A83CBB-6178-E647-AD3C-1D621CDDB7A0}" dt="2023-01-26T01:06:32.892" v="1069" actId="1076"/>
          <ac:spMkLst>
            <pc:docMk/>
            <pc:sldMk cId="3674827791" sldId="372"/>
            <ac:spMk id="36" creationId="{284E1429-23AA-FA0F-88C2-2C78C4C22F75}"/>
          </ac:spMkLst>
        </pc:spChg>
        <pc:spChg chg="add mod">
          <ac:chgData name="Mochammad Irzan" userId="179137ea-2c9c-4136-bf34-44c697e89af7" providerId="ADAL" clId="{75A83CBB-6178-E647-AD3C-1D621CDDB7A0}" dt="2023-01-26T01:07:06.255" v="1082" actId="20577"/>
          <ac:spMkLst>
            <pc:docMk/>
            <pc:sldMk cId="3674827791" sldId="372"/>
            <ac:spMk id="42" creationId="{82C682D4-9444-E502-96A9-ECDB2ADBAAFF}"/>
          </ac:spMkLst>
        </pc:spChg>
        <pc:cxnChg chg="mod">
          <ac:chgData name="Mochammad Irzan" userId="179137ea-2c9c-4136-bf34-44c697e89af7" providerId="ADAL" clId="{75A83CBB-6178-E647-AD3C-1D621CDDB7A0}" dt="2023-01-26T01:00:58.404" v="733" actId="1076"/>
          <ac:cxnSpMkLst>
            <pc:docMk/>
            <pc:sldMk cId="3674827791" sldId="372"/>
            <ac:cxnSpMk id="9" creationId="{8F66ABE7-1128-C3F7-C385-42C4280E8B1B}"/>
          </ac:cxnSpMkLst>
        </pc:cxnChg>
        <pc:cxnChg chg="add mod">
          <ac:chgData name="Mochammad Irzan" userId="179137ea-2c9c-4136-bf34-44c697e89af7" providerId="ADAL" clId="{75A83CBB-6178-E647-AD3C-1D621CDDB7A0}" dt="2023-01-26T01:02:21.347" v="805" actId="1076"/>
          <ac:cxnSpMkLst>
            <pc:docMk/>
            <pc:sldMk cId="3674827791" sldId="372"/>
            <ac:cxnSpMk id="10" creationId="{B16780E7-AD96-36CC-8364-D609C663CAFD}"/>
          </ac:cxnSpMkLst>
        </pc:cxnChg>
        <pc:cxnChg chg="add mod">
          <ac:chgData name="Mochammad Irzan" userId="179137ea-2c9c-4136-bf34-44c697e89af7" providerId="ADAL" clId="{75A83CBB-6178-E647-AD3C-1D621CDDB7A0}" dt="2023-01-26T01:06:12.862" v="1067" actId="1076"/>
          <ac:cxnSpMkLst>
            <pc:docMk/>
            <pc:sldMk cId="3674827791" sldId="372"/>
            <ac:cxnSpMk id="20" creationId="{664C0C65-23CD-FEF8-5939-D749DF4A376B}"/>
          </ac:cxnSpMkLst>
        </pc:cxnChg>
        <pc:cxnChg chg="add mod">
          <ac:chgData name="Mochammad Irzan" userId="179137ea-2c9c-4136-bf34-44c697e89af7" providerId="ADAL" clId="{75A83CBB-6178-E647-AD3C-1D621CDDB7A0}" dt="2023-01-26T01:06:12.862" v="1067" actId="1076"/>
          <ac:cxnSpMkLst>
            <pc:docMk/>
            <pc:sldMk cId="3674827791" sldId="372"/>
            <ac:cxnSpMk id="23" creationId="{6BE62474-4BC8-86E3-9EF3-7F249EAA613C}"/>
          </ac:cxnSpMkLst>
        </pc:cxnChg>
        <pc:cxnChg chg="add mod">
          <ac:chgData name="Mochammad Irzan" userId="179137ea-2c9c-4136-bf34-44c697e89af7" providerId="ADAL" clId="{75A83CBB-6178-E647-AD3C-1D621CDDB7A0}" dt="2023-01-26T01:06:12.862" v="1067" actId="1076"/>
          <ac:cxnSpMkLst>
            <pc:docMk/>
            <pc:sldMk cId="3674827791" sldId="372"/>
            <ac:cxnSpMk id="26" creationId="{827EF980-C5F2-AE4F-B888-9FB2B8A3C79C}"/>
          </ac:cxnSpMkLst>
        </pc:cxnChg>
        <pc:cxnChg chg="mod">
          <ac:chgData name="Mochammad Irzan" userId="179137ea-2c9c-4136-bf34-44c697e89af7" providerId="ADAL" clId="{75A83CBB-6178-E647-AD3C-1D621CDDB7A0}" dt="2023-01-26T01:01:33.622" v="801" actId="14100"/>
          <ac:cxnSpMkLst>
            <pc:docMk/>
            <pc:sldMk cId="3674827791" sldId="372"/>
            <ac:cxnSpMk id="29" creationId="{07CB67C4-BDD7-B02B-60E6-4AC1F50D2453}"/>
          </ac:cxnSpMkLst>
        </pc:cxnChg>
        <pc:cxnChg chg="mod">
          <ac:chgData name="Mochammad Irzan" userId="179137ea-2c9c-4136-bf34-44c697e89af7" providerId="ADAL" clId="{75A83CBB-6178-E647-AD3C-1D621CDDB7A0}" dt="2023-01-26T01:05:49.149" v="1063" actId="14100"/>
          <ac:cxnSpMkLst>
            <pc:docMk/>
            <pc:sldMk cId="3674827791" sldId="372"/>
            <ac:cxnSpMk id="33" creationId="{20B4025C-4829-2B48-3DE0-8F4A3AB2AAFE}"/>
          </ac:cxnSpMkLst>
        </pc:cxnChg>
        <pc:cxnChg chg="add mod">
          <ac:chgData name="Mochammad Irzan" userId="179137ea-2c9c-4136-bf34-44c697e89af7" providerId="ADAL" clId="{75A83CBB-6178-E647-AD3C-1D621CDDB7A0}" dt="2023-01-26T01:06:32.892" v="1069" actId="1076"/>
          <ac:cxnSpMkLst>
            <pc:docMk/>
            <pc:sldMk cId="3674827791" sldId="372"/>
            <ac:cxnSpMk id="35" creationId="{FD20F839-64E3-B473-C920-B194C14B7675}"/>
          </ac:cxnSpMkLst>
        </pc:cxnChg>
        <pc:cxnChg chg="add mod">
          <ac:chgData name="Mochammad Irzan" userId="179137ea-2c9c-4136-bf34-44c697e89af7" providerId="ADAL" clId="{75A83CBB-6178-E647-AD3C-1D621CDDB7A0}" dt="2023-01-26T01:07:00.772" v="1072" actId="14100"/>
          <ac:cxnSpMkLst>
            <pc:docMk/>
            <pc:sldMk cId="3674827791" sldId="372"/>
            <ac:cxnSpMk id="41" creationId="{3729E567-5EE6-8FE7-7E08-DA1EAD8BF422}"/>
          </ac:cxnSpMkLst>
        </pc:cxnChg>
      </pc:sldChg>
    </pc:docChg>
  </pc:docChgLst>
  <pc:docChgLst>
    <pc:chgData name="Mochammad Irzan" userId="179137ea-2c9c-4136-bf34-44c697e89af7" providerId="ADAL" clId="{3CAC1391-D77B-3A4F-A135-95A9ECCE815B}"/>
    <pc:docChg chg="modSld">
      <pc:chgData name="Mochammad Irzan" userId="179137ea-2c9c-4136-bf34-44c697e89af7" providerId="ADAL" clId="{3CAC1391-D77B-3A4F-A135-95A9ECCE815B}" dt="2024-05-17T07:12:01.070" v="19" actId="1076"/>
      <pc:docMkLst>
        <pc:docMk/>
      </pc:docMkLst>
      <pc:sldChg chg="addSp modSp mod">
        <pc:chgData name="Mochammad Irzan" userId="179137ea-2c9c-4136-bf34-44c697e89af7" providerId="ADAL" clId="{3CAC1391-D77B-3A4F-A135-95A9ECCE815B}" dt="2024-05-17T07:12:01.070" v="19" actId="1076"/>
        <pc:sldMkLst>
          <pc:docMk/>
          <pc:sldMk cId="1926518770" sldId="397"/>
        </pc:sldMkLst>
        <pc:spChg chg="add mod">
          <ac:chgData name="Mochammad Irzan" userId="179137ea-2c9c-4136-bf34-44c697e89af7" providerId="ADAL" clId="{3CAC1391-D77B-3A4F-A135-95A9ECCE815B}" dt="2024-05-17T07:11:53.203" v="14" actId="1076"/>
          <ac:spMkLst>
            <pc:docMk/>
            <pc:sldMk cId="1926518770" sldId="397"/>
            <ac:spMk id="3" creationId="{826400CD-65B8-379E-33EF-BD4CC10CDEF7}"/>
          </ac:spMkLst>
        </pc:spChg>
        <pc:spChg chg="add mod">
          <ac:chgData name="Mochammad Irzan" userId="179137ea-2c9c-4136-bf34-44c697e89af7" providerId="ADAL" clId="{3CAC1391-D77B-3A4F-A135-95A9ECCE815B}" dt="2024-05-17T07:11:57.371" v="17" actId="1076"/>
          <ac:spMkLst>
            <pc:docMk/>
            <pc:sldMk cId="1926518770" sldId="397"/>
            <ac:spMk id="12" creationId="{D5C3750C-8F56-89C9-3596-A66E78B31FB7}"/>
          </ac:spMkLst>
        </pc:spChg>
        <pc:spChg chg="add mod">
          <ac:chgData name="Mochammad Irzan" userId="179137ea-2c9c-4136-bf34-44c697e89af7" providerId="ADAL" clId="{3CAC1391-D77B-3A4F-A135-95A9ECCE815B}" dt="2024-05-17T07:12:01.070" v="19" actId="1076"/>
          <ac:spMkLst>
            <pc:docMk/>
            <pc:sldMk cId="1926518770" sldId="397"/>
            <ac:spMk id="29" creationId="{F37D5C86-161E-3584-83D3-A98AB6602210}"/>
          </ac:spMkLst>
        </pc:spChg>
        <pc:spChg chg="mod">
          <ac:chgData name="Mochammad Irzan" userId="179137ea-2c9c-4136-bf34-44c697e89af7" providerId="ADAL" clId="{3CAC1391-D77B-3A4F-A135-95A9ECCE815B}" dt="2024-05-17T07:11:37.181" v="8" actId="20577"/>
          <ac:spMkLst>
            <pc:docMk/>
            <pc:sldMk cId="1926518770" sldId="397"/>
            <ac:spMk id="200" creationId="{8B091DC0-4B3E-0995-F08B-DFC8C8DB5BAA}"/>
          </ac:spMkLst>
        </pc:spChg>
        <pc:spChg chg="mod">
          <ac:chgData name="Mochammad Irzan" userId="179137ea-2c9c-4136-bf34-44c697e89af7" providerId="ADAL" clId="{3CAC1391-D77B-3A4F-A135-95A9ECCE815B}" dt="2024-05-17T07:11:46.904" v="13" actId="20577"/>
          <ac:spMkLst>
            <pc:docMk/>
            <pc:sldMk cId="1926518770" sldId="397"/>
            <ac:spMk id="296" creationId="{52182C75-42F3-3A4B-A3A7-41F4C0DBE902}"/>
          </ac:spMkLst>
        </pc:spChg>
        <pc:spChg chg="mod">
          <ac:chgData name="Mochammad Irzan" userId="179137ea-2c9c-4136-bf34-44c697e89af7" providerId="ADAL" clId="{3CAC1391-D77B-3A4F-A135-95A9ECCE815B}" dt="2024-05-17T07:11:44.598" v="11" actId="1076"/>
          <ac:spMkLst>
            <pc:docMk/>
            <pc:sldMk cId="1926518770" sldId="397"/>
            <ac:spMk id="303" creationId="{CCE871AE-BB71-3DB1-424A-52E17EA03ED8}"/>
          </ac:spMkLst>
        </pc:spChg>
        <pc:cxnChg chg="add mod">
          <ac:chgData name="Mochammad Irzan" userId="179137ea-2c9c-4136-bf34-44c697e89af7" providerId="ADAL" clId="{3CAC1391-D77B-3A4F-A135-95A9ECCE815B}" dt="2024-05-17T07:11:53.203" v="14" actId="1076"/>
          <ac:cxnSpMkLst>
            <pc:docMk/>
            <pc:sldMk cId="1926518770" sldId="397"/>
            <ac:cxnSpMk id="2" creationId="{DDCB77C7-FEE6-1772-6997-475CD9926E3F}"/>
          </ac:cxnSpMkLst>
        </pc:cxnChg>
        <pc:cxnChg chg="add mod">
          <ac:chgData name="Mochammad Irzan" userId="179137ea-2c9c-4136-bf34-44c697e89af7" providerId="ADAL" clId="{3CAC1391-D77B-3A4F-A135-95A9ECCE815B}" dt="2024-05-17T07:11:53.203" v="14" actId="1076"/>
          <ac:cxnSpMkLst>
            <pc:docMk/>
            <pc:sldMk cId="1926518770" sldId="397"/>
            <ac:cxnSpMk id="17" creationId="{419F88A5-B78B-89FC-3543-73B0AFFB5EEA}"/>
          </ac:cxnSpMkLst>
        </pc:cxnChg>
      </pc:sldChg>
    </pc:docChg>
  </pc:docChgLst>
  <pc:docChgLst>
    <pc:chgData name="Mochammad Irzan" userId="179137ea-2c9c-4136-bf34-44c697e89af7" providerId="ADAL" clId="{8FCC2653-1D34-DD45-B40D-1AFBA2116ECE}"/>
    <pc:docChg chg="undo custSel addSld modSld">
      <pc:chgData name="Mochammad Irzan" userId="179137ea-2c9c-4136-bf34-44c697e89af7" providerId="ADAL" clId="{8FCC2653-1D34-DD45-B40D-1AFBA2116ECE}" dt="2023-12-18T15:41:20.189" v="320" actId="20577"/>
      <pc:docMkLst>
        <pc:docMk/>
      </pc:docMkLst>
      <pc:sldChg chg="addSp delSp modSp new mod setBg">
        <pc:chgData name="Mochammad Irzan" userId="179137ea-2c9c-4136-bf34-44c697e89af7" providerId="ADAL" clId="{8FCC2653-1D34-DD45-B40D-1AFBA2116ECE}" dt="2023-12-18T15:41:20.189" v="320" actId="20577"/>
        <pc:sldMkLst>
          <pc:docMk/>
          <pc:sldMk cId="4162710437" sldId="393"/>
        </pc:sldMkLst>
        <pc:spChg chg="mod">
          <ac:chgData name="Mochammad Irzan" userId="179137ea-2c9c-4136-bf34-44c697e89af7" providerId="ADAL" clId="{8FCC2653-1D34-DD45-B40D-1AFBA2116ECE}" dt="2023-12-18T15:32:55.512" v="21" actId="26606"/>
          <ac:spMkLst>
            <pc:docMk/>
            <pc:sldMk cId="4162710437" sldId="393"/>
            <ac:spMk id="2" creationId="{519E3993-163E-FA97-4487-F3584C5BEC15}"/>
          </ac:spMkLst>
        </pc:spChg>
        <pc:spChg chg="add mod">
          <ac:chgData name="Mochammad Irzan" userId="179137ea-2c9c-4136-bf34-44c697e89af7" providerId="ADAL" clId="{8FCC2653-1D34-DD45-B40D-1AFBA2116ECE}" dt="2023-12-18T15:34:56.766" v="68" actId="1076"/>
          <ac:spMkLst>
            <pc:docMk/>
            <pc:sldMk cId="4162710437" sldId="393"/>
            <ac:spMk id="4" creationId="{5BC149EC-40D6-1DDA-4BE0-6CEBDA6E3C1A}"/>
          </ac:spMkLst>
        </pc:spChg>
        <pc:spChg chg="add del mod">
          <ac:chgData name="Mochammad Irzan" userId="179137ea-2c9c-4136-bf34-44c697e89af7" providerId="ADAL" clId="{8FCC2653-1D34-DD45-B40D-1AFBA2116ECE}" dt="2023-12-18T15:33:25.740" v="31" actId="478"/>
          <ac:spMkLst>
            <pc:docMk/>
            <pc:sldMk cId="4162710437" sldId="393"/>
            <ac:spMk id="5" creationId="{C209077E-FD4F-44A9-80BF-381C55067118}"/>
          </ac:spMkLst>
        </pc:spChg>
        <pc:spChg chg="add mod">
          <ac:chgData name="Mochammad Irzan" userId="179137ea-2c9c-4136-bf34-44c697e89af7" providerId="ADAL" clId="{8FCC2653-1D34-DD45-B40D-1AFBA2116ECE}" dt="2023-12-18T15:34:56.766" v="68" actId="1076"/>
          <ac:spMkLst>
            <pc:docMk/>
            <pc:sldMk cId="4162710437" sldId="393"/>
            <ac:spMk id="6" creationId="{278E53CF-6D2C-52F3-7396-ED4885468FA5}"/>
          </ac:spMkLst>
        </pc:spChg>
        <pc:spChg chg="add">
          <ac:chgData name="Mochammad Irzan" userId="179137ea-2c9c-4136-bf34-44c697e89af7" providerId="ADAL" clId="{8FCC2653-1D34-DD45-B40D-1AFBA2116ECE}" dt="2023-12-18T15:32:55.512" v="21" actId="26606"/>
          <ac:spMkLst>
            <pc:docMk/>
            <pc:sldMk cId="4162710437" sldId="393"/>
            <ac:spMk id="8" creationId="{53F29798-D584-4792-9B62-3F5F5C36D619}"/>
          </ac:spMkLst>
        </pc:spChg>
        <pc:spChg chg="add mod">
          <ac:chgData name="Mochammad Irzan" userId="179137ea-2c9c-4136-bf34-44c697e89af7" providerId="ADAL" clId="{8FCC2653-1D34-DD45-B40D-1AFBA2116ECE}" dt="2023-12-18T15:35:54.886" v="96" actId="1076"/>
          <ac:spMkLst>
            <pc:docMk/>
            <pc:sldMk cId="4162710437" sldId="393"/>
            <ac:spMk id="13" creationId="{009930AB-37DA-EC73-C5BF-C5AA6D8FC4CE}"/>
          </ac:spMkLst>
        </pc:spChg>
        <pc:spChg chg="add mod">
          <ac:chgData name="Mochammad Irzan" userId="179137ea-2c9c-4136-bf34-44c697e89af7" providerId="ADAL" clId="{8FCC2653-1D34-DD45-B40D-1AFBA2116ECE}" dt="2023-12-18T15:35:54.886" v="96" actId="1076"/>
          <ac:spMkLst>
            <pc:docMk/>
            <pc:sldMk cId="4162710437" sldId="393"/>
            <ac:spMk id="14" creationId="{D9AB7C5A-D353-21CD-93AC-C0264D2AAE76}"/>
          </ac:spMkLst>
        </pc:spChg>
        <pc:spChg chg="add mod">
          <ac:chgData name="Mochammad Irzan" userId="179137ea-2c9c-4136-bf34-44c697e89af7" providerId="ADAL" clId="{8FCC2653-1D34-DD45-B40D-1AFBA2116ECE}" dt="2023-12-18T15:35:54.886" v="96" actId="1076"/>
          <ac:spMkLst>
            <pc:docMk/>
            <pc:sldMk cId="4162710437" sldId="393"/>
            <ac:spMk id="15" creationId="{B910CB9C-AC9F-874D-84BD-B90248984311}"/>
          </ac:spMkLst>
        </pc:spChg>
        <pc:spChg chg="add mod">
          <ac:chgData name="Mochammad Irzan" userId="179137ea-2c9c-4136-bf34-44c697e89af7" providerId="ADAL" clId="{8FCC2653-1D34-DD45-B40D-1AFBA2116ECE}" dt="2023-12-18T15:36:00.196" v="97" actId="1076"/>
          <ac:spMkLst>
            <pc:docMk/>
            <pc:sldMk cId="4162710437" sldId="393"/>
            <ac:spMk id="27" creationId="{F1E44BB1-F68D-1122-CC9D-6BA35977A9E1}"/>
          </ac:spMkLst>
        </pc:spChg>
        <pc:spChg chg="add mod">
          <ac:chgData name="Mochammad Irzan" userId="179137ea-2c9c-4136-bf34-44c697e89af7" providerId="ADAL" clId="{8FCC2653-1D34-DD45-B40D-1AFBA2116ECE}" dt="2023-12-18T15:37:20.651" v="108" actId="255"/>
          <ac:spMkLst>
            <pc:docMk/>
            <pc:sldMk cId="4162710437" sldId="393"/>
            <ac:spMk id="31" creationId="{7C2DFE0A-0747-7C41-1AC4-8159B50F2AE5}"/>
          </ac:spMkLst>
        </pc:spChg>
        <pc:spChg chg="add mod">
          <ac:chgData name="Mochammad Irzan" userId="179137ea-2c9c-4136-bf34-44c697e89af7" providerId="ADAL" clId="{8FCC2653-1D34-DD45-B40D-1AFBA2116ECE}" dt="2023-12-18T15:37:33.495" v="116" actId="20577"/>
          <ac:spMkLst>
            <pc:docMk/>
            <pc:sldMk cId="4162710437" sldId="393"/>
            <ac:spMk id="33" creationId="{651F5C3B-8245-6DCF-4A4F-7AA9E0AA65D8}"/>
          </ac:spMkLst>
        </pc:spChg>
        <pc:spChg chg="add mod">
          <ac:chgData name="Mochammad Irzan" userId="179137ea-2c9c-4136-bf34-44c697e89af7" providerId="ADAL" clId="{8FCC2653-1D34-DD45-B40D-1AFBA2116ECE}" dt="2023-12-18T15:37:46.102" v="134" actId="20577"/>
          <ac:spMkLst>
            <pc:docMk/>
            <pc:sldMk cId="4162710437" sldId="393"/>
            <ac:spMk id="34" creationId="{AF48DB87-2187-B090-67F7-D83568788F6A}"/>
          </ac:spMkLst>
        </pc:spChg>
        <pc:spChg chg="add mod">
          <ac:chgData name="Mochammad Irzan" userId="179137ea-2c9c-4136-bf34-44c697e89af7" providerId="ADAL" clId="{8FCC2653-1D34-DD45-B40D-1AFBA2116ECE}" dt="2023-12-18T15:37:55.403" v="142" actId="20577"/>
          <ac:spMkLst>
            <pc:docMk/>
            <pc:sldMk cId="4162710437" sldId="393"/>
            <ac:spMk id="35" creationId="{50DEC73B-CBFD-63B8-C9EB-A9DE3B0448AA}"/>
          </ac:spMkLst>
        </pc:spChg>
        <pc:spChg chg="add mod">
          <ac:chgData name="Mochammad Irzan" userId="179137ea-2c9c-4136-bf34-44c697e89af7" providerId="ADAL" clId="{8FCC2653-1D34-DD45-B40D-1AFBA2116ECE}" dt="2023-12-18T15:38:08.147" v="152" actId="20577"/>
          <ac:spMkLst>
            <pc:docMk/>
            <pc:sldMk cId="4162710437" sldId="393"/>
            <ac:spMk id="36" creationId="{E14C2829-D329-6D1D-BD2E-C0AC500F1866}"/>
          </ac:spMkLst>
        </pc:spChg>
        <pc:spChg chg="add mod">
          <ac:chgData name="Mochammad Irzan" userId="179137ea-2c9c-4136-bf34-44c697e89af7" providerId="ADAL" clId="{8FCC2653-1D34-DD45-B40D-1AFBA2116ECE}" dt="2023-12-18T15:38:20.139" v="165" actId="20577"/>
          <ac:spMkLst>
            <pc:docMk/>
            <pc:sldMk cId="4162710437" sldId="393"/>
            <ac:spMk id="37" creationId="{F8C8F10E-3633-E7F7-C23B-16A824214BC1}"/>
          </ac:spMkLst>
        </pc:spChg>
        <pc:spChg chg="add mod">
          <ac:chgData name="Mochammad Irzan" userId="179137ea-2c9c-4136-bf34-44c697e89af7" providerId="ADAL" clId="{8FCC2653-1D34-DD45-B40D-1AFBA2116ECE}" dt="2023-12-18T15:38:27.739" v="169" actId="20577"/>
          <ac:spMkLst>
            <pc:docMk/>
            <pc:sldMk cId="4162710437" sldId="393"/>
            <ac:spMk id="38" creationId="{4CFE938E-4D3E-534C-A585-D931F085CF9C}"/>
          </ac:spMkLst>
        </pc:spChg>
        <pc:spChg chg="add mod">
          <ac:chgData name="Mochammad Irzan" userId="179137ea-2c9c-4136-bf34-44c697e89af7" providerId="ADAL" clId="{8FCC2653-1D34-DD45-B40D-1AFBA2116ECE}" dt="2023-12-18T15:38:42.654" v="178" actId="20577"/>
          <ac:spMkLst>
            <pc:docMk/>
            <pc:sldMk cId="4162710437" sldId="393"/>
            <ac:spMk id="39" creationId="{F99B6B7C-C749-4061-0906-74FB703D8497}"/>
          </ac:spMkLst>
        </pc:spChg>
        <pc:spChg chg="add mod">
          <ac:chgData name="Mochammad Irzan" userId="179137ea-2c9c-4136-bf34-44c697e89af7" providerId="ADAL" clId="{8FCC2653-1D34-DD45-B40D-1AFBA2116ECE}" dt="2023-12-18T15:38:55.424" v="186" actId="20577"/>
          <ac:spMkLst>
            <pc:docMk/>
            <pc:sldMk cId="4162710437" sldId="393"/>
            <ac:spMk id="40" creationId="{6B003A38-C3A5-D662-4655-6F34D4B9AB8D}"/>
          </ac:spMkLst>
        </pc:spChg>
        <pc:spChg chg="add mod">
          <ac:chgData name="Mochammad Irzan" userId="179137ea-2c9c-4136-bf34-44c697e89af7" providerId="ADAL" clId="{8FCC2653-1D34-DD45-B40D-1AFBA2116ECE}" dt="2023-12-18T15:39:06.312" v="197" actId="20577"/>
          <ac:spMkLst>
            <pc:docMk/>
            <pc:sldMk cId="4162710437" sldId="393"/>
            <ac:spMk id="41" creationId="{453636C2-F6BA-9033-6733-DF7E7C5C5150}"/>
          </ac:spMkLst>
        </pc:spChg>
        <pc:spChg chg="add mod">
          <ac:chgData name="Mochammad Irzan" userId="179137ea-2c9c-4136-bf34-44c697e89af7" providerId="ADAL" clId="{8FCC2653-1D34-DD45-B40D-1AFBA2116ECE}" dt="2023-12-18T15:39:14.890" v="208" actId="20577"/>
          <ac:spMkLst>
            <pc:docMk/>
            <pc:sldMk cId="4162710437" sldId="393"/>
            <ac:spMk id="42" creationId="{C3D8E62D-4BE0-5A0F-A074-40DE593AB9E3}"/>
          </ac:spMkLst>
        </pc:spChg>
        <pc:spChg chg="add mod">
          <ac:chgData name="Mochammad Irzan" userId="179137ea-2c9c-4136-bf34-44c697e89af7" providerId="ADAL" clId="{8FCC2653-1D34-DD45-B40D-1AFBA2116ECE}" dt="2023-12-18T15:39:44.797" v="235" actId="20577"/>
          <ac:spMkLst>
            <pc:docMk/>
            <pc:sldMk cId="4162710437" sldId="393"/>
            <ac:spMk id="43" creationId="{5CBAC690-EB2E-905E-C812-8346623EEB39}"/>
          </ac:spMkLst>
        </pc:spChg>
        <pc:spChg chg="add mod">
          <ac:chgData name="Mochammad Irzan" userId="179137ea-2c9c-4136-bf34-44c697e89af7" providerId="ADAL" clId="{8FCC2653-1D34-DD45-B40D-1AFBA2116ECE}" dt="2023-12-18T15:39:56.368" v="249" actId="20577"/>
          <ac:spMkLst>
            <pc:docMk/>
            <pc:sldMk cId="4162710437" sldId="393"/>
            <ac:spMk id="44" creationId="{07EC1581-653A-916E-881F-F86777B9FA9D}"/>
          </ac:spMkLst>
        </pc:spChg>
        <pc:spChg chg="add mod">
          <ac:chgData name="Mochammad Irzan" userId="179137ea-2c9c-4136-bf34-44c697e89af7" providerId="ADAL" clId="{8FCC2653-1D34-DD45-B40D-1AFBA2116ECE}" dt="2023-12-18T15:40:05.819" v="261" actId="20577"/>
          <ac:spMkLst>
            <pc:docMk/>
            <pc:sldMk cId="4162710437" sldId="393"/>
            <ac:spMk id="45" creationId="{C2559819-7092-9CC2-6A47-14469989A5DF}"/>
          </ac:spMkLst>
        </pc:spChg>
        <pc:spChg chg="add mod">
          <ac:chgData name="Mochammad Irzan" userId="179137ea-2c9c-4136-bf34-44c697e89af7" providerId="ADAL" clId="{8FCC2653-1D34-DD45-B40D-1AFBA2116ECE}" dt="2023-12-18T15:40:16.303" v="268" actId="20577"/>
          <ac:spMkLst>
            <pc:docMk/>
            <pc:sldMk cId="4162710437" sldId="393"/>
            <ac:spMk id="46" creationId="{4363CFC4-A46F-AA1B-05C3-797B7AD36035}"/>
          </ac:spMkLst>
        </pc:spChg>
        <pc:spChg chg="add mod">
          <ac:chgData name="Mochammad Irzan" userId="179137ea-2c9c-4136-bf34-44c697e89af7" providerId="ADAL" clId="{8FCC2653-1D34-DD45-B40D-1AFBA2116ECE}" dt="2023-12-18T15:40:24.228" v="274" actId="20577"/>
          <ac:spMkLst>
            <pc:docMk/>
            <pc:sldMk cId="4162710437" sldId="393"/>
            <ac:spMk id="47" creationId="{30CE8644-70E0-1ECF-D898-DEE5476EBA5F}"/>
          </ac:spMkLst>
        </pc:spChg>
        <pc:spChg chg="add mod">
          <ac:chgData name="Mochammad Irzan" userId="179137ea-2c9c-4136-bf34-44c697e89af7" providerId="ADAL" clId="{8FCC2653-1D34-DD45-B40D-1AFBA2116ECE}" dt="2023-12-18T15:40:30.409" v="280" actId="20577"/>
          <ac:spMkLst>
            <pc:docMk/>
            <pc:sldMk cId="4162710437" sldId="393"/>
            <ac:spMk id="48" creationId="{B8C44439-23CE-B84B-05C7-98DFF3B1BF28}"/>
          </ac:spMkLst>
        </pc:spChg>
        <pc:spChg chg="add mod">
          <ac:chgData name="Mochammad Irzan" userId="179137ea-2c9c-4136-bf34-44c697e89af7" providerId="ADAL" clId="{8FCC2653-1D34-DD45-B40D-1AFBA2116ECE}" dt="2023-12-18T15:40:43.491" v="288" actId="20577"/>
          <ac:spMkLst>
            <pc:docMk/>
            <pc:sldMk cId="4162710437" sldId="393"/>
            <ac:spMk id="49" creationId="{5EC22BF9-C53D-B9CD-E335-70D4DBD818B7}"/>
          </ac:spMkLst>
        </pc:spChg>
        <pc:spChg chg="add mod">
          <ac:chgData name="Mochammad Irzan" userId="179137ea-2c9c-4136-bf34-44c697e89af7" providerId="ADAL" clId="{8FCC2653-1D34-DD45-B40D-1AFBA2116ECE}" dt="2023-12-18T15:40:53.507" v="298" actId="20577"/>
          <ac:spMkLst>
            <pc:docMk/>
            <pc:sldMk cId="4162710437" sldId="393"/>
            <ac:spMk id="50" creationId="{82832B68-B6A2-2F68-2C6A-B12177D6C47D}"/>
          </ac:spMkLst>
        </pc:spChg>
        <pc:spChg chg="add mod">
          <ac:chgData name="Mochammad Irzan" userId="179137ea-2c9c-4136-bf34-44c697e89af7" providerId="ADAL" clId="{8FCC2653-1D34-DD45-B40D-1AFBA2116ECE}" dt="2023-12-18T15:41:07.418" v="306" actId="1076"/>
          <ac:spMkLst>
            <pc:docMk/>
            <pc:sldMk cId="4162710437" sldId="393"/>
            <ac:spMk id="51" creationId="{4387EE90-C734-1EF2-66EC-4D9FC8714891}"/>
          </ac:spMkLst>
        </pc:spChg>
        <pc:spChg chg="add del mod">
          <ac:chgData name="Mochammad Irzan" userId="179137ea-2c9c-4136-bf34-44c697e89af7" providerId="ADAL" clId="{8FCC2653-1D34-DD45-B40D-1AFBA2116ECE}" dt="2023-12-18T15:41:09.559" v="308" actId="478"/>
          <ac:spMkLst>
            <pc:docMk/>
            <pc:sldMk cId="4162710437" sldId="393"/>
            <ac:spMk id="52" creationId="{296578AF-CC9D-8B2B-B884-7F0DA282F170}"/>
          </ac:spMkLst>
        </pc:spChg>
        <pc:spChg chg="add mod">
          <ac:chgData name="Mochammad Irzan" userId="179137ea-2c9c-4136-bf34-44c697e89af7" providerId="ADAL" clId="{8FCC2653-1D34-DD45-B40D-1AFBA2116ECE}" dt="2023-12-18T15:41:20.189" v="320" actId="20577"/>
          <ac:spMkLst>
            <pc:docMk/>
            <pc:sldMk cId="4162710437" sldId="393"/>
            <ac:spMk id="53" creationId="{E6188802-76D2-94C8-1420-0CADC6F7B849}"/>
          </ac:spMkLst>
        </pc:spChg>
        <pc:picChg chg="add mod">
          <ac:chgData name="Mochammad Irzan" userId="179137ea-2c9c-4136-bf34-44c697e89af7" providerId="ADAL" clId="{8FCC2653-1D34-DD45-B40D-1AFBA2116ECE}" dt="2023-12-18T15:34:56.766" v="68" actId="1076"/>
          <ac:picMkLst>
            <pc:docMk/>
            <pc:sldMk cId="4162710437" sldId="393"/>
            <ac:picMk id="3" creationId="{497C4A5D-32F6-EB92-F97A-3FC30D50E27D}"/>
          </ac:picMkLst>
        </pc:picChg>
        <pc:picChg chg="add del mod">
          <ac:chgData name="Mochammad Irzan" userId="179137ea-2c9c-4136-bf34-44c697e89af7" providerId="ADAL" clId="{8FCC2653-1D34-DD45-B40D-1AFBA2116ECE}" dt="2023-12-18T15:37:13.768" v="103" actId="478"/>
          <ac:picMkLst>
            <pc:docMk/>
            <pc:sldMk cId="4162710437" sldId="393"/>
            <ac:picMk id="32" creationId="{907C8CDF-587F-62B1-20B4-FF6CC8C1AF74}"/>
          </ac:picMkLst>
        </pc:picChg>
        <pc:cxnChg chg="add mod">
          <ac:chgData name="Mochammad Irzan" userId="179137ea-2c9c-4136-bf34-44c697e89af7" providerId="ADAL" clId="{8FCC2653-1D34-DD45-B40D-1AFBA2116ECE}" dt="2023-12-18T15:34:56.766" v="68" actId="1076"/>
          <ac:cxnSpMkLst>
            <pc:docMk/>
            <pc:sldMk cId="4162710437" sldId="393"/>
            <ac:cxnSpMk id="9" creationId="{CEDFF9D9-A793-9DB2-1944-998E61613568}"/>
          </ac:cxnSpMkLst>
        </pc:cxnChg>
        <pc:cxnChg chg="add mod">
          <ac:chgData name="Mochammad Irzan" userId="179137ea-2c9c-4136-bf34-44c697e89af7" providerId="ADAL" clId="{8FCC2653-1D34-DD45-B40D-1AFBA2116ECE}" dt="2023-12-18T15:34:56.766" v="68" actId="1076"/>
          <ac:cxnSpMkLst>
            <pc:docMk/>
            <pc:sldMk cId="4162710437" sldId="393"/>
            <ac:cxnSpMk id="10" creationId="{302EF78B-334F-8834-00DD-C86BA80E43A7}"/>
          </ac:cxnSpMkLst>
        </pc:cxnChg>
        <pc:cxnChg chg="add mod">
          <ac:chgData name="Mochammad Irzan" userId="179137ea-2c9c-4136-bf34-44c697e89af7" providerId="ADAL" clId="{8FCC2653-1D34-DD45-B40D-1AFBA2116ECE}" dt="2023-12-18T15:35:54.886" v="96" actId="1076"/>
          <ac:cxnSpMkLst>
            <pc:docMk/>
            <pc:sldMk cId="4162710437" sldId="393"/>
            <ac:cxnSpMk id="17" creationId="{084DA1E8-486F-AF2E-B047-1C79B321F4EE}"/>
          </ac:cxnSpMkLst>
        </pc:cxnChg>
        <pc:cxnChg chg="add mod">
          <ac:chgData name="Mochammad Irzan" userId="179137ea-2c9c-4136-bf34-44c697e89af7" providerId="ADAL" clId="{8FCC2653-1D34-DD45-B40D-1AFBA2116ECE}" dt="2023-12-18T15:35:54.886" v="96" actId="1076"/>
          <ac:cxnSpMkLst>
            <pc:docMk/>
            <pc:sldMk cId="4162710437" sldId="393"/>
            <ac:cxnSpMk id="18" creationId="{CD520759-1051-B747-EC77-AD1A91479B80}"/>
          </ac:cxnSpMkLst>
        </pc:cxnChg>
        <pc:cxnChg chg="add mod">
          <ac:chgData name="Mochammad Irzan" userId="179137ea-2c9c-4136-bf34-44c697e89af7" providerId="ADAL" clId="{8FCC2653-1D34-DD45-B40D-1AFBA2116ECE}" dt="2023-12-18T15:35:54.886" v="96" actId="1076"/>
          <ac:cxnSpMkLst>
            <pc:docMk/>
            <pc:sldMk cId="4162710437" sldId="393"/>
            <ac:cxnSpMk id="21" creationId="{A4577FED-566B-ED39-7A5B-4C53EE162203}"/>
          </ac:cxnSpMkLst>
        </pc:cxnChg>
      </pc:sldChg>
    </pc:docChg>
  </pc:docChgLst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A664F008-865B-2647-933D-31A4C4AA82B9}"/>
    <pc:docChg chg="custSel addSld modSld">
      <pc:chgData name="Mochammad Irzan" userId="179137ea-2c9c-4136-bf34-44c697e89af7" providerId="ADAL" clId="{A664F008-865B-2647-933D-31A4C4AA82B9}" dt="2024-02-02T16:14:10.355" v="115" actId="700"/>
      <pc:docMkLst>
        <pc:docMk/>
      </pc:docMkLst>
      <pc:sldChg chg="addSp delSp modSp new mod modClrScheme chgLayout">
        <pc:chgData name="Mochammad Irzan" userId="179137ea-2c9c-4136-bf34-44c697e89af7" providerId="ADAL" clId="{A664F008-865B-2647-933D-31A4C4AA82B9}" dt="2024-02-02T16:14:10.355" v="115" actId="700"/>
        <pc:sldMkLst>
          <pc:docMk/>
          <pc:sldMk cId="4265155227" sldId="394"/>
        </pc:sldMkLst>
        <pc:spChg chg="del mod">
          <ac:chgData name="Mochammad Irzan" userId="179137ea-2c9c-4136-bf34-44c697e89af7" providerId="ADAL" clId="{A664F008-865B-2647-933D-31A4C4AA82B9}" dt="2024-02-02T16:14:10.355" v="115" actId="700"/>
          <ac:spMkLst>
            <pc:docMk/>
            <pc:sldMk cId="4265155227" sldId="394"/>
            <ac:spMk id="2" creationId="{80E98D00-6A68-0CBD-0369-DDA6E0FD5BCD}"/>
          </ac:spMkLst>
        </pc:spChg>
        <pc:spChg chg="add mod">
          <ac:chgData name="Mochammad Irzan" userId="179137ea-2c9c-4136-bf34-44c697e89af7" providerId="ADAL" clId="{A664F008-865B-2647-933D-31A4C4AA82B9}" dt="2024-02-02T16:10:14.149" v="77" actId="207"/>
          <ac:spMkLst>
            <pc:docMk/>
            <pc:sldMk cId="4265155227" sldId="394"/>
            <ac:spMk id="3" creationId="{0421C595-4D9A-C43D-DDC3-A64AECDE27CD}"/>
          </ac:spMkLst>
        </pc:spChg>
        <pc:spChg chg="add mod">
          <ac:chgData name="Mochammad Irzan" userId="179137ea-2c9c-4136-bf34-44c697e89af7" providerId="ADAL" clId="{A664F008-865B-2647-933D-31A4C4AA82B9}" dt="2024-02-02T16:09:42.088" v="67" actId="1076"/>
          <ac:spMkLst>
            <pc:docMk/>
            <pc:sldMk cId="4265155227" sldId="394"/>
            <ac:spMk id="4" creationId="{850AAAF5-8CB1-FEFC-35DC-0FAC21AFF073}"/>
          </ac:spMkLst>
        </pc:spChg>
        <pc:spChg chg="add mod">
          <ac:chgData name="Mochammad Irzan" userId="179137ea-2c9c-4136-bf34-44c697e89af7" providerId="ADAL" clId="{A664F008-865B-2647-933D-31A4C4AA82B9}" dt="2024-02-02T16:09:42.088" v="67" actId="1076"/>
          <ac:spMkLst>
            <pc:docMk/>
            <pc:sldMk cId="4265155227" sldId="394"/>
            <ac:spMk id="5" creationId="{B103DD8E-1DF8-7512-5320-E06C601925E9}"/>
          </ac:spMkLst>
        </pc:spChg>
        <pc:spChg chg="add mod">
          <ac:chgData name="Mochammad Irzan" userId="179137ea-2c9c-4136-bf34-44c697e89af7" providerId="ADAL" clId="{A664F008-865B-2647-933D-31A4C4AA82B9}" dt="2024-02-02T16:09:42.088" v="67" actId="1076"/>
          <ac:spMkLst>
            <pc:docMk/>
            <pc:sldMk cId="4265155227" sldId="394"/>
            <ac:spMk id="6" creationId="{DF9A8E46-9D41-5DEA-4777-0C502815994B}"/>
          </ac:spMkLst>
        </pc:spChg>
        <pc:spChg chg="add mod">
          <ac:chgData name="Mochammad Irzan" userId="179137ea-2c9c-4136-bf34-44c697e89af7" providerId="ADAL" clId="{A664F008-865B-2647-933D-31A4C4AA82B9}" dt="2024-02-02T16:10:14.149" v="77" actId="207"/>
          <ac:spMkLst>
            <pc:docMk/>
            <pc:sldMk cId="4265155227" sldId="394"/>
            <ac:spMk id="7" creationId="{2CBC4CF3-3285-94B9-9E3A-57BA0BD4AE6C}"/>
          </ac:spMkLst>
        </pc:spChg>
        <pc:spChg chg="add mod">
          <ac:chgData name="Mochammad Irzan" userId="179137ea-2c9c-4136-bf34-44c697e89af7" providerId="ADAL" clId="{A664F008-865B-2647-933D-31A4C4AA82B9}" dt="2024-02-02T16:10:14.149" v="77" actId="207"/>
          <ac:spMkLst>
            <pc:docMk/>
            <pc:sldMk cId="4265155227" sldId="394"/>
            <ac:spMk id="8" creationId="{8C39AA36-2C17-AE7B-0D3A-6FB8256FE893}"/>
          </ac:spMkLst>
        </pc:spChg>
        <pc:spChg chg="add mod">
          <ac:chgData name="Mochammad Irzan" userId="179137ea-2c9c-4136-bf34-44c697e89af7" providerId="ADAL" clId="{A664F008-865B-2647-933D-31A4C4AA82B9}" dt="2024-02-02T16:10:34.610" v="82" actId="14100"/>
          <ac:spMkLst>
            <pc:docMk/>
            <pc:sldMk cId="4265155227" sldId="394"/>
            <ac:spMk id="32" creationId="{E147F1B3-9731-88A5-959E-93F1AB8597D6}"/>
          </ac:spMkLst>
        </pc:spChg>
        <pc:spChg chg="add mod">
          <ac:chgData name="Mochammad Irzan" userId="179137ea-2c9c-4136-bf34-44c697e89af7" providerId="ADAL" clId="{A664F008-865B-2647-933D-31A4C4AA82B9}" dt="2024-02-02T16:12:31.706" v="102" actId="20577"/>
          <ac:spMkLst>
            <pc:docMk/>
            <pc:sldMk cId="4265155227" sldId="394"/>
            <ac:spMk id="36" creationId="{41CD4505-DB6C-F935-11D4-DA4AF402D27A}"/>
          </ac:spMkLst>
        </pc:spChg>
        <pc:spChg chg="add mod">
          <ac:chgData name="Mochammad Irzan" userId="179137ea-2c9c-4136-bf34-44c697e89af7" providerId="ADAL" clId="{A664F008-865B-2647-933D-31A4C4AA82B9}" dt="2024-02-02T16:11:38.988" v="98" actId="20577"/>
          <ac:spMkLst>
            <pc:docMk/>
            <pc:sldMk cId="4265155227" sldId="394"/>
            <ac:spMk id="42" creationId="{A0CC59DD-A3E6-40EF-4A6A-175D749A7695}"/>
          </ac:spMkLst>
        </pc:sp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0" creationId="{0B32408E-E342-B550-BD46-EDFE977197FA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1" creationId="{DFE83078-1897-3727-3475-586DC6836A1A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4" creationId="{3BC48707-A255-D1A5-1793-A4597DBBDC3F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7" creationId="{637BC97B-10EE-170F-E6BE-7EDAF7D4AD5C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0" creationId="{E81A68D9-E02E-CEFF-F7FB-3AAFB96A5C3D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3" creationId="{14E41448-2305-AF2B-3E3E-33B802AD0DED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6" creationId="{91EE7824-ED81-1144-6708-6E7F9A520642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9" creationId="{62EEB7F9-AE6E-8E4F-D4AF-5528F99256EF}"/>
          </ac:cxnSpMkLst>
        </pc:cxnChg>
        <pc:cxnChg chg="add mod">
          <ac:chgData name="Mochammad Irzan" userId="179137ea-2c9c-4136-bf34-44c697e89af7" providerId="ADAL" clId="{A664F008-865B-2647-933D-31A4C4AA82B9}" dt="2024-02-02T16:10:47.076" v="85" actId="14100"/>
          <ac:cxnSpMkLst>
            <pc:docMk/>
            <pc:sldMk cId="4265155227" sldId="394"/>
            <ac:cxnSpMk id="33" creationId="{2B8E720C-B791-F60F-D9C0-4A795ADD9C6A}"/>
          </ac:cxnSpMkLst>
        </pc:cxnChg>
        <pc:cxnChg chg="add mod">
          <ac:chgData name="Mochammad Irzan" userId="179137ea-2c9c-4136-bf34-44c697e89af7" providerId="ADAL" clId="{A664F008-865B-2647-933D-31A4C4AA82B9}" dt="2024-02-02T16:11:15.019" v="91" actId="1076"/>
          <ac:cxnSpMkLst>
            <pc:docMk/>
            <pc:sldMk cId="4265155227" sldId="394"/>
            <ac:cxnSpMk id="37" creationId="{75108CDD-E451-EF32-64BA-2A478FF80C90}"/>
          </ac:cxnSpMkLst>
        </pc:cxnChg>
        <pc:cxnChg chg="add mod">
          <ac:chgData name="Mochammad Irzan" userId="179137ea-2c9c-4136-bf34-44c697e89af7" providerId="ADAL" clId="{A664F008-865B-2647-933D-31A4C4AA82B9}" dt="2024-02-02T16:11:34.466" v="96" actId="1076"/>
          <ac:cxnSpMkLst>
            <pc:docMk/>
            <pc:sldMk cId="4265155227" sldId="394"/>
            <ac:cxnSpMk id="43" creationId="{7AF0BE6B-65C5-67A9-5A77-F6CBCA533A64}"/>
          </ac:cxnSpMkLst>
        </pc:cxnChg>
      </pc:sldChg>
    </pc:docChg>
  </pc:docChgLst>
  <pc:docChgLst>
    <pc:chgData name="Mochammad Irzan" userId="179137ea-2c9c-4136-bf34-44c697e89af7" providerId="ADAL" clId="{15944AEB-8CDD-5047-8309-63E53995BE27}"/>
    <pc:docChg chg="undo custSel addSld modSld">
      <pc:chgData name="Mochammad Irzan" userId="179137ea-2c9c-4136-bf34-44c697e89af7" providerId="ADAL" clId="{15944AEB-8CDD-5047-8309-63E53995BE27}" dt="2023-03-24T06:37:07.044" v="492" actId="20577"/>
      <pc:docMkLst>
        <pc:docMk/>
      </pc:docMkLst>
      <pc:sldChg chg="addSp delSp modSp new mod">
        <pc:chgData name="Mochammad Irzan" userId="179137ea-2c9c-4136-bf34-44c697e89af7" providerId="ADAL" clId="{15944AEB-8CDD-5047-8309-63E53995BE27}" dt="2023-03-20T17:38:40.869" v="307" actId="20577"/>
        <pc:sldMkLst>
          <pc:docMk/>
          <pc:sldMk cId="319560745" sldId="376"/>
        </pc:sldMkLst>
        <pc:spChg chg="mod">
          <ac:chgData name="Mochammad Irzan" userId="179137ea-2c9c-4136-bf34-44c697e89af7" providerId="ADAL" clId="{15944AEB-8CDD-5047-8309-63E53995BE27}" dt="2023-03-20T17:38:40.869" v="307" actId="20577"/>
          <ac:spMkLst>
            <pc:docMk/>
            <pc:sldMk cId="319560745" sldId="376"/>
            <ac:spMk id="2" creationId="{456FADCD-02FC-CA0F-7135-7D8E7447119C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3" creationId="{894BBA5D-418C-8ADB-9A37-7AC56363CDB6}"/>
          </ac:spMkLst>
        </pc:spChg>
        <pc:spChg chg="add mod">
          <ac:chgData name="Mochammad Irzan" userId="179137ea-2c9c-4136-bf34-44c697e89af7" providerId="ADAL" clId="{15944AEB-8CDD-5047-8309-63E53995BE27}" dt="2023-03-20T17:21:35.126" v="164" actId="1076"/>
          <ac:spMkLst>
            <pc:docMk/>
            <pc:sldMk cId="319560745" sldId="376"/>
            <ac:spMk id="4" creationId="{EFF73E11-132A-0A48-9BDC-B1BFCADA6493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5" creationId="{2BAA90B9-327D-8187-317D-D88FC7725FC2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6" creationId="{EBB02D74-2B44-6AAB-6484-254E3442E9D8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7" creationId="{8CA58696-BAA6-F467-EAD5-2B78389420F3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8" creationId="{524D2FAB-38E1-AC28-839E-479C68441559}"/>
          </ac:spMkLst>
        </pc:spChg>
        <pc:spChg chg="add del">
          <ac:chgData name="Mochammad Irzan" userId="179137ea-2c9c-4136-bf34-44c697e89af7" providerId="ADAL" clId="{15944AEB-8CDD-5047-8309-63E53995BE27}" dt="2023-03-20T17:21:47.404" v="166" actId="478"/>
          <ac:spMkLst>
            <pc:docMk/>
            <pc:sldMk cId="319560745" sldId="376"/>
            <ac:spMk id="9" creationId="{A876802D-88E6-D10D-6CFC-5DC493723B1F}"/>
          </ac:spMkLst>
        </pc:spChg>
        <pc:spChg chg="add mod">
          <ac:chgData name="Mochammad Irzan" userId="179137ea-2c9c-4136-bf34-44c697e89af7" providerId="ADAL" clId="{15944AEB-8CDD-5047-8309-63E53995BE27}" dt="2023-03-20T17:26:39.764" v="251" actId="166"/>
          <ac:spMkLst>
            <pc:docMk/>
            <pc:sldMk cId="319560745" sldId="376"/>
            <ac:spMk id="10" creationId="{4EF8E32D-BE72-D64B-D3AC-4FAEDEAB5B78}"/>
          </ac:spMkLst>
        </pc:spChg>
        <pc:spChg chg="add del mod">
          <ac:chgData name="Mochammad Irzan" userId="179137ea-2c9c-4136-bf34-44c697e89af7" providerId="ADAL" clId="{15944AEB-8CDD-5047-8309-63E53995BE27}" dt="2023-03-20T17:26:39.764" v="251" actId="166"/>
          <ac:spMkLst>
            <pc:docMk/>
            <pc:sldMk cId="319560745" sldId="376"/>
            <ac:spMk id="29" creationId="{3A60A9C0-766A-4F8B-2D2D-1CE6B8E67469}"/>
          </ac:spMkLst>
        </pc:spChg>
        <pc:spChg chg="add mod">
          <ac:chgData name="Mochammad Irzan" userId="179137ea-2c9c-4136-bf34-44c697e89af7" providerId="ADAL" clId="{15944AEB-8CDD-5047-8309-63E53995BE27}" dt="2023-03-20T17:28:39.659" v="297" actId="20577"/>
          <ac:spMkLst>
            <pc:docMk/>
            <pc:sldMk cId="319560745" sldId="376"/>
            <ac:spMk id="41" creationId="{B9295ED6-054F-9AC7-D660-7B57374607E3}"/>
          </ac:spMkLst>
        </pc:spChg>
        <pc:spChg chg="add mod">
          <ac:chgData name="Mochammad Irzan" userId="179137ea-2c9c-4136-bf34-44c697e89af7" providerId="ADAL" clId="{15944AEB-8CDD-5047-8309-63E53995BE27}" dt="2023-03-20T17:27:01.534" v="261" actId="1076"/>
          <ac:spMkLst>
            <pc:docMk/>
            <pc:sldMk cId="319560745" sldId="376"/>
            <ac:spMk id="52" creationId="{22DF52AB-B010-87EA-326B-ADC42B06ECE2}"/>
          </ac:spMkLst>
        </pc:spChg>
        <pc:spChg chg="add mod">
          <ac:chgData name="Mochammad Irzan" userId="179137ea-2c9c-4136-bf34-44c697e89af7" providerId="ADAL" clId="{15944AEB-8CDD-5047-8309-63E53995BE27}" dt="2023-03-20T17:28:08.881" v="287" actId="1076"/>
          <ac:spMkLst>
            <pc:docMk/>
            <pc:sldMk cId="319560745" sldId="376"/>
            <ac:spMk id="67" creationId="{29E690AC-1248-CA35-DFFA-AD75A7D34F6C}"/>
          </ac:spMkLst>
        </pc:spChg>
        <pc:cxnChg chg="add mod">
          <ac:chgData name="Mochammad Irzan" userId="179137ea-2c9c-4136-bf34-44c697e89af7" providerId="ADAL" clId="{15944AEB-8CDD-5047-8309-63E53995BE27}" dt="2023-03-20T17:23:04.743" v="189" actId="1582"/>
          <ac:cxnSpMkLst>
            <pc:docMk/>
            <pc:sldMk cId="319560745" sldId="376"/>
            <ac:cxnSpMk id="12" creationId="{B241EF4A-5292-FD75-544E-E116E6D50FCC}"/>
          </ac:cxnSpMkLst>
        </pc:cxnChg>
        <pc:cxnChg chg="add mod">
          <ac:chgData name="Mochammad Irzan" userId="179137ea-2c9c-4136-bf34-44c697e89af7" providerId="ADAL" clId="{15944AEB-8CDD-5047-8309-63E53995BE27}" dt="2023-03-20T17:23:12.135" v="192" actId="14100"/>
          <ac:cxnSpMkLst>
            <pc:docMk/>
            <pc:sldMk cId="319560745" sldId="376"/>
            <ac:cxnSpMk id="14" creationId="{773A1523-1E88-5375-D69C-10E8F65C9E89}"/>
          </ac:cxnSpMkLst>
        </pc:cxnChg>
        <pc:cxnChg chg="add mod">
          <ac:chgData name="Mochammad Irzan" userId="179137ea-2c9c-4136-bf34-44c697e89af7" providerId="ADAL" clId="{15944AEB-8CDD-5047-8309-63E53995BE27}" dt="2023-03-20T17:23:21.489" v="195" actId="14100"/>
          <ac:cxnSpMkLst>
            <pc:docMk/>
            <pc:sldMk cId="319560745" sldId="376"/>
            <ac:cxnSpMk id="17" creationId="{7BE07451-EAD1-34D0-E1C9-E9E215EB8490}"/>
          </ac:cxnSpMkLst>
        </pc:cxnChg>
        <pc:cxnChg chg="add mod">
          <ac:chgData name="Mochammad Irzan" userId="179137ea-2c9c-4136-bf34-44c697e89af7" providerId="ADAL" clId="{15944AEB-8CDD-5047-8309-63E53995BE27}" dt="2023-03-20T17:23:29.494" v="198" actId="14100"/>
          <ac:cxnSpMkLst>
            <pc:docMk/>
            <pc:sldMk cId="319560745" sldId="376"/>
            <ac:cxnSpMk id="20" creationId="{A49CF96A-542C-B2A2-37E0-B1A13AEA2659}"/>
          </ac:cxnSpMkLst>
        </pc:cxnChg>
        <pc:cxnChg chg="add mod">
          <ac:chgData name="Mochammad Irzan" userId="179137ea-2c9c-4136-bf34-44c697e89af7" providerId="ADAL" clId="{15944AEB-8CDD-5047-8309-63E53995BE27}" dt="2023-03-20T17:23:47.097" v="202" actId="14100"/>
          <ac:cxnSpMkLst>
            <pc:docMk/>
            <pc:sldMk cId="319560745" sldId="376"/>
            <ac:cxnSpMk id="23" creationId="{94639AEE-7BB3-AC3E-4D1F-6B9FA29C5CD9}"/>
          </ac:cxnSpMkLst>
        </pc:cxnChg>
        <pc:cxnChg chg="add mod">
          <ac:chgData name="Mochammad Irzan" userId="179137ea-2c9c-4136-bf34-44c697e89af7" providerId="ADAL" clId="{15944AEB-8CDD-5047-8309-63E53995BE27}" dt="2023-03-20T17:23:55.361" v="205" actId="14100"/>
          <ac:cxnSpMkLst>
            <pc:docMk/>
            <pc:sldMk cId="319560745" sldId="376"/>
            <ac:cxnSpMk id="26" creationId="{4909B612-3D85-BA32-2796-585C1588CBE3}"/>
          </ac:cxnSpMkLst>
        </pc:cxnChg>
        <pc:cxnChg chg="add del mod">
          <ac:chgData name="Mochammad Irzan" userId="179137ea-2c9c-4136-bf34-44c697e89af7" providerId="ADAL" clId="{15944AEB-8CDD-5047-8309-63E53995BE27}" dt="2023-03-20T17:24:10.819" v="210" actId="478"/>
          <ac:cxnSpMkLst>
            <pc:docMk/>
            <pc:sldMk cId="319560745" sldId="376"/>
            <ac:cxnSpMk id="30" creationId="{5992EB95-B1A5-DEDD-06E0-242772004FB8}"/>
          </ac:cxnSpMkLst>
        </pc:cxnChg>
        <pc:cxnChg chg="add del mod">
          <ac:chgData name="Mochammad Irzan" userId="179137ea-2c9c-4136-bf34-44c697e89af7" providerId="ADAL" clId="{15944AEB-8CDD-5047-8309-63E53995BE27}" dt="2023-03-20T17:25:23.640" v="239" actId="14100"/>
          <ac:cxnSpMkLst>
            <pc:docMk/>
            <pc:sldMk cId="319560745" sldId="376"/>
            <ac:cxnSpMk id="31" creationId="{F6CCFC4C-5E9A-37DC-8362-EC7D8768A647}"/>
          </ac:cxnSpMkLst>
        </pc:cxnChg>
        <pc:cxnChg chg="add del mod">
          <ac:chgData name="Mochammad Irzan" userId="179137ea-2c9c-4136-bf34-44c697e89af7" providerId="ADAL" clId="{15944AEB-8CDD-5047-8309-63E53995BE27}" dt="2023-03-20T17:25:19.420" v="238" actId="14100"/>
          <ac:cxnSpMkLst>
            <pc:docMk/>
            <pc:sldMk cId="319560745" sldId="376"/>
            <ac:cxnSpMk id="32" creationId="{7AC0E6B7-3B1A-F85E-2773-7FE8A139F911}"/>
          </ac:cxnSpMkLst>
        </pc:cxnChg>
        <pc:cxnChg chg="add del mod">
          <ac:chgData name="Mochammad Irzan" userId="179137ea-2c9c-4136-bf34-44c697e89af7" providerId="ADAL" clId="{15944AEB-8CDD-5047-8309-63E53995BE27}" dt="2023-03-20T17:25:14.659" v="237" actId="14100"/>
          <ac:cxnSpMkLst>
            <pc:docMk/>
            <pc:sldMk cId="319560745" sldId="376"/>
            <ac:cxnSpMk id="33" creationId="{13B60A23-ACDF-5651-C08F-C7C79C69AC68}"/>
          </ac:cxnSpMkLst>
        </pc:cxnChg>
        <pc:cxnChg chg="add del mod">
          <ac:chgData name="Mochammad Irzan" userId="179137ea-2c9c-4136-bf34-44c697e89af7" providerId="ADAL" clId="{15944AEB-8CDD-5047-8309-63E53995BE27}" dt="2023-03-20T17:25:11.172" v="236" actId="14100"/>
          <ac:cxnSpMkLst>
            <pc:docMk/>
            <pc:sldMk cId="319560745" sldId="376"/>
            <ac:cxnSpMk id="34" creationId="{B41F442B-BC6A-7D85-852D-F9DB16F2F4EB}"/>
          </ac:cxnSpMkLst>
        </pc:cxnChg>
        <pc:cxnChg chg="add del mod">
          <ac:chgData name="Mochammad Irzan" userId="179137ea-2c9c-4136-bf34-44c697e89af7" providerId="ADAL" clId="{15944AEB-8CDD-5047-8309-63E53995BE27}" dt="2023-03-20T17:25:50.904" v="243" actId="478"/>
          <ac:cxnSpMkLst>
            <pc:docMk/>
            <pc:sldMk cId="319560745" sldId="376"/>
            <ac:cxnSpMk id="35" creationId="{7D5ABAF3-9F52-E18D-C5F1-ACF7688F1B69}"/>
          </ac:cxnSpMkLst>
        </pc:cxnChg>
        <pc:cxnChg chg="add mod">
          <ac:chgData name="Mochammad Irzan" userId="179137ea-2c9c-4136-bf34-44c697e89af7" providerId="ADAL" clId="{15944AEB-8CDD-5047-8309-63E53995BE27}" dt="2023-03-20T17:26:15.375" v="246" actId="14100"/>
          <ac:cxnSpMkLst>
            <pc:docMk/>
            <pc:sldMk cId="319560745" sldId="376"/>
            <ac:cxnSpMk id="42" creationId="{85D7D514-816C-9B1F-737A-7964964CDE51}"/>
          </ac:cxnSpMkLst>
        </pc:cxnChg>
        <pc:cxnChg chg="add mod">
          <ac:chgData name="Mochammad Irzan" userId="179137ea-2c9c-4136-bf34-44c697e89af7" providerId="ADAL" clId="{15944AEB-8CDD-5047-8309-63E53995BE27}" dt="2023-03-20T17:26:19.499" v="247" actId="14100"/>
          <ac:cxnSpMkLst>
            <pc:docMk/>
            <pc:sldMk cId="319560745" sldId="376"/>
            <ac:cxnSpMk id="43" creationId="{7DB1FB3E-CBE3-6D93-CCA0-AFA5A2C20317}"/>
          </ac:cxnSpMkLst>
        </pc:cxnChg>
        <pc:cxnChg chg="add mod">
          <ac:chgData name="Mochammad Irzan" userId="179137ea-2c9c-4136-bf34-44c697e89af7" providerId="ADAL" clId="{15944AEB-8CDD-5047-8309-63E53995BE27}" dt="2023-03-20T17:26:24.322" v="248" actId="14100"/>
          <ac:cxnSpMkLst>
            <pc:docMk/>
            <pc:sldMk cId="319560745" sldId="376"/>
            <ac:cxnSpMk id="44" creationId="{B562A9A3-36A7-6D03-CBED-8634C2950033}"/>
          </ac:cxnSpMkLst>
        </pc:cxnChg>
        <pc:cxnChg chg="add mod">
          <ac:chgData name="Mochammad Irzan" userId="179137ea-2c9c-4136-bf34-44c697e89af7" providerId="ADAL" clId="{15944AEB-8CDD-5047-8309-63E53995BE27}" dt="2023-03-20T17:26:29.180" v="249" actId="14100"/>
          <ac:cxnSpMkLst>
            <pc:docMk/>
            <pc:sldMk cId="319560745" sldId="376"/>
            <ac:cxnSpMk id="45" creationId="{5C306E52-4333-577B-0E37-E47E5DDE214E}"/>
          </ac:cxnSpMkLst>
        </pc:cxnChg>
        <pc:cxnChg chg="add mod">
          <ac:chgData name="Mochammad Irzan" userId="179137ea-2c9c-4136-bf34-44c697e89af7" providerId="ADAL" clId="{15944AEB-8CDD-5047-8309-63E53995BE27}" dt="2023-03-20T17:26:32.834" v="250" actId="14100"/>
          <ac:cxnSpMkLst>
            <pc:docMk/>
            <pc:sldMk cId="319560745" sldId="376"/>
            <ac:cxnSpMk id="46" creationId="{236A44B2-9565-35EF-A9C3-184A4EB2C8EF}"/>
          </ac:cxnSpMkLst>
        </pc:cxnChg>
        <pc:cxnChg chg="add mod">
          <ac:chgData name="Mochammad Irzan" userId="179137ea-2c9c-4136-bf34-44c697e89af7" providerId="ADAL" clId="{15944AEB-8CDD-5047-8309-63E53995BE27}" dt="2023-03-20T17:27:17.980" v="263" actId="1582"/>
          <ac:cxnSpMkLst>
            <pc:docMk/>
            <pc:sldMk cId="319560745" sldId="376"/>
            <ac:cxnSpMk id="54" creationId="{27DFF122-0593-9FC3-F303-730C56D790BC}"/>
          </ac:cxnSpMkLst>
        </pc:cxnChg>
        <pc:cxnChg chg="add mod">
          <ac:chgData name="Mochammad Irzan" userId="179137ea-2c9c-4136-bf34-44c697e89af7" providerId="ADAL" clId="{15944AEB-8CDD-5047-8309-63E53995BE27}" dt="2023-03-20T17:27:45.118" v="272" actId="14100"/>
          <ac:cxnSpMkLst>
            <pc:docMk/>
            <pc:sldMk cId="319560745" sldId="376"/>
            <ac:cxnSpMk id="55" creationId="{90AFAB39-A35A-5E9F-5505-103191C15EFE}"/>
          </ac:cxnSpMkLst>
        </pc:cxnChg>
        <pc:cxnChg chg="add mod">
          <ac:chgData name="Mochammad Irzan" userId="179137ea-2c9c-4136-bf34-44c697e89af7" providerId="ADAL" clId="{15944AEB-8CDD-5047-8309-63E53995BE27}" dt="2023-03-20T17:27:40.871" v="271" actId="14100"/>
          <ac:cxnSpMkLst>
            <pc:docMk/>
            <pc:sldMk cId="319560745" sldId="376"/>
            <ac:cxnSpMk id="60" creationId="{06996685-9AA6-6CBA-6470-1BE4BC0F0C24}"/>
          </ac:cxnSpMkLst>
        </pc:cxnChg>
        <pc:cxnChg chg="add mod">
          <ac:chgData name="Mochammad Irzan" userId="179137ea-2c9c-4136-bf34-44c697e89af7" providerId="ADAL" clId="{15944AEB-8CDD-5047-8309-63E53995BE27}" dt="2023-03-20T17:27:52.348" v="275" actId="14100"/>
          <ac:cxnSpMkLst>
            <pc:docMk/>
            <pc:sldMk cId="319560745" sldId="376"/>
            <ac:cxnSpMk id="64" creationId="{0F1393F5-9CAA-E89F-6C62-23CB0292D4AF}"/>
          </ac:cxnSpMkLst>
        </pc:cxnChg>
        <pc:cxnChg chg="add mod">
          <ac:chgData name="Mochammad Irzan" userId="179137ea-2c9c-4136-bf34-44c697e89af7" providerId="ADAL" clId="{15944AEB-8CDD-5047-8309-63E53995BE27}" dt="2023-03-20T17:28:16.985" v="290" actId="14100"/>
          <ac:cxnSpMkLst>
            <pc:docMk/>
            <pc:sldMk cId="319560745" sldId="376"/>
            <ac:cxnSpMk id="68" creationId="{0A46ED48-D199-1CDC-ACA3-EF4232E3E932}"/>
          </ac:cxnSpMkLst>
        </pc:cxnChg>
      </pc:sldChg>
      <pc:sldChg chg="add">
        <pc:chgData name="Mochammad Irzan" userId="179137ea-2c9c-4136-bf34-44c697e89af7" providerId="ADAL" clId="{15944AEB-8CDD-5047-8309-63E53995BE27}" dt="2023-03-24T06:03:20.238" v="308"/>
        <pc:sldMkLst>
          <pc:docMk/>
          <pc:sldMk cId="834524888" sldId="377"/>
        </pc:sldMkLst>
      </pc:sldChg>
      <pc:sldChg chg="addSp delSp modSp add mod">
        <pc:chgData name="Mochammad Irzan" userId="179137ea-2c9c-4136-bf34-44c697e89af7" providerId="ADAL" clId="{15944AEB-8CDD-5047-8309-63E53995BE27}" dt="2023-03-24T06:37:07.044" v="492" actId="20577"/>
        <pc:sldMkLst>
          <pc:docMk/>
          <pc:sldMk cId="1521721809" sldId="378"/>
        </pc:sldMkLst>
        <pc:spChg chg="add mod">
          <ac:chgData name="Mochammad Irzan" userId="179137ea-2c9c-4136-bf34-44c697e89af7" providerId="ADAL" clId="{15944AEB-8CDD-5047-8309-63E53995BE27}" dt="2023-03-24T06:36:59.648" v="481" actId="20577"/>
          <ac:spMkLst>
            <pc:docMk/>
            <pc:sldMk cId="1521721809" sldId="378"/>
            <ac:spMk id="26" creationId="{C887300D-6319-5572-D14E-A95055330EA8}"/>
          </ac:spMkLst>
        </pc:spChg>
        <pc:spChg chg="add mod">
          <ac:chgData name="Mochammad Irzan" userId="179137ea-2c9c-4136-bf34-44c697e89af7" providerId="ADAL" clId="{15944AEB-8CDD-5047-8309-63E53995BE27}" dt="2023-03-24T06:37:07.044" v="492" actId="20577"/>
          <ac:spMkLst>
            <pc:docMk/>
            <pc:sldMk cId="1521721809" sldId="378"/>
            <ac:spMk id="42" creationId="{08A72DC5-F5A3-33E5-5D9B-3091DBF48C41}"/>
          </ac:spMkLst>
        </pc:spChg>
        <pc:spChg chg="mod">
          <ac:chgData name="Mochammad Irzan" userId="179137ea-2c9c-4136-bf34-44c697e89af7" providerId="ADAL" clId="{15944AEB-8CDD-5047-8309-63E53995BE27}" dt="2023-03-24T06:03:43.376" v="328" actId="14100"/>
          <ac:spMkLst>
            <pc:docMk/>
            <pc:sldMk cId="1521721809" sldId="378"/>
            <ac:spMk id="44" creationId="{A13CF39E-794B-C649-ADE6-B2AE093FEEBA}"/>
          </ac:spMkLst>
        </pc:spChg>
        <pc:spChg chg="mod">
          <ac:chgData name="Mochammad Irzan" userId="179137ea-2c9c-4136-bf34-44c697e89af7" providerId="ADAL" clId="{15944AEB-8CDD-5047-8309-63E53995BE27}" dt="2023-03-24T06:37:01.921" v="484" actId="20577"/>
          <ac:spMkLst>
            <pc:docMk/>
            <pc:sldMk cId="1521721809" sldId="378"/>
            <ac:spMk id="45" creationId="{EE4B8E49-DD32-3842-826D-9C84A78E849A}"/>
          </ac:spMkLst>
        </pc:spChg>
        <pc:spChg chg="add mod">
          <ac:chgData name="Mochammad Irzan" userId="179137ea-2c9c-4136-bf34-44c697e89af7" providerId="ADAL" clId="{15944AEB-8CDD-5047-8309-63E53995BE27}" dt="2023-03-24T06:12:53.304" v="387" actId="20577"/>
          <ac:spMkLst>
            <pc:docMk/>
            <pc:sldMk cId="1521721809" sldId="378"/>
            <ac:spMk id="52" creationId="{C7A5424E-45FB-0F77-2E84-028EA30B790E}"/>
          </ac:spMkLst>
        </pc:spChg>
        <pc:spChg chg="mod">
          <ac:chgData name="Mochammad Irzan" userId="179137ea-2c9c-4136-bf34-44c697e89af7" providerId="ADAL" clId="{15944AEB-8CDD-5047-8309-63E53995BE27}" dt="2023-03-24T06:36:57.320" v="478" actId="20577"/>
          <ac:spMkLst>
            <pc:docMk/>
            <pc:sldMk cId="1521721809" sldId="378"/>
            <ac:spMk id="53" creationId="{2764C276-5613-7146-A0AA-D77BD9171B00}"/>
          </ac:spMkLst>
        </pc:spChg>
        <pc:spChg chg="mod">
          <ac:chgData name="Mochammad Irzan" userId="179137ea-2c9c-4136-bf34-44c697e89af7" providerId="ADAL" clId="{15944AEB-8CDD-5047-8309-63E53995BE27}" dt="2023-03-24T06:05:09.808" v="370" actId="20577"/>
          <ac:spMkLst>
            <pc:docMk/>
            <pc:sldMk cId="1521721809" sldId="378"/>
            <ac:spMk id="58" creationId="{959E1838-5E23-1041-B5BC-C87257F4B851}"/>
          </ac:spMkLst>
        </pc:spChg>
        <pc:spChg chg="mod">
          <ac:chgData name="Mochammad Irzan" userId="179137ea-2c9c-4136-bf34-44c697e89af7" providerId="ADAL" clId="{15944AEB-8CDD-5047-8309-63E53995BE27}" dt="2023-03-24T06:37:04.580" v="487" actId="20577"/>
          <ac:spMkLst>
            <pc:docMk/>
            <pc:sldMk cId="1521721809" sldId="378"/>
            <ac:spMk id="61" creationId="{AAD13F32-D2C1-3D41-9036-D19974608224}"/>
          </ac:spMkLst>
        </pc:spChg>
        <pc:spChg chg="del mod">
          <ac:chgData name="Mochammad Irzan" userId="179137ea-2c9c-4136-bf34-44c697e89af7" providerId="ADAL" clId="{15944AEB-8CDD-5047-8309-63E53995BE27}" dt="2023-03-24T06:04:03.213" v="339" actId="478"/>
          <ac:spMkLst>
            <pc:docMk/>
            <pc:sldMk cId="1521721809" sldId="378"/>
            <ac:spMk id="66" creationId="{5EAE4BFD-8DE5-A747-8640-05A64BAD2AE7}"/>
          </ac:spMkLst>
        </pc:spChg>
        <pc:spChg chg="del">
          <ac:chgData name="Mochammad Irzan" userId="179137ea-2c9c-4136-bf34-44c697e89af7" providerId="ADAL" clId="{15944AEB-8CDD-5047-8309-63E53995BE27}" dt="2023-03-24T06:04:38.832" v="360" actId="478"/>
          <ac:spMkLst>
            <pc:docMk/>
            <pc:sldMk cId="1521721809" sldId="378"/>
            <ac:spMk id="73" creationId="{DEBFD60B-C637-D94D-A523-9E87DBD672C3}"/>
          </ac:spMkLst>
        </pc:spChg>
        <pc:spChg chg="mod">
          <ac:chgData name="Mochammad Irzan" userId="179137ea-2c9c-4136-bf34-44c697e89af7" providerId="ADAL" clId="{15944AEB-8CDD-5047-8309-63E53995BE27}" dt="2023-03-24T06:12:32.720" v="379" actId="1076"/>
          <ac:spMkLst>
            <pc:docMk/>
            <pc:sldMk cId="1521721809" sldId="378"/>
            <ac:spMk id="109" creationId="{48324A9F-E87B-CA46-9DB7-59AF613B3263}"/>
          </ac:spMkLst>
        </pc:spChg>
        <pc:spChg chg="add del">
          <ac:chgData name="Mochammad Irzan" userId="179137ea-2c9c-4136-bf34-44c697e89af7" providerId="ADAL" clId="{15944AEB-8CDD-5047-8309-63E53995BE27}" dt="2023-03-24T06:04:00.836" v="337" actId="478"/>
          <ac:spMkLst>
            <pc:docMk/>
            <pc:sldMk cId="1521721809" sldId="378"/>
            <ac:spMk id="201" creationId="{966430BC-6077-9846-A838-CD223855F088}"/>
          </ac:spMkLst>
        </pc:spChg>
        <pc:cxnChg chg="mod">
          <ac:chgData name="Mochammad Irzan" userId="179137ea-2c9c-4136-bf34-44c697e89af7" providerId="ADAL" clId="{15944AEB-8CDD-5047-8309-63E53995BE27}" dt="2023-03-24T06:03:43.376" v="328" actId="14100"/>
          <ac:cxnSpMkLst>
            <pc:docMk/>
            <pc:sldMk cId="1521721809" sldId="378"/>
            <ac:cxnSpMk id="46" creationId="{84F94209-492B-3341-8A02-E6839A1189BD}"/>
          </ac:cxnSpMkLst>
        </pc:cxnChg>
        <pc:cxnChg chg="mod">
          <ac:chgData name="Mochammad Irzan" userId="179137ea-2c9c-4136-bf34-44c697e89af7" providerId="ADAL" clId="{15944AEB-8CDD-5047-8309-63E53995BE27}" dt="2023-03-24T06:04:33.907" v="352" actId="1076"/>
          <ac:cxnSpMkLst>
            <pc:docMk/>
            <pc:sldMk cId="1521721809" sldId="378"/>
            <ac:cxnSpMk id="49" creationId="{C9991168-F442-8040-936C-55DFECDA963D}"/>
          </ac:cxnSpMkLst>
        </pc:cxnChg>
        <pc:cxnChg chg="mod">
          <ac:chgData name="Mochammad Irzan" userId="179137ea-2c9c-4136-bf34-44c697e89af7" providerId="ADAL" clId="{15944AEB-8CDD-5047-8309-63E53995BE27}" dt="2023-03-24T06:03:58.327" v="335" actId="14100"/>
          <ac:cxnSpMkLst>
            <pc:docMk/>
            <pc:sldMk cId="1521721809" sldId="378"/>
            <ac:cxnSpMk id="54" creationId="{33E6AAE1-D3FC-BE46-983F-4C0121826C56}"/>
          </ac:cxnSpMkLst>
        </pc:cxnChg>
        <pc:cxnChg chg="add mod">
          <ac:chgData name="Mochammad Irzan" userId="179137ea-2c9c-4136-bf34-44c697e89af7" providerId="ADAL" clId="{15944AEB-8CDD-5047-8309-63E53995BE27}" dt="2023-03-24T06:12:46.432" v="384" actId="14100"/>
          <ac:cxnSpMkLst>
            <pc:docMk/>
            <pc:sldMk cId="1521721809" sldId="378"/>
            <ac:cxnSpMk id="55" creationId="{F076C473-0046-2B3A-62CF-2D26CBB2D799}"/>
          </ac:cxnSpMkLst>
        </pc:cxnChg>
        <pc:cxnChg chg="add mod">
          <ac:chgData name="Mochammad Irzan" userId="179137ea-2c9c-4136-bf34-44c697e89af7" providerId="ADAL" clId="{15944AEB-8CDD-5047-8309-63E53995BE27}" dt="2023-03-24T06:12:50.839" v="385" actId="14100"/>
          <ac:cxnSpMkLst>
            <pc:docMk/>
            <pc:sldMk cId="1521721809" sldId="378"/>
            <ac:cxnSpMk id="56" creationId="{1C476C4F-FA87-2713-2BD8-87C7D562549F}"/>
          </ac:cxnSpMkLst>
        </pc:cxnChg>
        <pc:cxnChg chg="mod">
          <ac:chgData name="Mochammad Irzan" userId="179137ea-2c9c-4136-bf34-44c697e89af7" providerId="ADAL" clId="{15944AEB-8CDD-5047-8309-63E53995BE27}" dt="2023-03-24T06:03:58.327" v="335" actId="14100"/>
          <ac:cxnSpMkLst>
            <pc:docMk/>
            <pc:sldMk cId="1521721809" sldId="378"/>
            <ac:cxnSpMk id="57" creationId="{6B9A7E24-5B88-D344-87E6-50FB45148D44}"/>
          </ac:cxnSpMkLst>
        </pc:cxnChg>
        <pc:cxnChg chg="mod">
          <ac:chgData name="Mochammad Irzan" userId="179137ea-2c9c-4136-bf34-44c697e89af7" providerId="ADAL" clId="{15944AEB-8CDD-5047-8309-63E53995BE27}" dt="2023-03-24T06:04:49.097" v="362" actId="1076"/>
          <ac:cxnSpMkLst>
            <pc:docMk/>
            <pc:sldMk cId="1521721809" sldId="378"/>
            <ac:cxnSpMk id="62" creationId="{9E259FED-BBD0-AE4A-A3F5-691BEF90C50E}"/>
          </ac:cxnSpMkLst>
        </pc:cxnChg>
        <pc:cxnChg chg="mod">
          <ac:chgData name="Mochammad Irzan" userId="179137ea-2c9c-4136-bf34-44c697e89af7" providerId="ADAL" clId="{15944AEB-8CDD-5047-8309-63E53995BE27}" dt="2023-03-24T06:04:21.971" v="345" actId="14100"/>
          <ac:cxnSpMkLst>
            <pc:docMk/>
            <pc:sldMk cId="1521721809" sldId="378"/>
            <ac:cxnSpMk id="67" creationId="{C090D354-7DE9-2D48-9DE3-AAD938440921}"/>
          </ac:cxnSpMkLst>
        </pc:cxnChg>
        <pc:cxnChg chg="mod">
          <ac:chgData name="Mochammad Irzan" userId="179137ea-2c9c-4136-bf34-44c697e89af7" providerId="ADAL" clId="{15944AEB-8CDD-5047-8309-63E53995BE27}" dt="2023-03-24T06:05:04.944" v="366" actId="14100"/>
          <ac:cxnSpMkLst>
            <pc:docMk/>
            <pc:sldMk cId="1521721809" sldId="378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15944AEB-8CDD-5047-8309-63E53995BE27}" dt="2023-03-24T06:12:32.720" v="379" actId="1076"/>
          <ac:cxnSpMkLst>
            <pc:docMk/>
            <pc:sldMk cId="1521721809" sldId="378"/>
            <ac:cxnSpMk id="93" creationId="{E1860E6C-1DDF-E1D0-066C-A1A0EE44C9BD}"/>
          </ac:cxnSpMkLst>
        </pc:cxnChg>
        <pc:cxnChg chg="mod">
          <ac:chgData name="Mochammad Irzan" userId="179137ea-2c9c-4136-bf34-44c697e89af7" providerId="ADAL" clId="{15944AEB-8CDD-5047-8309-63E53995BE27}" dt="2023-03-24T06:12:32.720" v="379" actId="1076"/>
          <ac:cxnSpMkLst>
            <pc:docMk/>
            <pc:sldMk cId="1521721809" sldId="378"/>
            <ac:cxnSpMk id="121" creationId="{FFE4ACEC-1B25-B048-AD29-8622F2F91F1C}"/>
          </ac:cxnSpMkLst>
        </pc:cxnChg>
        <pc:cxnChg chg="mod">
          <ac:chgData name="Mochammad Irzan" userId="179137ea-2c9c-4136-bf34-44c697e89af7" providerId="ADAL" clId="{15944AEB-8CDD-5047-8309-63E53995BE27}" dt="2023-03-24T06:12:32.720" v="379" actId="1076"/>
          <ac:cxnSpMkLst>
            <pc:docMk/>
            <pc:sldMk cId="1521721809" sldId="378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15944AEB-8CDD-5047-8309-63E53995BE27}" dt="2023-03-24T06:04:17.518" v="344" actId="14100"/>
          <ac:cxnSpMkLst>
            <pc:docMk/>
            <pc:sldMk cId="1521721809" sldId="378"/>
            <ac:cxnSpMk id="216" creationId="{29EB1C6D-EE64-E846-852B-BC2DBBFFCE17}"/>
          </ac:cxnSpMkLst>
        </pc:cxnChg>
        <pc:cxnChg chg="mod">
          <ac:chgData name="Mochammad Irzan" userId="179137ea-2c9c-4136-bf34-44c697e89af7" providerId="ADAL" clId="{15944AEB-8CDD-5047-8309-63E53995BE27}" dt="2023-03-24T06:03:43.376" v="328" actId="14100"/>
          <ac:cxnSpMkLst>
            <pc:docMk/>
            <pc:sldMk cId="1521721809" sldId="378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15944AEB-8CDD-5047-8309-63E53995BE27}" dt="2023-03-24T06:04:33.907" v="352" actId="1076"/>
          <ac:cxnSpMkLst>
            <pc:docMk/>
            <pc:sldMk cId="1521721809" sldId="378"/>
            <ac:cxnSpMk id="267" creationId="{6DE05B94-C16E-8949-AF50-A185D93A5056}"/>
          </ac:cxnSpMkLst>
        </pc:cxnChg>
        <pc:cxnChg chg="mod">
          <ac:chgData name="Mochammad Irzan" userId="179137ea-2c9c-4136-bf34-44c697e89af7" providerId="ADAL" clId="{15944AEB-8CDD-5047-8309-63E53995BE27}" dt="2023-03-24T06:04:49.097" v="362" actId="1076"/>
          <ac:cxnSpMkLst>
            <pc:docMk/>
            <pc:sldMk cId="1521721809" sldId="378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15944AEB-8CDD-5047-8309-63E53995BE27}" dt="2023-03-24T06:05:01.459" v="365" actId="14100"/>
          <ac:cxnSpMkLst>
            <pc:docMk/>
            <pc:sldMk cId="1521721809" sldId="378"/>
            <ac:cxnSpMk id="273" creationId="{807F5529-90C5-9A4A-AD5B-81456AD42DA2}"/>
          </ac:cxnSpMkLst>
        </pc:cxnChg>
      </pc:sldChg>
      <pc:sldChg chg="modSp add mod">
        <pc:chgData name="Mochammad Irzan" userId="179137ea-2c9c-4136-bf34-44c697e89af7" providerId="ADAL" clId="{15944AEB-8CDD-5047-8309-63E53995BE27}" dt="2023-03-24T06:13:00.726" v="391" actId="20577"/>
        <pc:sldMkLst>
          <pc:docMk/>
          <pc:sldMk cId="115118905" sldId="379"/>
        </pc:sldMkLst>
        <pc:spChg chg="mod">
          <ac:chgData name="Mochammad Irzan" userId="179137ea-2c9c-4136-bf34-44c697e89af7" providerId="ADAL" clId="{15944AEB-8CDD-5047-8309-63E53995BE27}" dt="2023-03-24T06:12:58.731" v="389" actId="20577"/>
          <ac:spMkLst>
            <pc:docMk/>
            <pc:sldMk cId="115118905" sldId="379"/>
            <ac:spMk id="87" creationId="{6AEE680A-FDF8-364C-A6D4-7C76ABD2E002}"/>
          </ac:spMkLst>
        </pc:spChg>
        <pc:spChg chg="mod">
          <ac:chgData name="Mochammad Irzan" userId="179137ea-2c9c-4136-bf34-44c697e89af7" providerId="ADAL" clId="{15944AEB-8CDD-5047-8309-63E53995BE27}" dt="2023-03-24T06:13:00.726" v="391" actId="20577"/>
          <ac:spMkLst>
            <pc:docMk/>
            <pc:sldMk cId="115118905" sldId="379"/>
            <ac:spMk id="90" creationId="{620A20F6-53C6-1945-9EBF-04726038C09C}"/>
          </ac:spMkLst>
        </pc:spChg>
        <pc:spChg chg="mod">
          <ac:chgData name="Mochammad Irzan" userId="179137ea-2c9c-4136-bf34-44c697e89af7" providerId="ADAL" clId="{15944AEB-8CDD-5047-8309-63E53995BE27}" dt="2023-03-24T06:12:23.442" v="378" actId="20577"/>
          <ac:spMkLst>
            <pc:docMk/>
            <pc:sldMk cId="115118905" sldId="379"/>
            <ac:spMk id="93" creationId="{16A93C6A-D2AB-594E-AF9E-F8623AE8EE69}"/>
          </ac:spMkLst>
        </pc:spChg>
        <pc:spChg chg="mod">
          <ac:chgData name="Mochammad Irzan" userId="179137ea-2c9c-4136-bf34-44c697e89af7" providerId="ADAL" clId="{15944AEB-8CDD-5047-8309-63E53995BE27}" dt="2023-03-24T06:12:21.134" v="376" actId="20577"/>
          <ac:spMkLst>
            <pc:docMk/>
            <pc:sldMk cId="115118905" sldId="379"/>
            <ac:spMk id="207" creationId="{6004680F-E9E3-4641-AFCC-1452EFBEF17C}"/>
          </ac:spMkLst>
        </pc:spChg>
      </pc:sldChg>
      <pc:sldChg chg="addSp delSp modSp add mod">
        <pc:chgData name="Mochammad Irzan" userId="179137ea-2c9c-4136-bf34-44c697e89af7" providerId="ADAL" clId="{15944AEB-8CDD-5047-8309-63E53995BE27}" dt="2023-03-24T06:31:25.045" v="475" actId="1076"/>
        <pc:sldMkLst>
          <pc:docMk/>
          <pc:sldMk cId="1441604143" sldId="380"/>
        </pc:sldMkLst>
        <pc:spChg chg="add mod">
          <ac:chgData name="Mochammad Irzan" userId="179137ea-2c9c-4136-bf34-44c697e89af7" providerId="ADAL" clId="{15944AEB-8CDD-5047-8309-63E53995BE27}" dt="2023-03-24T06:15:45.946" v="432" actId="20577"/>
          <ac:spMkLst>
            <pc:docMk/>
            <pc:sldMk cId="1441604143" sldId="380"/>
            <ac:spMk id="6" creationId="{642B870E-7952-44D1-0A13-32E07E60BA66}"/>
          </ac:spMkLst>
        </pc:spChg>
        <pc:spChg chg="add mod">
          <ac:chgData name="Mochammad Irzan" userId="179137ea-2c9c-4136-bf34-44c697e89af7" providerId="ADAL" clId="{15944AEB-8CDD-5047-8309-63E53995BE27}" dt="2023-03-24T06:15:47.928" v="434" actId="20577"/>
          <ac:spMkLst>
            <pc:docMk/>
            <pc:sldMk cId="1441604143" sldId="380"/>
            <ac:spMk id="31" creationId="{3C87BAA2-9154-462D-70C0-03709185C361}"/>
          </ac:spMkLst>
        </pc:spChg>
        <pc:spChg chg="mod">
          <ac:chgData name="Mochammad Irzan" userId="179137ea-2c9c-4136-bf34-44c697e89af7" providerId="ADAL" clId="{15944AEB-8CDD-5047-8309-63E53995BE27}" dt="2023-03-24T06:31:25.045" v="475" actId="1076"/>
          <ac:spMkLst>
            <pc:docMk/>
            <pc:sldMk cId="1441604143" sldId="380"/>
            <ac:spMk id="36" creationId="{1F4F5D5C-4B22-35F8-3DA2-69842EEA6D3E}"/>
          </ac:spMkLst>
        </pc:spChg>
        <pc:spChg chg="mod">
          <ac:chgData name="Mochammad Irzan" userId="179137ea-2c9c-4136-bf34-44c697e89af7" providerId="ADAL" clId="{15944AEB-8CDD-5047-8309-63E53995BE27}" dt="2023-03-24T06:15:16.782" v="424" actId="1076"/>
          <ac:spMkLst>
            <pc:docMk/>
            <pc:sldMk cId="1441604143" sldId="380"/>
            <ac:spMk id="44" creationId="{A13CF39E-794B-C649-ADE6-B2AE093FEEBA}"/>
          </ac:spMkLst>
        </pc:spChg>
        <pc:spChg chg="add mod">
          <ac:chgData name="Mochammad Irzan" userId="179137ea-2c9c-4136-bf34-44c697e89af7" providerId="ADAL" clId="{15944AEB-8CDD-5047-8309-63E53995BE27}" dt="2023-03-24T06:28:13.063" v="443" actId="20577"/>
          <ac:spMkLst>
            <pc:docMk/>
            <pc:sldMk cId="1441604143" sldId="380"/>
            <ac:spMk id="47" creationId="{B6A631B3-E942-AAF3-3EA6-0379FE4646D6}"/>
          </ac:spMkLst>
        </pc:spChg>
        <pc:spChg chg="add mod">
          <ac:chgData name="Mochammad Irzan" userId="179137ea-2c9c-4136-bf34-44c697e89af7" providerId="ADAL" clId="{15944AEB-8CDD-5047-8309-63E53995BE27}" dt="2023-03-24T06:29:14.326" v="474" actId="1076"/>
          <ac:spMkLst>
            <pc:docMk/>
            <pc:sldMk cId="1441604143" sldId="380"/>
            <ac:spMk id="50" creationId="{78E4FB73-F087-5D86-BAC8-A93886F47ED5}"/>
          </ac:spMkLst>
        </pc:spChg>
        <pc:spChg chg="mod">
          <ac:chgData name="Mochammad Irzan" userId="179137ea-2c9c-4136-bf34-44c697e89af7" providerId="ADAL" clId="{15944AEB-8CDD-5047-8309-63E53995BE27}" dt="2023-03-24T06:15:19.995" v="425" actId="1076"/>
          <ac:spMkLst>
            <pc:docMk/>
            <pc:sldMk cId="1441604143" sldId="380"/>
            <ac:spMk id="53" creationId="{2764C276-5613-7146-A0AA-D77BD9171B00}"/>
          </ac:spMkLst>
        </pc:spChg>
        <pc:spChg chg="add mod">
          <ac:chgData name="Mochammad Irzan" userId="179137ea-2c9c-4136-bf34-44c697e89af7" providerId="ADAL" clId="{15944AEB-8CDD-5047-8309-63E53995BE27}" dt="2023-03-24T06:29:02.180" v="465" actId="14100"/>
          <ac:spMkLst>
            <pc:docMk/>
            <pc:sldMk cId="1441604143" sldId="380"/>
            <ac:spMk id="55" creationId="{D0900B7B-3EBF-E3BC-20B9-DE74F787228C}"/>
          </ac:spMkLst>
        </pc:spChg>
        <pc:spChg chg="del">
          <ac:chgData name="Mochammad Irzan" userId="179137ea-2c9c-4136-bf34-44c697e89af7" providerId="ADAL" clId="{15944AEB-8CDD-5047-8309-63E53995BE27}" dt="2023-03-24T06:14:40.358" v="417" actId="478"/>
          <ac:spMkLst>
            <pc:docMk/>
            <pc:sldMk cId="1441604143" sldId="380"/>
            <ac:spMk id="66" creationId="{5EAE4BFD-8DE5-A747-8640-05A64BAD2AE7}"/>
          </ac:spMkLst>
        </pc:spChg>
        <pc:spChg chg="del">
          <ac:chgData name="Mochammad Irzan" userId="179137ea-2c9c-4136-bf34-44c697e89af7" providerId="ADAL" clId="{15944AEB-8CDD-5047-8309-63E53995BE27}" dt="2023-03-24T06:14:42.479" v="418" actId="478"/>
          <ac:spMkLst>
            <pc:docMk/>
            <pc:sldMk cId="1441604143" sldId="380"/>
            <ac:spMk id="73" creationId="{DEBFD60B-C637-D94D-A523-9E87DBD672C3}"/>
          </ac:spMkLst>
        </pc:spChg>
        <pc:cxnChg chg="add mod">
          <ac:chgData name="Mochammad Irzan" userId="179137ea-2c9c-4136-bf34-44c697e89af7" providerId="ADAL" clId="{15944AEB-8CDD-5047-8309-63E53995BE27}" dt="2023-03-24T06:15:39.423" v="429" actId="14100"/>
          <ac:cxnSpMkLst>
            <pc:docMk/>
            <pc:sldMk cId="1441604143" sldId="380"/>
            <ac:cxnSpMk id="26" creationId="{05F4D938-129D-89AE-3293-4F03973D781C}"/>
          </ac:cxnSpMkLst>
        </pc:cxnChg>
        <pc:cxnChg chg="add mod">
          <ac:chgData name="Mochammad Irzan" userId="179137ea-2c9c-4136-bf34-44c697e89af7" providerId="ADAL" clId="{15944AEB-8CDD-5047-8309-63E53995BE27}" dt="2023-03-24T06:15:43.556" v="430" actId="14100"/>
          <ac:cxnSpMkLst>
            <pc:docMk/>
            <pc:sldMk cId="1441604143" sldId="380"/>
            <ac:cxnSpMk id="29" creationId="{74E509BD-D8ED-F681-7550-2C7F3F4E8AB6}"/>
          </ac:cxnSpMkLst>
        </pc:cxnChg>
        <pc:cxnChg chg="mod">
          <ac:chgData name="Mochammad Irzan" userId="179137ea-2c9c-4136-bf34-44c697e89af7" providerId="ADAL" clId="{15944AEB-8CDD-5047-8309-63E53995BE27}" dt="2023-03-24T06:31:25.045" v="475" actId="1076"/>
          <ac:cxnSpMkLst>
            <pc:docMk/>
            <pc:sldMk cId="1441604143" sldId="380"/>
            <ac:cxnSpMk id="37" creationId="{52377444-4B26-7278-EFB8-6D0C89B07E39}"/>
          </ac:cxnSpMkLst>
        </pc:cxnChg>
        <pc:cxnChg chg="mod">
          <ac:chgData name="Mochammad Irzan" userId="179137ea-2c9c-4136-bf34-44c697e89af7" providerId="ADAL" clId="{15944AEB-8CDD-5047-8309-63E53995BE27}" dt="2023-03-24T06:31:25.045" v="475" actId="1076"/>
          <ac:cxnSpMkLst>
            <pc:docMk/>
            <pc:sldMk cId="1441604143" sldId="380"/>
            <ac:cxnSpMk id="38" creationId="{2ADBD3B7-EF99-15F4-1D03-900C03439321}"/>
          </ac:cxnSpMkLst>
        </pc:cxnChg>
        <pc:cxnChg chg="mod">
          <ac:chgData name="Mochammad Irzan" userId="179137ea-2c9c-4136-bf34-44c697e89af7" providerId="ADAL" clId="{15944AEB-8CDD-5047-8309-63E53995BE27}" dt="2023-03-24T06:31:25.045" v="475" actId="1076"/>
          <ac:cxnSpMkLst>
            <pc:docMk/>
            <pc:sldMk cId="1441604143" sldId="380"/>
            <ac:cxnSpMk id="40" creationId="{DD3134C8-FA6D-1DFC-9CB8-0455DC124B66}"/>
          </ac:cxnSpMkLst>
        </pc:cxnChg>
        <pc:cxnChg chg="add mod">
          <ac:chgData name="Mochammad Irzan" userId="179137ea-2c9c-4136-bf34-44c697e89af7" providerId="ADAL" clId="{15944AEB-8CDD-5047-8309-63E53995BE27}" dt="2023-03-24T06:28:20.544" v="445" actId="14100"/>
          <ac:cxnSpMkLst>
            <pc:docMk/>
            <pc:sldMk cId="1441604143" sldId="380"/>
            <ac:cxnSpMk id="43" creationId="{C8C88FD4-6C0C-1586-237F-3A8DC4467D58}"/>
          </ac:cxnSpMkLst>
        </pc:cxnChg>
        <pc:cxnChg chg="add mod">
          <ac:chgData name="Mochammad Irzan" userId="179137ea-2c9c-4136-bf34-44c697e89af7" providerId="ADAL" clId="{15944AEB-8CDD-5047-8309-63E53995BE27}" dt="2023-03-24T06:28:17.506" v="444" actId="14100"/>
          <ac:cxnSpMkLst>
            <pc:docMk/>
            <pc:sldMk cId="1441604143" sldId="380"/>
            <ac:cxnSpMk id="45" creationId="{99097D23-7F68-30F7-7C41-1E459BF9241C}"/>
          </ac:cxnSpMkLst>
        </pc:cxnChg>
        <pc:cxnChg chg="mod">
          <ac:chgData name="Mochammad Irzan" userId="179137ea-2c9c-4136-bf34-44c697e89af7" providerId="ADAL" clId="{15944AEB-8CDD-5047-8309-63E53995BE27}" dt="2023-03-24T06:15:16.782" v="424" actId="1076"/>
          <ac:cxnSpMkLst>
            <pc:docMk/>
            <pc:sldMk cId="1441604143" sldId="380"/>
            <ac:cxnSpMk id="46" creationId="{84F94209-492B-3341-8A02-E6839A1189BD}"/>
          </ac:cxnSpMkLst>
        </pc:cxnChg>
        <pc:cxnChg chg="mod">
          <ac:chgData name="Mochammad Irzan" userId="179137ea-2c9c-4136-bf34-44c697e89af7" providerId="ADAL" clId="{15944AEB-8CDD-5047-8309-63E53995BE27}" dt="2023-03-24T06:15:19.995" v="425" actId="1076"/>
          <ac:cxnSpMkLst>
            <pc:docMk/>
            <pc:sldMk cId="1441604143" sldId="380"/>
            <ac:cxnSpMk id="54" creationId="{33E6AAE1-D3FC-BE46-983F-4C0121826C56}"/>
          </ac:cxnSpMkLst>
        </pc:cxnChg>
        <pc:cxnChg chg="add mod">
          <ac:chgData name="Mochammad Irzan" userId="179137ea-2c9c-4136-bf34-44c697e89af7" providerId="ADAL" clId="{15944AEB-8CDD-5047-8309-63E53995BE27}" dt="2023-03-24T06:29:02.180" v="465" actId="14100"/>
          <ac:cxnSpMkLst>
            <pc:docMk/>
            <pc:sldMk cId="1441604143" sldId="380"/>
            <ac:cxnSpMk id="56" creationId="{4E942743-BD4F-7A6D-BFF4-30917908B3C3}"/>
          </ac:cxnSpMkLst>
        </pc:cxnChg>
        <pc:cxnChg chg="mod">
          <ac:chgData name="Mochammad Irzan" userId="179137ea-2c9c-4136-bf34-44c697e89af7" providerId="ADAL" clId="{15944AEB-8CDD-5047-8309-63E53995BE27}" dt="2023-03-24T06:15:19.995" v="425" actId="1076"/>
          <ac:cxnSpMkLst>
            <pc:docMk/>
            <pc:sldMk cId="1441604143" sldId="380"/>
            <ac:cxnSpMk id="57" creationId="{6B9A7E24-5B88-D344-87E6-50FB45148D44}"/>
          </ac:cxnSpMkLst>
        </pc:cxnChg>
        <pc:cxnChg chg="add mod">
          <ac:chgData name="Mochammad Irzan" userId="179137ea-2c9c-4136-bf34-44c697e89af7" providerId="ADAL" clId="{15944AEB-8CDD-5047-8309-63E53995BE27}" dt="2023-03-24T06:29:02.180" v="465" actId="14100"/>
          <ac:cxnSpMkLst>
            <pc:docMk/>
            <pc:sldMk cId="1441604143" sldId="380"/>
            <ac:cxnSpMk id="58" creationId="{E5C98E2B-C889-4C3C-5183-F1D32D2EA563}"/>
          </ac:cxnSpMkLst>
        </pc:cxnChg>
        <pc:cxnChg chg="mod">
          <ac:chgData name="Mochammad Irzan" userId="179137ea-2c9c-4136-bf34-44c697e89af7" providerId="ADAL" clId="{15944AEB-8CDD-5047-8309-63E53995BE27}" dt="2023-03-24T06:15:23.344" v="426" actId="1076"/>
          <ac:cxnSpMkLst>
            <pc:docMk/>
            <pc:sldMk cId="1441604143" sldId="380"/>
            <ac:cxnSpMk id="67" creationId="{C090D354-7DE9-2D48-9DE3-AAD938440921}"/>
          </ac:cxnSpMkLst>
        </pc:cxnChg>
        <pc:cxnChg chg="mod">
          <ac:chgData name="Mochammad Irzan" userId="179137ea-2c9c-4136-bf34-44c697e89af7" providerId="ADAL" clId="{15944AEB-8CDD-5047-8309-63E53995BE27}" dt="2023-03-24T06:29:14.326" v="474" actId="1076"/>
          <ac:cxnSpMkLst>
            <pc:docMk/>
            <pc:sldMk cId="1441604143" sldId="380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15944AEB-8CDD-5047-8309-63E53995BE27}" dt="2023-03-24T06:15:23.344" v="426" actId="1076"/>
          <ac:cxnSpMkLst>
            <pc:docMk/>
            <pc:sldMk cId="1441604143" sldId="380"/>
            <ac:cxnSpMk id="216" creationId="{29EB1C6D-EE64-E846-852B-BC2DBBFFCE17}"/>
          </ac:cxnSpMkLst>
        </pc:cxnChg>
        <pc:cxnChg chg="mod">
          <ac:chgData name="Mochammad Irzan" userId="179137ea-2c9c-4136-bf34-44c697e89af7" providerId="ADAL" clId="{15944AEB-8CDD-5047-8309-63E53995BE27}" dt="2023-03-24T06:15:16.782" v="424" actId="1076"/>
          <ac:cxnSpMkLst>
            <pc:docMk/>
            <pc:sldMk cId="1441604143" sldId="380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15944AEB-8CDD-5047-8309-63E53995BE27}" dt="2023-03-24T06:29:14.326" v="474" actId="1076"/>
          <ac:cxnSpMkLst>
            <pc:docMk/>
            <pc:sldMk cId="1441604143" sldId="380"/>
            <ac:cxnSpMk id="273" creationId="{807F5529-90C5-9A4A-AD5B-81456AD42DA2}"/>
          </ac:cxnSpMkLst>
        </pc:cxnChg>
      </pc:sldChg>
    </pc:docChg>
  </pc:docChgLst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ECD9E965-6453-AB43-A7B8-F8F0AA67ECC9}"/>
    <pc:docChg chg="undo custSel addSld modSld sldOrd">
      <pc:chgData name="Mochammad Irzan" userId="179137ea-2c9c-4136-bf34-44c697e89af7" providerId="ADAL" clId="{ECD9E965-6453-AB43-A7B8-F8F0AA67ECC9}" dt="2023-04-16T17:57:43.175" v="257" actId="478"/>
      <pc:docMkLst>
        <pc:docMk/>
      </pc:docMkLst>
      <pc:sldChg chg="modSp mod">
        <pc:chgData name="Mochammad Irzan" userId="179137ea-2c9c-4136-bf34-44c697e89af7" providerId="ADAL" clId="{ECD9E965-6453-AB43-A7B8-F8F0AA67ECC9}" dt="2023-04-10T05:08:47.386" v="14" actId="20577"/>
        <pc:sldMkLst>
          <pc:docMk/>
          <pc:sldMk cId="2760667077" sldId="271"/>
        </pc:sldMkLst>
        <pc:spChg chg="mod">
          <ac:chgData name="Mochammad Irzan" userId="179137ea-2c9c-4136-bf34-44c697e89af7" providerId="ADAL" clId="{ECD9E965-6453-AB43-A7B8-F8F0AA67ECC9}" dt="2023-04-10T05:08:36.390" v="3" actId="20577"/>
          <ac:spMkLst>
            <pc:docMk/>
            <pc:sldMk cId="2760667077" sldId="271"/>
            <ac:spMk id="4" creationId="{030AA0E1-6A17-6444-B933-B7B674EBBFD8}"/>
          </ac:spMkLst>
        </pc:spChg>
        <pc:spChg chg="mod">
          <ac:chgData name="Mochammad Irzan" userId="179137ea-2c9c-4136-bf34-44c697e89af7" providerId="ADAL" clId="{ECD9E965-6453-AB43-A7B8-F8F0AA67ECC9}" dt="2023-04-10T05:08:38.055" v="5" actId="20577"/>
          <ac:spMkLst>
            <pc:docMk/>
            <pc:sldMk cId="2760667077" sldId="271"/>
            <ac:spMk id="5" creationId="{E191D200-455A-3C4B-AA0B-872CDDECD41A}"/>
          </ac:spMkLst>
        </pc:spChg>
        <pc:spChg chg="mod">
          <ac:chgData name="Mochammad Irzan" userId="179137ea-2c9c-4136-bf34-44c697e89af7" providerId="ADAL" clId="{ECD9E965-6453-AB43-A7B8-F8F0AA67ECC9}" dt="2023-04-10T05:08:40.497" v="7" actId="20577"/>
          <ac:spMkLst>
            <pc:docMk/>
            <pc:sldMk cId="2760667077" sldId="271"/>
            <ac:spMk id="7" creationId="{77956994-61C0-3546-88FB-1BFEFCCD7911}"/>
          </ac:spMkLst>
        </pc:spChg>
        <pc:spChg chg="mod">
          <ac:chgData name="Mochammad Irzan" userId="179137ea-2c9c-4136-bf34-44c697e89af7" providerId="ADAL" clId="{ECD9E965-6453-AB43-A7B8-F8F0AA67ECC9}" dt="2023-04-10T05:08:42.234" v="9" actId="20577"/>
          <ac:spMkLst>
            <pc:docMk/>
            <pc:sldMk cId="2760667077" sldId="271"/>
            <ac:spMk id="8" creationId="{0203D0AB-52F8-A240-83AC-0A6EF300C465}"/>
          </ac:spMkLst>
        </pc:spChg>
        <pc:spChg chg="mod">
          <ac:chgData name="Mochammad Irzan" userId="179137ea-2c9c-4136-bf34-44c697e89af7" providerId="ADAL" clId="{ECD9E965-6453-AB43-A7B8-F8F0AA67ECC9}" dt="2023-04-10T05:08:44.056" v="11" actId="20577"/>
          <ac:spMkLst>
            <pc:docMk/>
            <pc:sldMk cId="2760667077" sldId="271"/>
            <ac:spMk id="9" creationId="{0F650739-87A6-364F-B960-05984848C2DC}"/>
          </ac:spMkLst>
        </pc:spChg>
        <pc:spChg chg="mod">
          <ac:chgData name="Mochammad Irzan" userId="179137ea-2c9c-4136-bf34-44c697e89af7" providerId="ADAL" clId="{ECD9E965-6453-AB43-A7B8-F8F0AA67ECC9}" dt="2023-04-10T05:08:47.386" v="14" actId="20577"/>
          <ac:spMkLst>
            <pc:docMk/>
            <pc:sldMk cId="2760667077" sldId="271"/>
            <ac:spMk id="233" creationId="{CEC1C883-29B7-8345-B228-A13D011C7C87}"/>
          </ac:spMkLst>
        </pc:spChg>
      </pc:sldChg>
      <pc:sldChg chg="addSp modSp mod">
        <pc:chgData name="Mochammad Irzan" userId="179137ea-2c9c-4136-bf34-44c697e89af7" providerId="ADAL" clId="{ECD9E965-6453-AB43-A7B8-F8F0AA67ECC9}" dt="2023-04-10T05:25:02.680" v="41" actId="20577"/>
        <pc:sldMkLst>
          <pc:docMk/>
          <pc:sldMk cId="2793263658" sldId="373"/>
        </pc:sldMkLst>
        <pc:spChg chg="add mod">
          <ac:chgData name="Mochammad Irzan" userId="179137ea-2c9c-4136-bf34-44c697e89af7" providerId="ADAL" clId="{ECD9E965-6453-AB43-A7B8-F8F0AA67ECC9}" dt="2023-04-10T05:25:02.680" v="41" actId="20577"/>
          <ac:spMkLst>
            <pc:docMk/>
            <pc:sldMk cId="2793263658" sldId="373"/>
            <ac:spMk id="4" creationId="{810506EE-0A61-1A5D-89AC-6379EA20043A}"/>
          </ac:spMkLst>
        </pc:spChg>
        <pc:spChg chg="mod">
          <ac:chgData name="Mochammad Irzan" userId="179137ea-2c9c-4136-bf34-44c697e89af7" providerId="ADAL" clId="{ECD9E965-6453-AB43-A7B8-F8F0AA67ECC9}" dt="2023-04-10T05:24:49.901" v="26" actId="1076"/>
          <ac:spMkLst>
            <pc:docMk/>
            <pc:sldMk cId="2793263658" sldId="373"/>
            <ac:spMk id="103" creationId="{C4EB33DE-4B3D-2248-9E2A-89DD20E6CAFE}"/>
          </ac:spMkLst>
        </pc:spChg>
        <pc:cxnChg chg="add mod">
          <ac:chgData name="Mochammad Irzan" userId="179137ea-2c9c-4136-bf34-44c697e89af7" providerId="ADAL" clId="{ECD9E965-6453-AB43-A7B8-F8F0AA67ECC9}" dt="2023-04-10T05:24:49.901" v="26" actId="1076"/>
          <ac:cxnSpMkLst>
            <pc:docMk/>
            <pc:sldMk cId="2793263658" sldId="373"/>
            <ac:cxnSpMk id="5" creationId="{CC10F5A9-AD6D-049C-4835-562EFEB0034C}"/>
          </ac:cxnSpMkLst>
        </pc:cxnChg>
        <pc:cxnChg chg="mod">
          <ac:chgData name="Mochammad Irzan" userId="179137ea-2c9c-4136-bf34-44c697e89af7" providerId="ADAL" clId="{ECD9E965-6453-AB43-A7B8-F8F0AA67ECC9}" dt="2023-04-10T05:10:07.533" v="25" actId="14100"/>
          <ac:cxnSpMkLst>
            <pc:docMk/>
            <pc:sldMk cId="2793263658" sldId="373"/>
            <ac:cxnSpMk id="95" creationId="{F990116B-718F-7E03-042D-457B457D90B3}"/>
          </ac:cxnSpMkLst>
        </pc:cxnChg>
        <pc:cxnChg chg="mod">
          <ac:chgData name="Mochammad Irzan" userId="179137ea-2c9c-4136-bf34-44c697e89af7" providerId="ADAL" clId="{ECD9E965-6453-AB43-A7B8-F8F0AA67ECC9}" dt="2023-04-10T05:24:49.901" v="26" actId="1076"/>
          <ac:cxnSpMkLst>
            <pc:docMk/>
            <pc:sldMk cId="2793263658" sldId="373"/>
            <ac:cxnSpMk id="108" creationId="{F40D58E5-ADB8-ED1A-1DEB-39C56745F48B}"/>
          </ac:cxnSpMkLst>
        </pc:cxnChg>
      </pc:sldChg>
      <pc:sldChg chg="addSp modSp mod">
        <pc:chgData name="Mochammad Irzan" userId="179137ea-2c9c-4136-bf34-44c697e89af7" providerId="ADAL" clId="{ECD9E965-6453-AB43-A7B8-F8F0AA67ECC9}" dt="2023-04-10T05:27:25.775" v="77" actId="1076"/>
        <pc:sldMkLst>
          <pc:docMk/>
          <pc:sldMk cId="2424939083" sldId="375"/>
        </pc:sldMkLst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4" creationId="{030AA0E1-6A17-6444-B933-B7B674EBBFD8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5" creationId="{E191D200-455A-3C4B-AA0B-872CDDECD41A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7" creationId="{77956994-61C0-3546-88FB-1BFEFCCD7911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8" creationId="{0203D0AB-52F8-A240-83AC-0A6EF300C465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9" creationId="{0F650739-87A6-364F-B960-05984848C2DC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25" creationId="{DD446AB9-56B4-35DD-AC56-2FC2FD740AA2}"/>
          </ac:spMkLst>
        </pc:spChg>
        <pc:spChg chg="add mod">
          <ac:chgData name="Mochammad Irzan" userId="179137ea-2c9c-4136-bf34-44c697e89af7" providerId="ADAL" clId="{ECD9E965-6453-AB43-A7B8-F8F0AA67ECC9}" dt="2023-04-10T05:26:43.202" v="62" actId="1076"/>
          <ac:spMkLst>
            <pc:docMk/>
            <pc:sldMk cId="2424939083" sldId="375"/>
            <ac:spMk id="32" creationId="{45E0BB04-0F13-338F-85CD-978EAAA41451}"/>
          </ac:spMkLst>
        </pc:spChg>
        <pc:spChg chg="add mod">
          <ac:chgData name="Mochammad Irzan" userId="179137ea-2c9c-4136-bf34-44c697e89af7" providerId="ADAL" clId="{ECD9E965-6453-AB43-A7B8-F8F0AA67ECC9}" dt="2023-04-10T05:27:25.775" v="77" actId="1076"/>
          <ac:spMkLst>
            <pc:docMk/>
            <pc:sldMk cId="2424939083" sldId="375"/>
            <ac:spMk id="43" creationId="{49267B52-2B74-7649-C71C-962B379512D0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44" creationId="{A13CF39E-794B-C649-ADE6-B2AE093FEEBA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45" creationId="{EE4B8E49-DD32-3842-826D-9C84A78E849A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53" creationId="{2764C276-5613-7146-A0AA-D77BD9171B00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58" creationId="{959E1838-5E23-1041-B5BC-C87257F4B851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61" creationId="{AAD13F32-D2C1-3D41-9036-D19974608224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66" creationId="{5EAE4BFD-8DE5-A747-8640-05A64BAD2AE7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73" creationId="{DEBFD60B-C637-D94D-A523-9E87DBD672C3}"/>
          </ac:spMkLst>
        </pc:spChg>
        <pc:spChg chg="mod">
          <ac:chgData name="Mochammad Irzan" userId="179137ea-2c9c-4136-bf34-44c697e89af7" providerId="ADAL" clId="{ECD9E965-6453-AB43-A7B8-F8F0AA67ECC9}" dt="2023-04-10T05:26:05.209" v="43" actId="1076"/>
          <ac:spMkLst>
            <pc:docMk/>
            <pc:sldMk cId="2424939083" sldId="375"/>
            <ac:spMk id="78" creationId="{B5C3DBBE-6003-3345-8E71-4F45E8571A63}"/>
          </ac:spMkLst>
        </pc:spChg>
        <pc:spChg chg="mod">
          <ac:chgData name="Mochammad Irzan" userId="179137ea-2c9c-4136-bf34-44c697e89af7" providerId="ADAL" clId="{ECD9E965-6453-AB43-A7B8-F8F0AA67ECC9}" dt="2023-04-10T05:27:06.885" v="70" actId="20577"/>
          <ac:spMkLst>
            <pc:docMk/>
            <pc:sldMk cId="2424939083" sldId="375"/>
            <ac:spMk id="103" creationId="{C4EB33DE-4B3D-2248-9E2A-89DD20E6CAFE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109" creationId="{48324A9F-E87B-CA46-9DB7-59AF613B3263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197" creationId="{94515D17-20CB-ED4E-94C1-1F08999068C2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201" creationId="{966430BC-6077-9846-A838-CD223855F088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233" creationId="{CEC1C883-29B7-8345-B228-A13D011C7C87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343" creationId="{575B74EA-EF46-2C41-8AC0-B53BBF27D5AD}"/>
          </ac:spMkLst>
        </pc:sp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1" creationId="{4BCAD949-397B-0B49-832E-34C0D104C7DC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2" creationId="{B3EC8EEE-7FD5-A840-9EC2-7728B5CED3AE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5" creationId="{7347749F-B224-0941-9FE2-06DE8737A8C0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8" creationId="{36574B43-4954-8F4A-9525-A198D875074A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1" creationId="{6BD2AB3C-00DC-A948-9D18-628BBF5D3C52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4" creationId="{1901E24D-7256-8B43-B899-9FA744D95378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0" creationId="{11BBE042-B9C8-1110-0905-47F6B38E151A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4" creationId="{C9DF1AD4-6AC8-C414-169A-36A710F7D557}"/>
          </ac:cxnSpMkLst>
        </pc:cxnChg>
        <pc:cxnChg chg="add mod">
          <ac:chgData name="Mochammad Irzan" userId="179137ea-2c9c-4136-bf34-44c697e89af7" providerId="ADAL" clId="{ECD9E965-6453-AB43-A7B8-F8F0AA67ECC9}" dt="2023-04-10T05:26:53.318" v="65" actId="14100"/>
          <ac:cxnSpMkLst>
            <pc:docMk/>
            <pc:sldMk cId="2424939083" sldId="375"/>
            <ac:cxnSpMk id="35" creationId="{B1051480-348E-C308-A8EE-E4FDA32ECC9A}"/>
          </ac:cxnSpMkLst>
        </pc:cxnChg>
        <pc:cxnChg chg="mod">
          <ac:chgData name="Mochammad Irzan" userId="179137ea-2c9c-4136-bf34-44c697e89af7" providerId="ADAL" clId="{ECD9E965-6453-AB43-A7B8-F8F0AA67ECC9}" dt="2023-04-10T05:26:09.154" v="44" actId="14100"/>
          <ac:cxnSpMkLst>
            <pc:docMk/>
            <pc:sldMk cId="2424939083" sldId="375"/>
            <ac:cxnSpMk id="36" creationId="{9B7B92D5-ECA0-A747-9F1C-F9B160078F23}"/>
          </ac:cxnSpMkLst>
        </pc:cxnChg>
        <pc:cxnChg chg="add mod">
          <ac:chgData name="Mochammad Irzan" userId="179137ea-2c9c-4136-bf34-44c697e89af7" providerId="ADAL" clId="{ECD9E965-6453-AB43-A7B8-F8F0AA67ECC9}" dt="2023-04-10T05:27:00.084" v="68" actId="14100"/>
          <ac:cxnSpMkLst>
            <pc:docMk/>
            <pc:sldMk cId="2424939083" sldId="375"/>
            <ac:cxnSpMk id="39" creationId="{97E4B220-3C07-A2AE-962E-34E1D3609E24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46" creationId="{84F94209-492B-3341-8A02-E6839A1189BD}"/>
          </ac:cxnSpMkLst>
        </pc:cxnChg>
        <pc:cxnChg chg="add mod">
          <ac:chgData name="Mochammad Irzan" userId="179137ea-2c9c-4136-bf34-44c697e89af7" providerId="ADAL" clId="{ECD9E965-6453-AB43-A7B8-F8F0AA67ECC9}" dt="2023-04-10T05:27:25.775" v="77" actId="1076"/>
          <ac:cxnSpMkLst>
            <pc:docMk/>
            <pc:sldMk cId="2424939083" sldId="375"/>
            <ac:cxnSpMk id="47" creationId="{1BBFF807-744C-1625-44E9-7DE3CFBB0C47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49" creationId="{C9991168-F442-8040-936C-55DFECDA963D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54" creationId="{33E6AAE1-D3FC-BE46-983F-4C0121826C56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57" creationId="{6B9A7E24-5B88-D344-87E6-50FB45148D44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59" creationId="{956D6F39-CFCF-8D41-A934-B3B9355223E1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62" creationId="{9E259FED-BBD0-AE4A-A3F5-691BEF90C50E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64" creationId="{F2210302-B83D-8748-AC38-A43DF8E5A120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67" creationId="{C090D354-7DE9-2D48-9DE3-AAD938440921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83" creationId="{67F8E1D0-FCFA-C44B-8B6F-08907B334443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87" creationId="{DBBC55D1-D7E4-E5F3-68D6-DB098DAFCE71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93" creationId="{E1860E6C-1DDF-E1D0-066C-A1A0EE44C9BD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98" creationId="{38B94147-826C-1E41-961A-E601F1F06B39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106" creationId="{0A090341-FD65-4146-BA43-AFE9C3E141BB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21" creationId="{FFE4ACEC-1B25-B048-AD29-8622F2F91F1C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16" creationId="{29EB1C6D-EE64-E846-852B-BC2DBBFFCE17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25" creationId="{54A95F82-0B7D-4843-94EA-6B466C19DA2A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34" creationId="{CD604B96-3262-1949-87A1-1B4BF997E547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35" creationId="{A9B048DB-F4BB-944A-A043-3D8280EE2B90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67" creationId="{6DE05B94-C16E-8949-AF50-A185D93A5056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73" creationId="{807F5529-90C5-9A4A-AD5B-81456AD42DA2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44" creationId="{93CB3AEB-415D-6646-A349-BC704B15E7A8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47" creationId="{572B638A-85FF-A546-A5EB-7230A852CDB9}"/>
          </ac:cxnSpMkLst>
        </pc:cxnChg>
      </pc:sldChg>
      <pc:sldChg chg="addSp delSp modSp add mod ord modClrScheme chgLayout">
        <pc:chgData name="Mochammad Irzan" userId="179137ea-2c9c-4136-bf34-44c697e89af7" providerId="ADAL" clId="{ECD9E965-6453-AB43-A7B8-F8F0AA67ECC9}" dt="2023-04-16T17:57:43.175" v="257" actId="478"/>
        <pc:sldMkLst>
          <pc:docMk/>
          <pc:sldMk cId="481125641" sldId="381"/>
        </pc:sldMkLst>
        <pc:spChg chg="del mod">
          <ac:chgData name="Mochammad Irzan" userId="179137ea-2c9c-4136-bf34-44c697e89af7" providerId="ADAL" clId="{ECD9E965-6453-AB43-A7B8-F8F0AA67ECC9}" dt="2023-04-16T17:53:53.867" v="142" actId="478"/>
          <ac:spMkLst>
            <pc:docMk/>
            <pc:sldMk cId="481125641" sldId="381"/>
            <ac:spMk id="2" creationId="{03632457-1320-C04F-90C9-EA2260916DC1}"/>
          </ac:spMkLst>
        </pc:spChg>
        <pc:spChg chg="del">
          <ac:chgData name="Mochammad Irzan" userId="179137ea-2c9c-4136-bf34-44c697e89af7" providerId="ADAL" clId="{ECD9E965-6453-AB43-A7B8-F8F0AA67ECC9}" dt="2023-04-16T17:52:02.793" v="115" actId="478"/>
          <ac:spMkLst>
            <pc:docMk/>
            <pc:sldMk cId="481125641" sldId="381"/>
            <ac:spMk id="3" creationId="{290A3E3A-EA26-E601-CBC3-F10FFE8861A8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4" creationId="{030AA0E1-6A17-6444-B933-B7B674EBBFD8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5" creationId="{E191D200-455A-3C4B-AA0B-872CDDECD41A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7" creationId="{77956994-61C0-3546-88FB-1BFEFCCD7911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8" creationId="{0203D0AB-52F8-A240-83AC-0A6EF300C465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9" creationId="{0F650739-87A6-364F-B960-05984848C2DC}"/>
          </ac:spMkLst>
        </pc:spChg>
        <pc:spChg chg="del">
          <ac:chgData name="Mochammad Irzan" userId="179137ea-2c9c-4136-bf34-44c697e89af7" providerId="ADAL" clId="{ECD9E965-6453-AB43-A7B8-F8F0AA67ECC9}" dt="2023-04-16T17:52:18.700" v="116" actId="478"/>
          <ac:spMkLst>
            <pc:docMk/>
            <pc:sldMk cId="481125641" sldId="381"/>
            <ac:spMk id="14" creationId="{0CF49F03-D329-568D-A813-0F9F42EA20FF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25" creationId="{DD446AB9-56B4-35DD-AC56-2FC2FD740AA2}"/>
          </ac:spMkLst>
        </pc:spChg>
        <pc:spChg chg="del">
          <ac:chgData name="Mochammad Irzan" userId="179137ea-2c9c-4136-bf34-44c697e89af7" providerId="ADAL" clId="{ECD9E965-6453-AB43-A7B8-F8F0AA67ECC9}" dt="2023-04-16T17:51:51.823" v="108" actId="478"/>
          <ac:spMkLst>
            <pc:docMk/>
            <pc:sldMk cId="481125641" sldId="381"/>
            <ac:spMk id="32" creationId="{45E0BB04-0F13-338F-85CD-978EAAA41451}"/>
          </ac:spMkLst>
        </pc:spChg>
        <pc:spChg chg="del">
          <ac:chgData name="Mochammad Irzan" userId="179137ea-2c9c-4136-bf34-44c697e89af7" providerId="ADAL" clId="{ECD9E965-6453-AB43-A7B8-F8F0AA67ECC9}" dt="2023-04-16T17:51:59.186" v="113" actId="478"/>
          <ac:spMkLst>
            <pc:docMk/>
            <pc:sldMk cId="481125641" sldId="381"/>
            <ac:spMk id="33" creationId="{F26F98BB-C52E-8843-88C7-C1F83B2E84D6}"/>
          </ac:spMkLst>
        </pc:spChg>
        <pc:spChg chg="add del mod">
          <ac:chgData name="Mochammad Irzan" userId="179137ea-2c9c-4136-bf34-44c697e89af7" providerId="ADAL" clId="{ECD9E965-6453-AB43-A7B8-F8F0AA67ECC9}" dt="2023-04-16T17:53:58.685" v="143" actId="700"/>
          <ac:spMkLst>
            <pc:docMk/>
            <pc:sldMk cId="481125641" sldId="381"/>
            <ac:spMk id="40" creationId="{7C27F7A5-A2B6-A3D1-4278-3437D8785E9C}"/>
          </ac:spMkLst>
        </pc:spChg>
        <pc:spChg chg="add mod">
          <ac:chgData name="Mochammad Irzan" userId="179137ea-2c9c-4136-bf34-44c697e89af7" providerId="ADAL" clId="{ECD9E965-6453-AB43-A7B8-F8F0AA67ECC9}" dt="2023-04-16T17:57:32.305" v="241" actId="1076"/>
          <ac:spMkLst>
            <pc:docMk/>
            <pc:sldMk cId="481125641" sldId="381"/>
            <ac:spMk id="42" creationId="{0B283E32-42AD-1701-E6C8-78D10CF1E2A3}"/>
          </ac:spMkLst>
        </pc:spChg>
        <pc:spChg chg="del">
          <ac:chgData name="Mochammad Irzan" userId="179137ea-2c9c-4136-bf34-44c697e89af7" providerId="ADAL" clId="{ECD9E965-6453-AB43-A7B8-F8F0AA67ECC9}" dt="2023-04-16T17:51:50.386" v="107" actId="478"/>
          <ac:spMkLst>
            <pc:docMk/>
            <pc:sldMk cId="481125641" sldId="381"/>
            <ac:spMk id="43" creationId="{49267B52-2B74-7649-C71C-962B379512D0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44" creationId="{A13CF39E-794B-C649-ADE6-B2AE093FEEBA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45" creationId="{EE4B8E49-DD32-3842-826D-9C84A78E849A}"/>
          </ac:spMkLst>
        </pc:spChg>
        <pc:spChg chg="add mod">
          <ac:chgData name="Mochammad Irzan" userId="179137ea-2c9c-4136-bf34-44c697e89af7" providerId="ADAL" clId="{ECD9E965-6453-AB43-A7B8-F8F0AA67ECC9}" dt="2023-04-16T17:57:27.776" v="240" actId="1076"/>
          <ac:spMkLst>
            <pc:docMk/>
            <pc:sldMk cId="481125641" sldId="381"/>
            <ac:spMk id="48" creationId="{E12AEA59-7347-4654-DC26-3E72A1E61C06}"/>
          </ac:spMkLst>
        </pc:spChg>
        <pc:spChg chg="add mod">
          <ac:chgData name="Mochammad Irzan" userId="179137ea-2c9c-4136-bf34-44c697e89af7" providerId="ADAL" clId="{ECD9E965-6453-AB43-A7B8-F8F0AA67ECC9}" dt="2023-04-16T17:56:24.495" v="221" actId="1076"/>
          <ac:spMkLst>
            <pc:docMk/>
            <pc:sldMk cId="481125641" sldId="381"/>
            <ac:spMk id="50" creationId="{3580991F-71FC-1997-3734-FA47D27ABB3D}"/>
          </ac:spMkLst>
        </pc:spChg>
        <pc:spChg chg="add mod">
          <ac:chgData name="Mochammad Irzan" userId="179137ea-2c9c-4136-bf34-44c697e89af7" providerId="ADAL" clId="{ECD9E965-6453-AB43-A7B8-F8F0AA67ECC9}" dt="2023-04-16T17:56:41.379" v="227" actId="1076"/>
          <ac:spMkLst>
            <pc:docMk/>
            <pc:sldMk cId="481125641" sldId="381"/>
            <ac:spMk id="52" creationId="{5960AD9D-7CA1-2099-5F56-381573F580FE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53" creationId="{2764C276-5613-7146-A0AA-D77BD9171B00}"/>
          </ac:spMkLst>
        </pc:spChg>
        <pc:spChg chg="add mod">
          <ac:chgData name="Mochammad Irzan" userId="179137ea-2c9c-4136-bf34-44c697e89af7" providerId="ADAL" clId="{ECD9E965-6453-AB43-A7B8-F8F0AA67ECC9}" dt="2023-04-16T17:56:56.495" v="233" actId="1076"/>
          <ac:spMkLst>
            <pc:docMk/>
            <pc:sldMk cId="481125641" sldId="381"/>
            <ac:spMk id="56" creationId="{E06D9288-B69D-9B09-FFFD-74A25CC1539A}"/>
          </ac:spMkLst>
        </pc:spChg>
        <pc:spChg chg="del mod">
          <ac:chgData name="Mochammad Irzan" userId="179137ea-2c9c-4136-bf34-44c697e89af7" providerId="ADAL" clId="{ECD9E965-6453-AB43-A7B8-F8F0AA67ECC9}" dt="2023-04-16T17:52:50.017" v="129" actId="478"/>
          <ac:spMkLst>
            <pc:docMk/>
            <pc:sldMk cId="481125641" sldId="381"/>
            <ac:spMk id="58" creationId="{959E1838-5E23-1041-B5BC-C87257F4B851}"/>
          </ac:spMkLst>
        </pc:spChg>
        <pc:spChg chg="mod">
          <ac:chgData name="Mochammad Irzan" userId="179137ea-2c9c-4136-bf34-44c697e89af7" providerId="ADAL" clId="{ECD9E965-6453-AB43-A7B8-F8F0AA67ECC9}" dt="2023-04-16T17:53:16.184" v="134" actId="1076"/>
          <ac:spMkLst>
            <pc:docMk/>
            <pc:sldMk cId="481125641" sldId="381"/>
            <ac:spMk id="61" creationId="{AAD13F32-D2C1-3D41-9036-D19974608224}"/>
          </ac:spMkLst>
        </pc:spChg>
        <pc:spChg chg="add mod">
          <ac:chgData name="Mochammad Irzan" userId="179137ea-2c9c-4136-bf34-44c697e89af7" providerId="ADAL" clId="{ECD9E965-6453-AB43-A7B8-F8F0AA67ECC9}" dt="2023-04-16T17:57:16.280" v="239" actId="1076"/>
          <ac:spMkLst>
            <pc:docMk/>
            <pc:sldMk cId="481125641" sldId="381"/>
            <ac:spMk id="63" creationId="{0A2BE52F-7BB8-28B8-DB60-7DE1E3C96C4F}"/>
          </ac:spMkLst>
        </pc:spChg>
        <pc:spChg chg="add del mod">
          <ac:chgData name="Mochammad Irzan" userId="179137ea-2c9c-4136-bf34-44c697e89af7" providerId="ADAL" clId="{ECD9E965-6453-AB43-A7B8-F8F0AA67ECC9}" dt="2023-04-16T17:57:43.175" v="257" actId="478"/>
          <ac:spMkLst>
            <pc:docMk/>
            <pc:sldMk cId="481125641" sldId="381"/>
            <ac:spMk id="65" creationId="{B0C63183-6444-64D7-9AAD-1A57F7563371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66" creationId="{5EAE4BFD-8DE5-A747-8640-05A64BAD2AE7}"/>
          </ac:spMkLst>
        </pc:spChg>
        <pc:spChg chg="mod">
          <ac:chgData name="Mochammad Irzan" userId="179137ea-2c9c-4136-bf34-44c697e89af7" providerId="ADAL" clId="{ECD9E965-6453-AB43-A7B8-F8F0AA67ECC9}" dt="2023-04-16T17:53:08.470" v="132" actId="1076"/>
          <ac:spMkLst>
            <pc:docMk/>
            <pc:sldMk cId="481125641" sldId="381"/>
            <ac:spMk id="73" creationId="{DEBFD60B-C637-D94D-A523-9E87DBD672C3}"/>
          </ac:spMkLst>
        </pc:spChg>
        <pc:spChg chg="del mod">
          <ac:chgData name="Mochammad Irzan" userId="179137ea-2c9c-4136-bf34-44c697e89af7" providerId="ADAL" clId="{ECD9E965-6453-AB43-A7B8-F8F0AA67ECC9}" dt="2023-04-16T17:52:45.423" v="126" actId="478"/>
          <ac:spMkLst>
            <pc:docMk/>
            <pc:sldMk cId="481125641" sldId="381"/>
            <ac:spMk id="109" creationId="{48324A9F-E87B-CA46-9DB7-59AF613B3263}"/>
          </ac:spMkLst>
        </pc:spChg>
        <pc:spChg chg="mod">
          <ac:chgData name="Mochammad Irzan" userId="179137ea-2c9c-4136-bf34-44c697e89af7" providerId="ADAL" clId="{ECD9E965-6453-AB43-A7B8-F8F0AA67ECC9}" dt="2023-04-16T17:53:48.249" v="140" actId="1076"/>
          <ac:spMkLst>
            <pc:docMk/>
            <pc:sldMk cId="481125641" sldId="381"/>
            <ac:spMk id="135" creationId="{6F142EEA-54F7-284B-ACBC-41761C3646C8}"/>
          </ac:spMkLst>
        </pc:spChg>
        <pc:spChg chg="del">
          <ac:chgData name="Mochammad Irzan" userId="179137ea-2c9c-4136-bf34-44c697e89af7" providerId="ADAL" clId="{ECD9E965-6453-AB43-A7B8-F8F0AA67ECC9}" dt="2023-04-16T17:53:39.060" v="138" actId="478"/>
          <ac:spMkLst>
            <pc:docMk/>
            <pc:sldMk cId="481125641" sldId="381"/>
            <ac:spMk id="136" creationId="{546C9607-AAC5-C64D-BE65-BDA913C5F072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197" creationId="{94515D17-20CB-ED4E-94C1-1F08999068C2}"/>
          </ac:spMkLst>
        </pc:spChg>
        <pc:spChg chg="mod">
          <ac:chgData name="Mochammad Irzan" userId="179137ea-2c9c-4136-bf34-44c697e89af7" providerId="ADAL" clId="{ECD9E965-6453-AB43-A7B8-F8F0AA67ECC9}" dt="2023-04-16T17:56:47.534" v="230" actId="1076"/>
          <ac:spMkLst>
            <pc:docMk/>
            <pc:sldMk cId="481125641" sldId="381"/>
            <ac:spMk id="201" creationId="{966430BC-6077-9846-A838-CD223855F088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233" creationId="{CEC1C883-29B7-8345-B228-A13D011C7C87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343" creationId="{575B74EA-EF46-2C41-8AC0-B53BBF27D5AD}"/>
          </ac:spMkLst>
        </pc:spChg>
        <pc:spChg chg="del">
          <ac:chgData name="Mochammad Irzan" userId="179137ea-2c9c-4136-bf34-44c697e89af7" providerId="ADAL" clId="{ECD9E965-6453-AB43-A7B8-F8F0AA67ECC9}" dt="2023-04-16T17:52:18.700" v="116" actId="478"/>
          <ac:spMkLst>
            <pc:docMk/>
            <pc:sldMk cId="481125641" sldId="381"/>
            <ac:spMk id="368" creationId="{AB506D11-E398-0D41-B56D-3E8C9421A206}"/>
          </ac:spMkLst>
        </pc:spChg>
        <pc:spChg chg="del">
          <ac:chgData name="Mochammad Irzan" userId="179137ea-2c9c-4136-bf34-44c697e89af7" providerId="ADAL" clId="{ECD9E965-6453-AB43-A7B8-F8F0AA67ECC9}" dt="2023-04-16T17:52:20.202" v="117" actId="478"/>
          <ac:spMkLst>
            <pc:docMk/>
            <pc:sldMk cId="481125641" sldId="381"/>
            <ac:spMk id="378" creationId="{5048D717-0121-F14C-BF78-10074141A7E8}"/>
          </ac:spMkLst>
        </pc:spChg>
        <pc:cxnChg chg="del mod">
          <ac:chgData name="Mochammad Irzan" userId="179137ea-2c9c-4136-bf34-44c697e89af7" providerId="ADAL" clId="{ECD9E965-6453-AB43-A7B8-F8F0AA67ECC9}" dt="2023-04-16T17:52:18.700" v="116" actId="478"/>
          <ac:cxnSpMkLst>
            <pc:docMk/>
            <pc:sldMk cId="481125641" sldId="381"/>
            <ac:cxnSpMk id="6" creationId="{105DC53A-CE88-9E53-4CD3-71C34557ECE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1" creationId="{4BCAD949-397B-0B49-832E-34C0D104C7DC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2" creationId="{B3EC8EEE-7FD5-A840-9EC2-7728B5CED3AE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5" creationId="{7347749F-B224-0941-9FE2-06DE8737A8C0}"/>
          </ac:cxnSpMkLst>
        </pc:cxnChg>
        <pc:cxnChg chg="del mod">
          <ac:chgData name="Mochammad Irzan" userId="179137ea-2c9c-4136-bf34-44c697e89af7" providerId="ADAL" clId="{ECD9E965-6453-AB43-A7B8-F8F0AA67ECC9}" dt="2023-04-16T17:52:18.700" v="116" actId="478"/>
          <ac:cxnSpMkLst>
            <pc:docMk/>
            <pc:sldMk cId="481125641" sldId="381"/>
            <ac:cxnSpMk id="16" creationId="{32FF956D-50A1-AC8B-D617-3EFD00760306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8" creationId="{36574B43-4954-8F4A-9525-A198D875074A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1" creationId="{6BD2AB3C-00DC-A948-9D18-628BBF5D3C52}"/>
          </ac:cxnSpMkLst>
        </pc:cxnChg>
        <pc:cxnChg chg="del mod">
          <ac:chgData name="Mochammad Irzan" userId="179137ea-2c9c-4136-bf34-44c697e89af7" providerId="ADAL" clId="{ECD9E965-6453-AB43-A7B8-F8F0AA67ECC9}" dt="2023-04-16T17:52:00.791" v="114" actId="478"/>
          <ac:cxnSpMkLst>
            <pc:docMk/>
            <pc:sldMk cId="481125641" sldId="381"/>
            <ac:cxnSpMk id="23" creationId="{A05DF0A5-EB32-44FA-EA17-D177A1C836DD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4" creationId="{1901E24D-7256-8B43-B899-9FA744D9537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0" creationId="{11BBE042-B9C8-1110-0905-47F6B38E151A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4" creationId="{C9DF1AD4-6AC8-C414-169A-36A710F7D557}"/>
          </ac:cxnSpMkLst>
        </pc:cxnChg>
        <pc:cxnChg chg="del mod">
          <ac:chgData name="Mochammad Irzan" userId="179137ea-2c9c-4136-bf34-44c697e89af7" providerId="ADAL" clId="{ECD9E965-6453-AB43-A7B8-F8F0AA67ECC9}" dt="2023-04-16T17:51:54.473" v="110" actId="478"/>
          <ac:cxnSpMkLst>
            <pc:docMk/>
            <pc:sldMk cId="481125641" sldId="381"/>
            <ac:cxnSpMk id="35" creationId="{B1051480-348E-C308-A8EE-E4FDA32ECC9A}"/>
          </ac:cxnSpMkLst>
        </pc:cxnChg>
        <pc:cxnChg chg="del mod">
          <ac:chgData name="Mochammad Irzan" userId="179137ea-2c9c-4136-bf34-44c697e89af7" providerId="ADAL" clId="{ECD9E965-6453-AB43-A7B8-F8F0AA67ECC9}" dt="2023-04-16T17:51:57.129" v="112" actId="478"/>
          <ac:cxnSpMkLst>
            <pc:docMk/>
            <pc:sldMk cId="481125641" sldId="381"/>
            <ac:cxnSpMk id="36" creationId="{9B7B92D5-ECA0-A747-9F1C-F9B160078F23}"/>
          </ac:cxnSpMkLst>
        </pc:cxnChg>
        <pc:cxnChg chg="del mod">
          <ac:chgData name="Mochammad Irzan" userId="179137ea-2c9c-4136-bf34-44c697e89af7" providerId="ADAL" clId="{ECD9E965-6453-AB43-A7B8-F8F0AA67ECC9}" dt="2023-04-16T17:51:55.751" v="111" actId="478"/>
          <ac:cxnSpMkLst>
            <pc:docMk/>
            <pc:sldMk cId="481125641" sldId="381"/>
            <ac:cxnSpMk id="39" creationId="{97E4B220-3C07-A2AE-962E-34E1D3609E24}"/>
          </ac:cxnSpMkLst>
        </pc:cxnChg>
        <pc:cxnChg chg="del mod">
          <ac:chgData name="Mochammad Irzan" userId="179137ea-2c9c-4136-bf34-44c697e89af7" providerId="ADAL" clId="{ECD9E965-6453-AB43-A7B8-F8F0AA67ECC9}" dt="2023-04-16T17:52:21.833" v="118" actId="478"/>
          <ac:cxnSpMkLst>
            <pc:docMk/>
            <pc:sldMk cId="481125641" sldId="381"/>
            <ac:cxnSpMk id="41" creationId="{3AF1A3A9-8352-694A-B553-39E8DBC3893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46" creationId="{84F94209-492B-3341-8A02-E6839A1189BD}"/>
          </ac:cxnSpMkLst>
        </pc:cxnChg>
        <pc:cxnChg chg="del mod">
          <ac:chgData name="Mochammad Irzan" userId="179137ea-2c9c-4136-bf34-44c697e89af7" providerId="ADAL" clId="{ECD9E965-6453-AB43-A7B8-F8F0AA67ECC9}" dt="2023-04-16T17:51:53.090" v="109" actId="478"/>
          <ac:cxnSpMkLst>
            <pc:docMk/>
            <pc:sldMk cId="481125641" sldId="381"/>
            <ac:cxnSpMk id="47" creationId="{1BBFF807-744C-1625-44E9-7DE3CFBB0C47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49" creationId="{C9991168-F442-8040-936C-55DFECDA963D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54" creationId="{33E6AAE1-D3FC-BE46-983F-4C0121826C56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57" creationId="{6B9A7E24-5B88-D344-87E6-50FB45148D44}"/>
          </ac:cxnSpMkLst>
        </pc:cxnChg>
        <pc:cxnChg chg="del mod">
          <ac:chgData name="Mochammad Irzan" userId="179137ea-2c9c-4136-bf34-44c697e89af7" providerId="ADAL" clId="{ECD9E965-6453-AB43-A7B8-F8F0AA67ECC9}" dt="2023-04-16T17:52:47.337" v="127" actId="478"/>
          <ac:cxnSpMkLst>
            <pc:docMk/>
            <pc:sldMk cId="481125641" sldId="381"/>
            <ac:cxnSpMk id="59" creationId="{956D6F39-CFCF-8D41-A934-B3B9355223E1}"/>
          </ac:cxnSpMkLst>
        </pc:cxnChg>
        <pc:cxnChg chg="mod">
          <ac:chgData name="Mochammad Irzan" userId="179137ea-2c9c-4136-bf34-44c697e89af7" providerId="ADAL" clId="{ECD9E965-6453-AB43-A7B8-F8F0AA67ECC9}" dt="2023-04-16T17:53:16.184" v="134" actId="1076"/>
          <ac:cxnSpMkLst>
            <pc:docMk/>
            <pc:sldMk cId="481125641" sldId="381"/>
            <ac:cxnSpMk id="62" creationId="{9E259FED-BBD0-AE4A-A3F5-691BEF90C50E}"/>
          </ac:cxnSpMkLst>
        </pc:cxnChg>
        <pc:cxnChg chg="del mod">
          <ac:chgData name="Mochammad Irzan" userId="179137ea-2c9c-4136-bf34-44c697e89af7" providerId="ADAL" clId="{ECD9E965-6453-AB43-A7B8-F8F0AA67ECC9}" dt="2023-04-16T17:52:48.657" v="128" actId="478"/>
          <ac:cxnSpMkLst>
            <pc:docMk/>
            <pc:sldMk cId="481125641" sldId="381"/>
            <ac:cxnSpMk id="64" creationId="{F2210302-B83D-8748-AC38-A43DF8E5A120}"/>
          </ac:cxnSpMkLst>
        </pc:cxnChg>
        <pc:cxnChg chg="add del mod">
          <ac:chgData name="Mochammad Irzan" userId="179137ea-2c9c-4136-bf34-44c697e89af7" providerId="ADAL" clId="{ECD9E965-6453-AB43-A7B8-F8F0AA67ECC9}" dt="2023-04-16T17:53:31.947" v="137" actId="478"/>
          <ac:cxnSpMkLst>
            <pc:docMk/>
            <pc:sldMk cId="481125641" sldId="381"/>
            <ac:cxnSpMk id="67" creationId="{C090D354-7DE9-2D48-9DE3-AAD938440921}"/>
          </ac:cxnSpMkLst>
        </pc:cxnChg>
        <pc:cxnChg chg="del mod">
          <ac:chgData name="Mochammad Irzan" userId="179137ea-2c9c-4136-bf34-44c697e89af7" providerId="ADAL" clId="{ECD9E965-6453-AB43-A7B8-F8F0AA67ECC9}" dt="2023-04-16T17:53:02.291" v="131" actId="478"/>
          <ac:cxnSpMkLst>
            <pc:docMk/>
            <pc:sldMk cId="481125641" sldId="381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83" creationId="{67F8E1D0-FCFA-C44B-8B6F-08907B334443}"/>
          </ac:cxnSpMkLst>
        </pc:cxnChg>
        <pc:cxnChg chg="mod">
          <ac:chgData name="Mochammad Irzan" userId="179137ea-2c9c-4136-bf34-44c697e89af7" providerId="ADAL" clId="{ECD9E965-6453-AB43-A7B8-F8F0AA67ECC9}" dt="2023-04-16T17:52:53.502" v="130" actId="14100"/>
          <ac:cxnSpMkLst>
            <pc:docMk/>
            <pc:sldMk cId="481125641" sldId="381"/>
            <ac:cxnSpMk id="87" creationId="{DBBC55D1-D7E4-E5F3-68D6-DB098DAFCE71}"/>
          </ac:cxnSpMkLst>
        </pc:cxnChg>
        <pc:cxnChg chg="del mod">
          <ac:chgData name="Mochammad Irzan" userId="179137ea-2c9c-4136-bf34-44c697e89af7" providerId="ADAL" clId="{ECD9E965-6453-AB43-A7B8-F8F0AA67ECC9}" dt="2023-04-16T17:52:41.780" v="125" actId="478"/>
          <ac:cxnSpMkLst>
            <pc:docMk/>
            <pc:sldMk cId="481125641" sldId="381"/>
            <ac:cxnSpMk id="93" creationId="{E1860E6C-1DDF-E1D0-066C-A1A0EE44C9BD}"/>
          </ac:cxnSpMkLst>
        </pc:cxnChg>
        <pc:cxnChg chg="del mod">
          <ac:chgData name="Mochammad Irzan" userId="179137ea-2c9c-4136-bf34-44c697e89af7" providerId="ADAL" clId="{ECD9E965-6453-AB43-A7B8-F8F0AA67ECC9}" dt="2023-04-16T17:52:38.769" v="123" actId="478"/>
          <ac:cxnSpMkLst>
            <pc:docMk/>
            <pc:sldMk cId="481125641" sldId="381"/>
            <ac:cxnSpMk id="121" creationId="{FFE4ACEC-1B25-B048-AD29-8622F2F91F1C}"/>
          </ac:cxnSpMkLst>
        </pc:cxnChg>
        <pc:cxnChg chg="del mod">
          <ac:chgData name="Mochammad Irzan" userId="179137ea-2c9c-4136-bf34-44c697e89af7" providerId="ADAL" clId="{ECD9E965-6453-AB43-A7B8-F8F0AA67ECC9}" dt="2023-04-16T17:52:40.369" v="124" actId="478"/>
          <ac:cxnSpMkLst>
            <pc:docMk/>
            <pc:sldMk cId="481125641" sldId="381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ECD9E965-6453-AB43-A7B8-F8F0AA67ECC9}" dt="2023-04-16T17:56:47.534" v="230" actId="1076"/>
          <ac:cxnSpMkLst>
            <pc:docMk/>
            <pc:sldMk cId="481125641" sldId="381"/>
            <ac:cxnSpMk id="137" creationId="{C6E4E634-5243-2C44-B933-E6A63DAD24C3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16" creationId="{29EB1C6D-EE64-E846-852B-BC2DBBFFCE17}"/>
          </ac:cxnSpMkLst>
        </pc:cxnChg>
        <pc:cxnChg chg="del mod">
          <ac:chgData name="Mochammad Irzan" userId="179137ea-2c9c-4136-bf34-44c697e89af7" providerId="ADAL" clId="{ECD9E965-6453-AB43-A7B8-F8F0AA67ECC9}" dt="2023-04-16T17:52:23.373" v="119" actId="478"/>
          <ac:cxnSpMkLst>
            <pc:docMk/>
            <pc:sldMk cId="481125641" sldId="381"/>
            <ac:cxnSpMk id="225" creationId="{54A95F82-0B7D-4843-94EA-6B466C19DA2A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34" creationId="{CD604B96-3262-1949-87A1-1B4BF997E547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35" creationId="{A9B048DB-F4BB-944A-A043-3D8280EE2B90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67" creationId="{6DE05B94-C16E-8949-AF50-A185D93A5056}"/>
          </ac:cxnSpMkLst>
        </pc:cxnChg>
        <pc:cxnChg chg="mod">
          <ac:chgData name="Mochammad Irzan" userId="179137ea-2c9c-4136-bf34-44c697e89af7" providerId="ADAL" clId="{ECD9E965-6453-AB43-A7B8-F8F0AA67ECC9}" dt="2023-04-16T17:53:21.896" v="135" actId="1076"/>
          <ac:cxnSpMkLst>
            <pc:docMk/>
            <pc:sldMk cId="481125641" sldId="381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ECD9E965-6453-AB43-A7B8-F8F0AA67ECC9}" dt="2023-04-16T17:53:08.470" v="132" actId="1076"/>
          <ac:cxnSpMkLst>
            <pc:docMk/>
            <pc:sldMk cId="481125641" sldId="381"/>
            <ac:cxnSpMk id="273" creationId="{807F5529-90C5-9A4A-AD5B-81456AD42DA2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44" creationId="{93CB3AEB-415D-6646-A349-BC704B15E7A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47" creationId="{572B638A-85FF-A546-A5EB-7230A852CDB9}"/>
          </ac:cxnSpMkLst>
        </pc:cxnChg>
        <pc:cxnChg chg="del mod">
          <ac:chgData name="Mochammad Irzan" userId="179137ea-2c9c-4136-bf34-44c697e89af7" providerId="ADAL" clId="{ECD9E965-6453-AB43-A7B8-F8F0AA67ECC9}" dt="2023-04-16T17:52:18.700" v="116" actId="478"/>
          <ac:cxnSpMkLst>
            <pc:docMk/>
            <pc:sldMk cId="481125641" sldId="381"/>
            <ac:cxnSpMk id="371" creationId="{90802CA1-2CF5-254F-9AC7-10924F11000E}"/>
          </ac:cxnSpMkLst>
        </pc:cxnChg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  <pc:docChgLst>
    <pc:chgData name="Mochammad Irzan" userId="179137ea-2c9c-4136-bf34-44c697e89af7" providerId="ADAL" clId="{73ADBC3B-60D3-F440-BD28-B764538B4AD8}"/>
    <pc:docChg chg="undo custSel addSld modSld">
      <pc:chgData name="Mochammad Irzan" userId="179137ea-2c9c-4136-bf34-44c697e89af7" providerId="ADAL" clId="{73ADBC3B-60D3-F440-BD28-B764538B4AD8}" dt="2024-03-14T06:34:23.441" v="85" actId="1076"/>
      <pc:docMkLst>
        <pc:docMk/>
      </pc:docMkLst>
      <pc:sldChg chg="delSp modSp add mod">
        <pc:chgData name="Mochammad Irzan" userId="179137ea-2c9c-4136-bf34-44c697e89af7" providerId="ADAL" clId="{73ADBC3B-60D3-F440-BD28-B764538B4AD8}" dt="2024-03-13T05:35:03.033" v="19" actId="1076"/>
        <pc:sldMkLst>
          <pc:docMk/>
          <pc:sldMk cId="59542382" sldId="398"/>
        </pc:sldMkLst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3" creationId="{D365C8B4-1DF3-A5AB-A7D1-D9EBC49B3A89}"/>
          </ac:spMkLst>
        </pc:spChg>
        <pc:spChg chg="del">
          <ac:chgData name="Mochammad Irzan" userId="179137ea-2c9c-4136-bf34-44c697e89af7" providerId="ADAL" clId="{73ADBC3B-60D3-F440-BD28-B764538B4AD8}" dt="2024-03-13T05:34:50.083" v="15" actId="478"/>
          <ac:spMkLst>
            <pc:docMk/>
            <pc:sldMk cId="59542382" sldId="398"/>
            <ac:spMk id="8" creationId="{6B818D1D-7C21-F8F7-C8A1-E4C757FDB67A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11" creationId="{98CEDE1E-F0FE-E7D2-0935-C29DE18EE1B5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12" creationId="{C67A86EF-FB91-9A5D-59C6-4F0E30A0BE01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21" creationId="{686FA8CF-64D0-C27D-71E9-E209AAE9D211}"/>
          </ac:spMkLst>
        </pc:spChg>
        <pc:spChg chg="del">
          <ac:chgData name="Mochammad Irzan" userId="179137ea-2c9c-4136-bf34-44c697e89af7" providerId="ADAL" clId="{73ADBC3B-60D3-F440-BD28-B764538B4AD8}" dt="2024-03-13T05:34:55.971" v="18" actId="478"/>
          <ac:spMkLst>
            <pc:docMk/>
            <pc:sldMk cId="59542382" sldId="398"/>
            <ac:spMk id="25" creationId="{108EAB69-32B5-6717-A629-36973F731C20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33" creationId="{F26F98BB-C52E-8843-88C7-C1F83B2E84D6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34" creationId="{33B3F76C-4497-E54D-A448-24447BF4E8BE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43" creationId="{1290A621-6DB6-5D2A-BBAB-56B2D71AD831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52" creationId="{29D3161C-DE6A-E141-C7BA-EA0516CD0964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53" creationId="{35BE962A-0522-4EFE-CEA9-265D52D23AED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78" creationId="{7B48E5BB-8FC3-DD4C-8E9F-941F55D89CDA}"/>
          </ac:spMkLst>
        </pc:spChg>
        <pc:spChg chg="del">
          <ac:chgData name="Mochammad Irzan" userId="179137ea-2c9c-4136-bf34-44c697e89af7" providerId="ADAL" clId="{73ADBC3B-60D3-F440-BD28-B764538B4AD8}" dt="2024-03-13T05:34:28.854" v="1" actId="478"/>
          <ac:spMkLst>
            <pc:docMk/>
            <pc:sldMk cId="59542382" sldId="398"/>
            <ac:spMk id="135" creationId="{6F142EEA-54F7-284B-ACBC-41761C3646C8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136" creationId="{546C9607-AAC5-C64D-BE65-BDA913C5F072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202" creationId="{149F45D4-105F-EE46-914D-75B5D51573F9}"/>
          </ac:spMkLst>
        </pc:sp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4" creationId="{2F8D4E46-A2B6-BE67-3AF0-8F02FB43E70D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13" creationId="{431F68C1-BD34-65EA-2454-6CFBDD91CC2A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20" creationId="{E37533F3-279E-A54F-1E71-8822F448AE5D}"/>
          </ac:cxnSpMkLst>
        </pc:cxnChg>
        <pc:cxnChg chg="del mod">
          <ac:chgData name="Mochammad Irzan" userId="179137ea-2c9c-4136-bf34-44c697e89af7" providerId="ADAL" clId="{73ADBC3B-60D3-F440-BD28-B764538B4AD8}" dt="2024-03-13T05:34:31.183" v="2" actId="478"/>
          <ac:cxnSpMkLst>
            <pc:docMk/>
            <pc:sldMk cId="59542382" sldId="398"/>
            <ac:cxnSpMk id="22" creationId="{8EC47BE3-2804-07DF-5EC6-ED88F852C07C}"/>
          </ac:cxnSpMkLst>
        </pc:cxnChg>
        <pc:cxnChg chg="del mod">
          <ac:chgData name="Mochammad Irzan" userId="179137ea-2c9c-4136-bf34-44c697e89af7" providerId="ADAL" clId="{73ADBC3B-60D3-F440-BD28-B764538B4AD8}" dt="2024-03-13T05:34:53.674" v="17" actId="478"/>
          <ac:cxnSpMkLst>
            <pc:docMk/>
            <pc:sldMk cId="59542382" sldId="398"/>
            <ac:cxnSpMk id="26" creationId="{118514B2-C74A-4CE3-83F2-D30F992152C7}"/>
          </ac:cxnSpMkLst>
        </pc:cxnChg>
        <pc:cxnChg chg="del mod">
          <ac:chgData name="Mochammad Irzan" userId="179137ea-2c9c-4136-bf34-44c697e89af7" providerId="ADAL" clId="{73ADBC3B-60D3-F440-BD28-B764538B4AD8}" dt="2024-03-13T05:34:46.996" v="13" actId="478"/>
          <ac:cxnSpMkLst>
            <pc:docMk/>
            <pc:sldMk cId="59542382" sldId="398"/>
            <ac:cxnSpMk id="40" creationId="{BFCEEF8F-AAA8-0031-A062-291CCB8C2C22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41" creationId="{3AF1A3A9-8352-694A-B553-39E8DBC38938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44" creationId="{D252F478-4D30-BCD7-43C5-913419DF8D94}"/>
          </ac:cxnSpMkLst>
        </pc:cxnChg>
        <pc:cxnChg chg="del mod">
          <ac:chgData name="Mochammad Irzan" userId="179137ea-2c9c-4136-bf34-44c697e89af7" providerId="ADAL" clId="{73ADBC3B-60D3-F440-BD28-B764538B4AD8}" dt="2024-03-13T05:34:48.460" v="14" actId="478"/>
          <ac:cxnSpMkLst>
            <pc:docMk/>
            <pc:sldMk cId="59542382" sldId="398"/>
            <ac:cxnSpMk id="46" creationId="{49468036-5EDB-CFE5-1AF9-92793B10500B}"/>
          </ac:cxnSpMkLst>
        </pc:cxnChg>
        <pc:cxnChg chg="del mod">
          <ac:chgData name="Mochammad Irzan" userId="179137ea-2c9c-4136-bf34-44c697e89af7" providerId="ADAL" clId="{73ADBC3B-60D3-F440-BD28-B764538B4AD8}" dt="2024-03-13T05:34:51.746" v="16" actId="478"/>
          <ac:cxnSpMkLst>
            <pc:docMk/>
            <pc:sldMk cId="59542382" sldId="398"/>
            <ac:cxnSpMk id="49" creationId="{ADCC2F46-BE0B-F5C2-B61E-4A859E595198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72" creationId="{0598A6DA-A01A-3640-B8A7-8E1D99FC59B5}"/>
          </ac:cxnSpMkLst>
        </pc:cxnChg>
      </pc:sldChg>
      <pc:sldChg chg="addSp delSp modSp add mod">
        <pc:chgData name="Mochammad Irzan" userId="179137ea-2c9c-4136-bf34-44c697e89af7" providerId="ADAL" clId="{73ADBC3B-60D3-F440-BD28-B764538B4AD8}" dt="2024-03-14T06:34:23.441" v="85" actId="1076"/>
        <pc:sldMkLst>
          <pc:docMk/>
          <pc:sldMk cId="1948830736" sldId="399"/>
        </pc:sldMkLst>
        <pc:spChg chg="mod">
          <ac:chgData name="Mochammad Irzan" userId="179137ea-2c9c-4136-bf34-44c697e89af7" providerId="ADAL" clId="{73ADBC3B-60D3-F440-BD28-B764538B4AD8}" dt="2024-03-14T06:33:39.040" v="78" actId="1076"/>
          <ac:spMkLst>
            <pc:docMk/>
            <pc:sldMk cId="1948830736" sldId="399"/>
            <ac:spMk id="33" creationId="{F26F98BB-C52E-8843-88C7-C1F83B2E84D6}"/>
          </ac:spMkLst>
        </pc:spChg>
        <pc:spChg chg="mod">
          <ac:chgData name="Mochammad Irzan" userId="179137ea-2c9c-4136-bf34-44c697e89af7" providerId="ADAL" clId="{73ADBC3B-60D3-F440-BD28-B764538B4AD8}" dt="2024-03-14T06:31:14.361" v="52" actId="1076"/>
          <ac:spMkLst>
            <pc:docMk/>
            <pc:sldMk cId="1948830736" sldId="399"/>
            <ac:spMk id="78" creationId="{B5C3DBBE-6003-3345-8E71-4F45E8571A63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103" creationId="{C4EB33DE-4B3D-2248-9E2A-89DD20E6CAFE}"/>
          </ac:spMkLst>
        </pc:spChg>
        <pc:spChg chg="mod">
          <ac:chgData name="Mochammad Irzan" userId="179137ea-2c9c-4136-bf34-44c697e89af7" providerId="ADAL" clId="{73ADBC3B-60D3-F440-BD28-B764538B4AD8}" dt="2024-03-14T06:33:29.279" v="76" actId="1076"/>
          <ac:spMkLst>
            <pc:docMk/>
            <pc:sldMk cId="1948830736" sldId="399"/>
            <ac:spMk id="109" creationId="{48324A9F-E87B-CA46-9DB7-59AF613B3263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130" creationId="{5F7C4FB3-8030-584E-949F-C052096678CA}"/>
          </ac:spMkLst>
        </pc:spChg>
        <pc:spChg chg="mod">
          <ac:chgData name="Mochammad Irzan" userId="179137ea-2c9c-4136-bf34-44c697e89af7" providerId="ADAL" clId="{73ADBC3B-60D3-F440-BD28-B764538B4AD8}" dt="2024-03-14T06:27:29.824" v="28" actId="20577"/>
          <ac:spMkLst>
            <pc:docMk/>
            <pc:sldMk cId="1948830736" sldId="399"/>
            <ac:spMk id="162" creationId="{D16E4F7E-A4D9-A1B9-FD6A-DD873FC59529}"/>
          </ac:spMkLst>
        </pc:spChg>
        <pc:spChg chg="mod">
          <ac:chgData name="Mochammad Irzan" userId="179137ea-2c9c-4136-bf34-44c697e89af7" providerId="ADAL" clId="{73ADBC3B-60D3-F440-BD28-B764538B4AD8}" dt="2024-03-14T06:27:28.446" v="26" actId="20577"/>
          <ac:spMkLst>
            <pc:docMk/>
            <pc:sldMk cId="1948830736" sldId="399"/>
            <ac:spMk id="163" creationId="{1E17AE61-8DFE-6BA5-B743-66EDE774F9B1}"/>
          </ac:spMkLst>
        </pc:spChg>
        <pc:spChg chg="mod">
          <ac:chgData name="Mochammad Irzan" userId="179137ea-2c9c-4136-bf34-44c697e89af7" providerId="ADAL" clId="{73ADBC3B-60D3-F440-BD28-B764538B4AD8}" dt="2024-03-14T06:34:17.523" v="84" actId="1076"/>
          <ac:spMkLst>
            <pc:docMk/>
            <pc:sldMk cId="1948830736" sldId="399"/>
            <ac:spMk id="164" creationId="{A703BBDB-AD1C-E4D1-7F53-279ABBE1D4E0}"/>
          </ac:spMkLst>
        </pc:spChg>
        <pc:spChg chg="mod">
          <ac:chgData name="Mochammad Irzan" userId="179137ea-2c9c-4136-bf34-44c697e89af7" providerId="ADAL" clId="{73ADBC3B-60D3-F440-BD28-B764538B4AD8}" dt="2024-03-14T06:34:17.523" v="84" actId="1076"/>
          <ac:spMkLst>
            <pc:docMk/>
            <pc:sldMk cId="1948830736" sldId="399"/>
            <ac:spMk id="171" creationId="{5C73592B-4F3C-01F3-9381-369546D06E40}"/>
          </ac:spMkLst>
        </pc:spChg>
        <pc:spChg chg="mod">
          <ac:chgData name="Mochammad Irzan" userId="179137ea-2c9c-4136-bf34-44c697e89af7" providerId="ADAL" clId="{73ADBC3B-60D3-F440-BD28-B764538B4AD8}" dt="2024-03-14T06:33:47.366" v="80" actId="1076"/>
          <ac:spMkLst>
            <pc:docMk/>
            <pc:sldMk cId="1948830736" sldId="399"/>
            <ac:spMk id="172" creationId="{826DB9C9-16F4-39D5-B898-1792BCE5002A}"/>
          </ac:spMkLst>
        </pc:spChg>
        <pc:spChg chg="mod">
          <ac:chgData name="Mochammad Irzan" userId="179137ea-2c9c-4136-bf34-44c697e89af7" providerId="ADAL" clId="{73ADBC3B-60D3-F440-BD28-B764538B4AD8}" dt="2024-03-14T06:34:23.441" v="85" actId="1076"/>
          <ac:spMkLst>
            <pc:docMk/>
            <pc:sldMk cId="1948830736" sldId="399"/>
            <ac:spMk id="224" creationId="{04D4A2E5-AC6E-FA53-9DDD-8AAFA9A26D7D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583" creationId="{B2EF151D-E11E-0611-39AA-97538BC1A58E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584" creationId="{BE3FB4C0-2F76-5565-25D6-B589DD06978D}"/>
          </ac:spMkLst>
        </pc:spChg>
        <pc:spChg chg="mod">
          <ac:chgData name="Mochammad Irzan" userId="179137ea-2c9c-4136-bf34-44c697e89af7" providerId="ADAL" clId="{73ADBC3B-60D3-F440-BD28-B764538B4AD8}" dt="2024-03-14T06:33:02.808" v="70" actId="1076"/>
          <ac:spMkLst>
            <pc:docMk/>
            <pc:sldMk cId="1948830736" sldId="399"/>
            <ac:spMk id="634" creationId="{C8429632-7BDE-3EE0-B984-A49F0FEF0525}"/>
          </ac:spMkLst>
        </pc:spChg>
        <pc:cxnChg chg="add mod">
          <ac:chgData name="Mochammad Irzan" userId="179137ea-2c9c-4136-bf34-44c697e89af7" providerId="ADAL" clId="{73ADBC3B-60D3-F440-BD28-B764538B4AD8}" dt="2024-03-14T06:33:29.279" v="76" actId="1076"/>
          <ac:cxnSpMkLst>
            <pc:docMk/>
            <pc:sldMk cId="1948830736" sldId="399"/>
            <ac:cxnSpMk id="66" creationId="{FB1990C3-B7B1-879B-55D3-80B46050E16F}"/>
          </ac:cxnSpMkLst>
        </pc:cxnChg>
        <pc:cxnChg chg="del mod">
          <ac:chgData name="Mochammad Irzan" userId="179137ea-2c9c-4136-bf34-44c697e89af7" providerId="ADAL" clId="{73ADBC3B-60D3-F440-BD28-B764538B4AD8}" dt="2024-03-14T06:32:35.837" v="62" actId="478"/>
          <ac:cxnSpMkLst>
            <pc:docMk/>
            <pc:sldMk cId="1948830736" sldId="399"/>
            <ac:cxnSpMk id="98" creationId="{38B94147-826C-1E41-961A-E601F1F06B39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65" creationId="{9FD0B5B0-B9A3-2EC8-9BC0-5A6B116FCF6F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66" creationId="{2523C869-85BD-E8A7-FC50-0A9CDFD85657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67" creationId="{7D09E74B-652F-A6B8-7244-35814D231416}"/>
          </ac:cxnSpMkLst>
        </pc:cxnChg>
        <pc:cxnChg chg="mod">
          <ac:chgData name="Mochammad Irzan" userId="179137ea-2c9c-4136-bf34-44c697e89af7" providerId="ADAL" clId="{73ADBC3B-60D3-F440-BD28-B764538B4AD8}" dt="2024-03-14T06:33:47.366" v="80" actId="1076"/>
          <ac:cxnSpMkLst>
            <pc:docMk/>
            <pc:sldMk cId="1948830736" sldId="399"/>
            <ac:cxnSpMk id="168" creationId="{D423D580-B29F-62E4-7E0F-2B7C25315F07}"/>
          </ac:cxnSpMkLst>
        </pc:cxnChg>
        <pc:cxnChg chg="mod">
          <ac:chgData name="Mochammad Irzan" userId="179137ea-2c9c-4136-bf34-44c697e89af7" providerId="ADAL" clId="{73ADBC3B-60D3-F440-BD28-B764538B4AD8}" dt="2024-03-14T06:33:47.366" v="80" actId="1076"/>
          <ac:cxnSpMkLst>
            <pc:docMk/>
            <pc:sldMk cId="1948830736" sldId="399"/>
            <ac:cxnSpMk id="169" creationId="{689EEC02-D75C-DF30-C0AC-AB39E7C9290E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70" creationId="{C437B325-2B2E-122C-2C8B-F55799F137AC}"/>
          </ac:cxnSpMkLst>
        </pc:cxnChg>
        <pc:cxnChg chg="mod">
          <ac:chgData name="Mochammad Irzan" userId="179137ea-2c9c-4136-bf34-44c697e89af7" providerId="ADAL" clId="{73ADBC3B-60D3-F440-BD28-B764538B4AD8}" dt="2024-03-14T06:28:47.839" v="29" actId="1076"/>
          <ac:cxnSpMkLst>
            <pc:docMk/>
            <pc:sldMk cId="1948830736" sldId="399"/>
            <ac:cxnSpMk id="225" creationId="{54A95F82-0B7D-4843-94EA-6B466C19DA2A}"/>
          </ac:cxnSpMkLst>
        </pc:cxnChg>
        <pc:cxnChg chg="mod">
          <ac:chgData name="Mochammad Irzan" userId="179137ea-2c9c-4136-bf34-44c697e89af7" providerId="ADAL" clId="{73ADBC3B-60D3-F440-BD28-B764538B4AD8}" dt="2024-03-14T06:34:23.441" v="85" actId="1076"/>
          <ac:cxnSpMkLst>
            <pc:docMk/>
            <pc:sldMk cId="1948830736" sldId="399"/>
            <ac:cxnSpMk id="226" creationId="{BA2D3AF9-BC06-4EC0-110B-4FF3354FA34C}"/>
          </ac:cxnSpMkLst>
        </pc:cxnChg>
        <pc:cxnChg chg="mod">
          <ac:chgData name="Mochammad Irzan" userId="179137ea-2c9c-4136-bf34-44c697e89af7" providerId="ADAL" clId="{73ADBC3B-60D3-F440-BD28-B764538B4AD8}" dt="2024-03-14T06:31:41.231" v="57" actId="14100"/>
          <ac:cxnSpMkLst>
            <pc:docMk/>
            <pc:sldMk cId="1948830736" sldId="399"/>
            <ac:cxnSpMk id="227" creationId="{901DC6FC-BD4A-6787-8B68-5CB7A25D976F}"/>
          </ac:cxnSpMkLst>
        </pc:cxnChg>
        <pc:cxnChg chg="mod">
          <ac:chgData name="Mochammad Irzan" userId="179137ea-2c9c-4136-bf34-44c697e89af7" providerId="ADAL" clId="{73ADBC3B-60D3-F440-BD28-B764538B4AD8}" dt="2024-03-14T06:31:34.429" v="56" actId="14100"/>
          <ac:cxnSpMkLst>
            <pc:docMk/>
            <pc:sldMk cId="1948830736" sldId="399"/>
            <ac:cxnSpMk id="228" creationId="{CA2E318E-DAD3-FED8-D054-FEFFF55F5AF5}"/>
          </ac:cxnSpMkLst>
        </pc:cxnChg>
        <pc:cxnChg chg="mod">
          <ac:chgData name="Mochammad Irzan" userId="179137ea-2c9c-4136-bf34-44c697e89af7" providerId="ADAL" clId="{73ADBC3B-60D3-F440-BD28-B764538B4AD8}" dt="2024-03-14T06:33:29.279" v="76" actId="1076"/>
          <ac:cxnSpMkLst>
            <pc:docMk/>
            <pc:sldMk cId="1948830736" sldId="399"/>
            <ac:cxnSpMk id="229" creationId="{BC300984-AD36-0AAE-477C-C584E207F2D1}"/>
          </ac:cxnSpMkLst>
        </pc:cxnChg>
        <pc:cxnChg chg="mod">
          <ac:chgData name="Mochammad Irzan" userId="179137ea-2c9c-4136-bf34-44c697e89af7" providerId="ADAL" clId="{73ADBC3B-60D3-F440-BD28-B764538B4AD8}" dt="2024-03-14T06:33:29.279" v="76" actId="1076"/>
          <ac:cxnSpMkLst>
            <pc:docMk/>
            <pc:sldMk cId="1948830736" sldId="399"/>
            <ac:cxnSpMk id="230" creationId="{D747A118-F7CF-36D3-8B0F-648D9670ECD3}"/>
          </ac:cxnSpMkLst>
        </pc:cxnChg>
        <pc:cxnChg chg="mod">
          <ac:chgData name="Mochammad Irzan" userId="179137ea-2c9c-4136-bf34-44c697e89af7" providerId="ADAL" clId="{73ADBC3B-60D3-F440-BD28-B764538B4AD8}" dt="2024-03-14T06:34:23.441" v="85" actId="1076"/>
          <ac:cxnSpMkLst>
            <pc:docMk/>
            <pc:sldMk cId="1948830736" sldId="399"/>
            <ac:cxnSpMk id="231" creationId="{45229997-1BCC-001A-B546-9D8CD10A9C91}"/>
          </ac:cxnSpMkLst>
        </pc:cxnChg>
        <pc:cxnChg chg="mod">
          <ac:chgData name="Mochammad Irzan" userId="179137ea-2c9c-4136-bf34-44c697e89af7" providerId="ADAL" clId="{73ADBC3B-60D3-F440-BD28-B764538B4AD8}" dt="2024-03-14T06:31:14.361" v="52" actId="1076"/>
          <ac:cxnSpMkLst>
            <pc:docMk/>
            <pc:sldMk cId="1948830736" sldId="399"/>
            <ac:cxnSpMk id="251" creationId="{07EF7795-8A41-E72C-FE60-4CE8875DFB1F}"/>
          </ac:cxnSpMkLst>
        </pc:cxnChg>
        <pc:cxnChg chg="mod">
          <ac:chgData name="Mochammad Irzan" userId="179137ea-2c9c-4136-bf34-44c697e89af7" providerId="ADAL" clId="{73ADBC3B-60D3-F440-BD28-B764538B4AD8}" dt="2024-03-14T06:33:39.040" v="78" actId="1076"/>
          <ac:cxnSpMkLst>
            <pc:docMk/>
            <pc:sldMk cId="1948830736" sldId="399"/>
            <ac:cxnSpMk id="576" creationId="{121FD430-377D-7282-F99C-23C67EB23A09}"/>
          </ac:cxnSpMkLst>
        </pc:cxnChg>
        <pc:cxnChg chg="mod">
          <ac:chgData name="Mochammad Irzan" userId="179137ea-2c9c-4136-bf34-44c697e89af7" providerId="ADAL" clId="{73ADBC3B-60D3-F440-BD28-B764538B4AD8}" dt="2024-03-14T06:33:43.124" v="79" actId="14100"/>
          <ac:cxnSpMkLst>
            <pc:docMk/>
            <pc:sldMk cId="1948830736" sldId="399"/>
            <ac:cxnSpMk id="579" creationId="{75D84FA5-5990-BE45-4A47-99BAC6024B49}"/>
          </ac:cxnSpMkLst>
        </pc:cxnChg>
        <pc:cxnChg chg="mod">
          <ac:chgData name="Mochammad Irzan" userId="179137ea-2c9c-4136-bf34-44c697e89af7" providerId="ADAL" clId="{73ADBC3B-60D3-F440-BD28-B764538B4AD8}" dt="2024-03-14T06:28:47.839" v="29" actId="1076"/>
          <ac:cxnSpMkLst>
            <pc:docMk/>
            <pc:sldMk cId="1948830736" sldId="399"/>
            <ac:cxnSpMk id="588" creationId="{43FBE1D0-0D35-09B8-A951-7021DBE523AF}"/>
          </ac:cxnSpMkLst>
        </pc:cxnChg>
        <pc:cxnChg chg="mod">
          <ac:chgData name="Mochammad Irzan" userId="179137ea-2c9c-4136-bf34-44c697e89af7" providerId="ADAL" clId="{73ADBC3B-60D3-F440-BD28-B764538B4AD8}" dt="2024-03-14T06:28:47.839" v="29" actId="1076"/>
          <ac:cxnSpMkLst>
            <pc:docMk/>
            <pc:sldMk cId="1948830736" sldId="399"/>
            <ac:cxnSpMk id="592" creationId="{62F364AB-29DB-7E9D-C62D-5FFCC856D800}"/>
          </ac:cxnSpMkLst>
        </pc:cxnChg>
        <pc:cxnChg chg="mod">
          <ac:chgData name="Mochammad Irzan" userId="179137ea-2c9c-4136-bf34-44c697e89af7" providerId="ADAL" clId="{73ADBC3B-60D3-F440-BD28-B764538B4AD8}" dt="2024-03-14T06:33:39.040" v="78" actId="1076"/>
          <ac:cxnSpMkLst>
            <pc:docMk/>
            <pc:sldMk cId="1948830736" sldId="399"/>
            <ac:cxnSpMk id="635" creationId="{7094FF9B-1572-6B44-F535-533F082015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5/17/24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5136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1209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86579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86579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5149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58459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86708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1004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86579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1209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814148" y="2401864"/>
            <a:ext cx="98742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814148" y="29901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br1-BR26A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4958954" y="4697628"/>
            <a:ext cx="90875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br2-BR34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57664" y="4727439"/>
            <a:ext cx="804807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br2-BR45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8977995">
            <a:off x="6986941" y="3799180"/>
            <a:ext cx="82914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br1-BR46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3987915" y="3805621"/>
            <a:ext cx="803113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br2-BR23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833670" y="3807304"/>
            <a:ext cx="799746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br2-BR56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2458646">
            <a:off x="4958259" y="3831034"/>
            <a:ext cx="87627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br1-BR24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587062" y="5434098"/>
            <a:ext cx="87289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br1/br2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5136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1209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86579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86579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795183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1076130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572948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789927" y="45149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1070874" y="458459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567692" y="486708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10178810" y="3510453"/>
            <a:ext cx="5256" cy="1004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116750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865793"/>
            <a:ext cx="1156993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390051" cy="1209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814148" y="29901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4958954" y="4697628"/>
            <a:ext cx="90875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br2-BR34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57664" y="4727439"/>
            <a:ext cx="804807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br2-BR45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8977995">
            <a:off x="6986941" y="3799180"/>
            <a:ext cx="82914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br2-BR46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3987915" y="3805621"/>
            <a:ext cx="803113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833670" y="3807304"/>
            <a:ext cx="799746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br3-BR56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2458646">
            <a:off x="4958259" y="3831034"/>
            <a:ext cx="87627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br2-BR24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390555" y="5779151"/>
            <a:ext cx="152232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br1/br2/br3/br4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303111" y="6196287"/>
            <a:ext cx="440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389639" y="461682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318376" y="5191804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06DDE0D-963A-1936-F9F9-A97444FCFF36}"/>
              </a:ext>
            </a:extLst>
          </p:cNvPr>
          <p:cNvSpPr/>
          <p:nvPr/>
        </p:nvSpPr>
        <p:spPr>
          <a:xfrm>
            <a:off x="2953875" y="2986159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br1-B12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CE6562-C4A2-23F3-9313-996145ECA620}"/>
              </a:ext>
            </a:extLst>
          </p:cNvPr>
          <p:cNvSpPr/>
          <p:nvPr/>
        </p:nvSpPr>
        <p:spPr>
          <a:xfrm rot="2467794">
            <a:off x="2912512" y="3868172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br1-BR13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F985A2-DD8D-3E8A-FC04-D00B5F4F21F9}"/>
              </a:ext>
            </a:extLst>
          </p:cNvPr>
          <p:cNvSpPr/>
          <p:nvPr/>
        </p:nvSpPr>
        <p:spPr>
          <a:xfrm>
            <a:off x="8740972" y="298615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br4-BR67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6C52C7-CFDF-EDBC-8431-C4F0CD6ACAC6}"/>
              </a:ext>
            </a:extLst>
          </p:cNvPr>
          <p:cNvSpPr/>
          <p:nvPr/>
        </p:nvSpPr>
        <p:spPr>
          <a:xfrm>
            <a:off x="8725632" y="469762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78078B-F2A4-513A-DBBB-FA370AF85DBD}"/>
              </a:ext>
            </a:extLst>
          </p:cNvPr>
          <p:cNvSpPr/>
          <p:nvPr/>
        </p:nvSpPr>
        <p:spPr>
          <a:xfrm rot="19057319">
            <a:off x="8756625" y="38149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14F01C-1D0E-5619-DEB9-9AE08FDF8633}"/>
              </a:ext>
            </a:extLst>
          </p:cNvPr>
          <p:cNvSpPr/>
          <p:nvPr/>
        </p:nvSpPr>
        <p:spPr>
          <a:xfrm rot="16200000">
            <a:off x="9721811" y="3844553"/>
            <a:ext cx="91399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br4-BR78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386AB45-595F-FFE4-EE09-7DB6191C1D51}"/>
              </a:ext>
            </a:extLst>
          </p:cNvPr>
          <p:cNvSpPr/>
          <p:nvPr/>
        </p:nvSpPr>
        <p:spPr>
          <a:xfrm>
            <a:off x="4063792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28D9CF-1981-3CC6-105C-3B5C818B6334}"/>
              </a:ext>
            </a:extLst>
          </p:cNvPr>
          <p:cNvCxnSpPr>
            <a:cxnSpLocks/>
            <a:stCxn id="23" idx="0"/>
            <a:endCxn id="7" idx="4"/>
          </p:cNvCxnSpPr>
          <p:nvPr/>
        </p:nvCxnSpPr>
        <p:spPr>
          <a:xfrm flipV="1">
            <a:off x="4400123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1C849A9-9452-1B35-47BD-49DC90471D37}"/>
              </a:ext>
            </a:extLst>
          </p:cNvPr>
          <p:cNvSpPr/>
          <p:nvPr/>
        </p:nvSpPr>
        <p:spPr>
          <a:xfrm>
            <a:off x="6076356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032034-BD0E-BE05-88A1-61765365DFDE}"/>
              </a:ext>
            </a:extLst>
          </p:cNvPr>
          <p:cNvCxnSpPr>
            <a:cxnSpLocks/>
            <a:stCxn id="33" idx="0"/>
            <a:endCxn id="10" idx="4"/>
          </p:cNvCxnSpPr>
          <p:nvPr/>
        </p:nvCxnSpPr>
        <p:spPr>
          <a:xfrm flipV="1">
            <a:off x="6412687" y="5217888"/>
            <a:ext cx="0" cy="299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B80F8-82AD-DDDC-0EC9-62736A18AA28}"/>
              </a:ext>
            </a:extLst>
          </p:cNvPr>
          <p:cNvSpPr/>
          <p:nvPr/>
        </p:nvSpPr>
        <p:spPr>
          <a:xfrm>
            <a:off x="7907721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05D45E-FCCB-A690-353A-63AB85BA75F2}"/>
              </a:ext>
            </a:extLst>
          </p:cNvPr>
          <p:cNvCxnSpPr>
            <a:cxnSpLocks/>
            <a:stCxn id="38" idx="0"/>
            <a:endCxn id="9" idx="4"/>
          </p:cNvCxnSpPr>
          <p:nvPr/>
        </p:nvCxnSpPr>
        <p:spPr>
          <a:xfrm flipV="1">
            <a:off x="8244052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425998-C63E-1DBE-F9E5-EE7E7562FA1A}"/>
              </a:ext>
            </a:extLst>
          </p:cNvPr>
          <p:cNvSpPr/>
          <p:nvPr/>
        </p:nvSpPr>
        <p:spPr>
          <a:xfrm>
            <a:off x="4064045" y="1902594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33EA20-B106-7C5D-C784-DF675F868DA0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flipH="1">
            <a:off x="4394869" y="2467562"/>
            <a:ext cx="5507" cy="33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71C24E9-5181-A0C4-8815-40AA7109E671}"/>
              </a:ext>
            </a:extLst>
          </p:cNvPr>
          <p:cNvSpPr/>
          <p:nvPr/>
        </p:nvSpPr>
        <p:spPr>
          <a:xfrm>
            <a:off x="7907721" y="1899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1A0268-A0C9-7D4D-B181-481037455C7F}"/>
              </a:ext>
            </a:extLst>
          </p:cNvPr>
          <p:cNvCxnSpPr>
            <a:cxnSpLocks/>
            <a:stCxn id="48" idx="2"/>
            <a:endCxn id="8" idx="0"/>
          </p:cNvCxnSpPr>
          <p:nvPr/>
        </p:nvCxnSpPr>
        <p:spPr>
          <a:xfrm flipH="1">
            <a:off x="8238798" y="2464420"/>
            <a:ext cx="5254" cy="3418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5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983181" y="2317105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2321420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2316164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8277971" y="230670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8293737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4043284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760946" y="2658470"/>
            <a:ext cx="560474" cy="10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757401" y="4376634"/>
            <a:ext cx="55876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035733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372064" y="2036436"/>
            <a:ext cx="0" cy="2806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7"/>
            <a:endCxn id="19" idx="3"/>
          </p:cNvCxnSpPr>
          <p:nvPr/>
        </p:nvCxnSpPr>
        <p:spPr>
          <a:xfrm flipV="1">
            <a:off x="2980028" y="2907439"/>
            <a:ext cx="1171902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3093929" y="4376635"/>
            <a:ext cx="94935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2985284" y="2907439"/>
            <a:ext cx="1171901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45" idx="3"/>
          </p:cNvCxnSpPr>
          <p:nvPr/>
        </p:nvCxnSpPr>
        <p:spPr>
          <a:xfrm flipV="1">
            <a:off x="4707148" y="2908964"/>
            <a:ext cx="1953044" cy="121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821049" y="4376635"/>
            <a:ext cx="3472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42" idx="7"/>
            <a:endCxn id="8" idx="3"/>
          </p:cNvCxnSpPr>
          <p:nvPr/>
        </p:nvCxnSpPr>
        <p:spPr>
          <a:xfrm flipV="1">
            <a:off x="7228176" y="2907775"/>
            <a:ext cx="1163696" cy="1219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3099185" y="2658470"/>
            <a:ext cx="938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707083" y="2306373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701827" y="4015098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9055736" y="2658470"/>
            <a:ext cx="651347" cy="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9071502" y="4367195"/>
            <a:ext cx="630325" cy="9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4812703" y="5823710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5456496" y="5840027"/>
            <a:ext cx="339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 that provide delay or network cut-off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E29413-6C04-1FFF-0299-AB65B7826A91}"/>
              </a:ext>
            </a:extLst>
          </p:cNvPr>
          <p:cNvSpPr/>
          <p:nvPr/>
        </p:nvSpPr>
        <p:spPr>
          <a:xfrm>
            <a:off x="979636" y="4024537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A986E5-F836-9E44-F930-D214EB6BE253}"/>
              </a:ext>
            </a:extLst>
          </p:cNvPr>
          <p:cNvSpPr/>
          <p:nvPr/>
        </p:nvSpPr>
        <p:spPr>
          <a:xfrm>
            <a:off x="4038029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FEEB63-8344-AE93-EE89-A068C29791E1}"/>
              </a:ext>
            </a:extLst>
          </p:cNvPr>
          <p:cNvSpPr/>
          <p:nvPr/>
        </p:nvSpPr>
        <p:spPr>
          <a:xfrm>
            <a:off x="6564312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0B6A11-204E-3B22-9FFE-FF39578DA471}"/>
              </a:ext>
            </a:extLst>
          </p:cNvPr>
          <p:cNvSpPr/>
          <p:nvPr/>
        </p:nvSpPr>
        <p:spPr>
          <a:xfrm>
            <a:off x="6546291" y="23078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0E5045-73D5-E424-C8FA-B2A6109E74C6}"/>
              </a:ext>
            </a:extLst>
          </p:cNvPr>
          <p:cNvCxnSpPr>
            <a:cxnSpLocks/>
            <a:stCxn id="10" idx="0"/>
            <a:endCxn id="19" idx="4"/>
          </p:cNvCxnSpPr>
          <p:nvPr/>
        </p:nvCxnSpPr>
        <p:spPr>
          <a:xfrm flipH="1" flipV="1">
            <a:off x="4426912" y="3010566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2716A-04A8-6B77-30F2-8069C7CE71E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H="1" flipV="1">
            <a:off x="6935174" y="3012091"/>
            <a:ext cx="18021" cy="1012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82C6F1-E343-F968-F0EF-DCFC0EE3491E}"/>
              </a:ext>
            </a:extLst>
          </p:cNvPr>
          <p:cNvCxnSpPr>
            <a:cxnSpLocks/>
            <a:stCxn id="42" idx="1"/>
            <a:endCxn id="19" idx="5"/>
          </p:cNvCxnSpPr>
          <p:nvPr/>
        </p:nvCxnSpPr>
        <p:spPr>
          <a:xfrm flipH="1" flipV="1">
            <a:off x="4701893" y="2907439"/>
            <a:ext cx="1976320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E21F19-F294-086D-E55A-F76FD8A1FDCB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7324056" y="2658806"/>
            <a:ext cx="953915" cy="1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84E401-5B14-DF24-E1C4-8CC64C376FB7}"/>
              </a:ext>
            </a:extLst>
          </p:cNvPr>
          <p:cNvCxnSpPr>
            <a:cxnSpLocks/>
            <a:stCxn id="45" idx="2"/>
            <a:endCxn id="19" idx="6"/>
          </p:cNvCxnSpPr>
          <p:nvPr/>
        </p:nvCxnSpPr>
        <p:spPr>
          <a:xfrm flipH="1" flipV="1">
            <a:off x="4815794" y="2658470"/>
            <a:ext cx="1730497" cy="1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17755C-B1BA-A7A8-6A68-562C20666083}"/>
              </a:ext>
            </a:extLst>
          </p:cNvPr>
          <p:cNvCxnSpPr>
            <a:cxnSpLocks/>
            <a:stCxn id="9" idx="1"/>
            <a:endCxn id="45" idx="5"/>
          </p:cNvCxnSpPr>
          <p:nvPr/>
        </p:nvCxnSpPr>
        <p:spPr>
          <a:xfrm flipH="1" flipV="1">
            <a:off x="7210155" y="2908964"/>
            <a:ext cx="1197483" cy="1218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713803B-86A4-3B9E-704C-5AB7EBCB898F}"/>
              </a:ext>
            </a:extLst>
          </p:cNvPr>
          <p:cNvSpPr/>
          <p:nvPr/>
        </p:nvSpPr>
        <p:spPr>
          <a:xfrm>
            <a:off x="2373972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8B12C0-08C0-C8A7-F811-A5344CA9A213}"/>
              </a:ext>
            </a:extLst>
          </p:cNvPr>
          <p:cNvCxnSpPr>
            <a:cxnSpLocks/>
            <a:stCxn id="142" idx="2"/>
            <a:endCxn id="6" idx="0"/>
          </p:cNvCxnSpPr>
          <p:nvPr/>
        </p:nvCxnSpPr>
        <p:spPr>
          <a:xfrm>
            <a:off x="2710303" y="2036436"/>
            <a:ext cx="0" cy="269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0CB8BCF7-247B-12D6-B44C-12654A06BD50}"/>
              </a:ext>
            </a:extLst>
          </p:cNvPr>
          <p:cNvSpPr/>
          <p:nvPr/>
        </p:nvSpPr>
        <p:spPr>
          <a:xfrm>
            <a:off x="8330522" y="146915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c3b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AF02E90-5E36-E836-5C3B-F30983512D95}"/>
              </a:ext>
            </a:extLst>
          </p:cNvPr>
          <p:cNvCxnSpPr>
            <a:cxnSpLocks/>
            <a:stCxn id="146" idx="2"/>
            <a:endCxn id="8" idx="0"/>
          </p:cNvCxnSpPr>
          <p:nvPr/>
        </p:nvCxnSpPr>
        <p:spPr>
          <a:xfrm>
            <a:off x="8666853" y="2034121"/>
            <a:ext cx="1" cy="272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C4A31D69-419A-7342-D736-3721817376D0}"/>
              </a:ext>
            </a:extLst>
          </p:cNvPr>
          <p:cNvSpPr/>
          <p:nvPr/>
        </p:nvSpPr>
        <p:spPr>
          <a:xfrm>
            <a:off x="9754378" y="146073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c3a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F3815E-60A4-19DD-74CA-BFD4BC0107EC}"/>
              </a:ext>
            </a:extLst>
          </p:cNvPr>
          <p:cNvCxnSpPr>
            <a:cxnSpLocks/>
            <a:stCxn id="148" idx="2"/>
            <a:endCxn id="106" idx="0"/>
          </p:cNvCxnSpPr>
          <p:nvPr/>
        </p:nvCxnSpPr>
        <p:spPr>
          <a:xfrm>
            <a:off x="10090709" y="2025706"/>
            <a:ext cx="5257" cy="280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A2D28-3DC3-F61D-E605-04A722DC5EF4}"/>
              </a:ext>
            </a:extLst>
          </p:cNvPr>
          <p:cNvSpPr/>
          <p:nvPr/>
        </p:nvSpPr>
        <p:spPr>
          <a:xfrm>
            <a:off x="1035733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c2a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6BF59E-56CC-8077-2C16-93EB7E89E8C4}"/>
              </a:ext>
            </a:extLst>
          </p:cNvPr>
          <p:cNvCxnSpPr>
            <a:cxnSpLocks/>
            <a:stCxn id="157" idx="0"/>
            <a:endCxn id="11" idx="4"/>
          </p:cNvCxnSpPr>
          <p:nvPr/>
        </p:nvCxnSpPr>
        <p:spPr>
          <a:xfrm flipH="1" flipV="1">
            <a:off x="1368519" y="4728730"/>
            <a:ext cx="3545" cy="349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946240C-75ED-8BD7-2B3C-E94B9B955FB7}"/>
              </a:ext>
            </a:extLst>
          </p:cNvPr>
          <p:cNvSpPr/>
          <p:nvPr/>
        </p:nvSpPr>
        <p:spPr>
          <a:xfrm>
            <a:off x="2373972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EF44127-151E-D901-C561-A3471129F944}"/>
              </a:ext>
            </a:extLst>
          </p:cNvPr>
          <p:cNvCxnSpPr>
            <a:cxnSpLocks/>
            <a:stCxn id="7" idx="4"/>
            <a:endCxn id="159" idx="0"/>
          </p:cNvCxnSpPr>
          <p:nvPr/>
        </p:nvCxnSpPr>
        <p:spPr>
          <a:xfrm>
            <a:off x="2705047" y="4728732"/>
            <a:ext cx="5256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AC09743-9515-1902-69C2-51C089FA8ED8}"/>
              </a:ext>
            </a:extLst>
          </p:cNvPr>
          <p:cNvSpPr/>
          <p:nvPr/>
        </p:nvSpPr>
        <p:spPr>
          <a:xfrm>
            <a:off x="8349534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c4b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2CF678E-2939-0E30-B040-CC873F751BF7}"/>
              </a:ext>
            </a:extLst>
          </p:cNvPr>
          <p:cNvCxnSpPr>
            <a:cxnSpLocks/>
            <a:stCxn id="168" idx="0"/>
            <a:endCxn id="9" idx="4"/>
          </p:cNvCxnSpPr>
          <p:nvPr/>
        </p:nvCxnSpPr>
        <p:spPr>
          <a:xfrm flipH="1" flipV="1">
            <a:off x="8682620" y="4728732"/>
            <a:ext cx="3245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D8F8142E-9313-F1EC-F46D-2DDF7F181148}"/>
              </a:ext>
            </a:extLst>
          </p:cNvPr>
          <p:cNvSpPr/>
          <p:nvPr/>
        </p:nvSpPr>
        <p:spPr>
          <a:xfrm>
            <a:off x="9754378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2D7B81-3F60-5564-2B56-4E74CAD1CB2B}"/>
              </a:ext>
            </a:extLst>
          </p:cNvPr>
          <p:cNvCxnSpPr>
            <a:cxnSpLocks/>
            <a:stCxn id="113" idx="4"/>
            <a:endCxn id="170" idx="0"/>
          </p:cNvCxnSpPr>
          <p:nvPr/>
        </p:nvCxnSpPr>
        <p:spPr>
          <a:xfrm flipH="1">
            <a:off x="10090709" y="4719291"/>
            <a:ext cx="1" cy="35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B78E8D1B-7918-68E7-43CD-450B0A914DA8}"/>
              </a:ext>
            </a:extLst>
          </p:cNvPr>
          <p:cNvSpPr/>
          <p:nvPr/>
        </p:nvSpPr>
        <p:spPr>
          <a:xfrm>
            <a:off x="3278491" y="25344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pe1p1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1277D04B-B8CF-2D28-EB25-A62E6AD5B155}"/>
              </a:ext>
            </a:extLst>
          </p:cNvPr>
          <p:cNvSpPr/>
          <p:nvPr/>
        </p:nvSpPr>
        <p:spPr>
          <a:xfrm>
            <a:off x="3274804" y="425260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pe2p2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40581E70-1211-9DDB-2606-F2440F540B14}"/>
              </a:ext>
            </a:extLst>
          </p:cNvPr>
          <p:cNvSpPr/>
          <p:nvPr/>
        </p:nvSpPr>
        <p:spPr>
          <a:xfrm>
            <a:off x="4159432" y="3377285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p1p2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11EEBAB0-AE10-9D7A-197D-5BA5351CD138}"/>
              </a:ext>
            </a:extLst>
          </p:cNvPr>
          <p:cNvSpPr/>
          <p:nvPr/>
        </p:nvSpPr>
        <p:spPr>
          <a:xfrm>
            <a:off x="6683468" y="335131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p3p4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8B091DC0-4B3E-0995-F08B-DFC8C8DB5BAA}"/>
              </a:ext>
            </a:extLst>
          </p:cNvPr>
          <p:cNvSpPr/>
          <p:nvPr/>
        </p:nvSpPr>
        <p:spPr>
          <a:xfrm>
            <a:off x="5454552" y="25344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p1p3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EE8058E-A7B9-8B91-0A90-EEA0189165FF}"/>
              </a:ext>
            </a:extLst>
          </p:cNvPr>
          <p:cNvSpPr/>
          <p:nvPr/>
        </p:nvSpPr>
        <p:spPr>
          <a:xfrm>
            <a:off x="5475080" y="42585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p2p4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2B5DA655-221B-7BBA-E862-61A8ED1613B0}"/>
              </a:ext>
            </a:extLst>
          </p:cNvPr>
          <p:cNvSpPr/>
          <p:nvPr/>
        </p:nvSpPr>
        <p:spPr>
          <a:xfrm>
            <a:off x="4853284" y="306171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p1p4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85996882-C7D4-F717-F9B5-A7B0400BEED2}"/>
              </a:ext>
            </a:extLst>
          </p:cNvPr>
          <p:cNvSpPr/>
          <p:nvPr/>
        </p:nvSpPr>
        <p:spPr>
          <a:xfrm>
            <a:off x="4849712" y="375601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p2p3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87A4F9C7-B115-A58E-AE1A-23FBF74E689D}"/>
              </a:ext>
            </a:extLst>
          </p:cNvPr>
          <p:cNvSpPr/>
          <p:nvPr/>
        </p:nvSpPr>
        <p:spPr>
          <a:xfrm>
            <a:off x="7501939" y="25301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pe3p3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11645E55-14C3-5B53-AAAE-A89177923912}"/>
              </a:ext>
            </a:extLst>
          </p:cNvPr>
          <p:cNvSpPr/>
          <p:nvPr/>
        </p:nvSpPr>
        <p:spPr>
          <a:xfrm>
            <a:off x="7511386" y="42585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Pe4p4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7B1F1E4A-7959-CB21-E69A-D00BC7C3FC63}"/>
              </a:ext>
            </a:extLst>
          </p:cNvPr>
          <p:cNvSpPr/>
          <p:nvPr/>
        </p:nvSpPr>
        <p:spPr>
          <a:xfrm>
            <a:off x="3053613" y="31427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pe1p2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6473BE8-742C-2E90-5F4C-5CC004C05CFE}"/>
              </a:ext>
            </a:extLst>
          </p:cNvPr>
          <p:cNvSpPr/>
          <p:nvPr/>
        </p:nvSpPr>
        <p:spPr>
          <a:xfrm>
            <a:off x="3039232" y="364164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pe2p1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038521AE-7C64-DF6F-5781-9DEE4C374221}"/>
              </a:ext>
            </a:extLst>
          </p:cNvPr>
          <p:cNvSpPr/>
          <p:nvPr/>
        </p:nvSpPr>
        <p:spPr>
          <a:xfrm>
            <a:off x="7773923" y="310930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pe3p4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0083FD1-96C1-9339-3155-63FA986758AE}"/>
              </a:ext>
            </a:extLst>
          </p:cNvPr>
          <p:cNvSpPr/>
          <p:nvPr/>
        </p:nvSpPr>
        <p:spPr>
          <a:xfrm>
            <a:off x="7827489" y="3672443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pe4p3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3835BCBE-7DCD-AA03-69AE-6C4122A38237}"/>
              </a:ext>
            </a:extLst>
          </p:cNvPr>
          <p:cNvSpPr/>
          <p:nvPr/>
        </p:nvSpPr>
        <p:spPr>
          <a:xfrm>
            <a:off x="4812703" y="6335220"/>
            <a:ext cx="672662" cy="3363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10A713-C329-B758-E1FA-1952CCD9C0B5}"/>
              </a:ext>
            </a:extLst>
          </p:cNvPr>
          <p:cNvSpPr txBox="1"/>
          <p:nvPr/>
        </p:nvSpPr>
        <p:spPr>
          <a:xfrm>
            <a:off x="5456496" y="6351537"/>
            <a:ext cx="204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Traffic generator/receiver</a:t>
            </a:r>
          </a:p>
        </p:txBody>
      </p:sp>
      <p:sp>
        <p:nvSpPr>
          <p:cNvPr id="214" name="Rectangle 5">
            <a:extLst>
              <a:ext uri="{FF2B5EF4-FFF2-40B4-BE49-F238E27FC236}">
                <a16:creationId xmlns:a16="http://schemas.microsoft.com/office/drawing/2014/main" id="{7C6035BA-FDB9-CAC3-0365-58A275E2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339" y="1358542"/>
            <a:ext cx="665519" cy="1381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333"/>
              </a:spcBef>
            </a:pPr>
            <a:r>
              <a:rPr lang="en-US" sz="933" b="1" dirty="0"/>
              <a:t>Paragon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0AAB3071-3674-97DC-CF51-81F12C0B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7587" y="1565451"/>
            <a:ext cx="581025" cy="523875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0FB2C8C1-0031-8515-EAC2-39A6CB0B8F85}"/>
              </a:ext>
            </a:extLst>
          </p:cNvPr>
          <p:cNvSpPr txBox="1"/>
          <p:nvPr/>
        </p:nvSpPr>
        <p:spPr>
          <a:xfrm>
            <a:off x="2099884" y="26242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F475BC5-E6C4-ADDF-E19B-61E3E7A287C9}"/>
              </a:ext>
            </a:extLst>
          </p:cNvPr>
          <p:cNvSpPr txBox="1"/>
          <p:nvPr/>
        </p:nvSpPr>
        <p:spPr>
          <a:xfrm>
            <a:off x="2661779" y="20616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FB153D9-E15D-AB04-8573-ADB4A6A814A1}"/>
              </a:ext>
            </a:extLst>
          </p:cNvPr>
          <p:cNvSpPr txBox="1"/>
          <p:nvPr/>
        </p:nvSpPr>
        <p:spPr>
          <a:xfrm>
            <a:off x="3025349" y="24091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C6926FB-0D75-9836-44E2-3E3749401A4B}"/>
              </a:ext>
            </a:extLst>
          </p:cNvPr>
          <p:cNvSpPr txBox="1"/>
          <p:nvPr/>
        </p:nvSpPr>
        <p:spPr>
          <a:xfrm>
            <a:off x="2817891" y="28858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676DED7-B46C-99CA-2A1D-28F08FA8F5F4}"/>
              </a:ext>
            </a:extLst>
          </p:cNvPr>
          <p:cNvSpPr txBox="1"/>
          <p:nvPr/>
        </p:nvSpPr>
        <p:spPr>
          <a:xfrm>
            <a:off x="209988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C30850A-433A-B37C-2B88-75A89ED9B766}"/>
              </a:ext>
            </a:extLst>
          </p:cNvPr>
          <p:cNvSpPr txBox="1"/>
          <p:nvPr/>
        </p:nvSpPr>
        <p:spPr>
          <a:xfrm>
            <a:off x="2677382" y="4663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5AAFAA-6B6B-01F0-D219-64B32D6B7D6A}"/>
              </a:ext>
            </a:extLst>
          </p:cNvPr>
          <p:cNvSpPr txBox="1"/>
          <p:nvPr/>
        </p:nvSpPr>
        <p:spPr>
          <a:xfrm>
            <a:off x="3005713" y="4342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4492D64-49D5-C1F8-EF10-ABF3603CFAD3}"/>
              </a:ext>
            </a:extLst>
          </p:cNvPr>
          <p:cNvSpPr txBox="1"/>
          <p:nvPr/>
        </p:nvSpPr>
        <p:spPr>
          <a:xfrm>
            <a:off x="2835912" y="38323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1F07E72-0D54-24D4-106A-17E4EB7F4CC9}"/>
              </a:ext>
            </a:extLst>
          </p:cNvPr>
          <p:cNvSpPr txBox="1"/>
          <p:nvPr/>
        </p:nvSpPr>
        <p:spPr>
          <a:xfrm>
            <a:off x="3824812" y="24000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3F26D7E-FFF3-4770-ACAB-F7BA2524B29D}"/>
              </a:ext>
            </a:extLst>
          </p:cNvPr>
          <p:cNvSpPr txBox="1"/>
          <p:nvPr/>
        </p:nvSpPr>
        <p:spPr>
          <a:xfrm>
            <a:off x="3865211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A9E0A7-2CE4-F733-DF1B-76AA532C0881}"/>
              </a:ext>
            </a:extLst>
          </p:cNvPr>
          <p:cNvSpPr txBox="1"/>
          <p:nvPr/>
        </p:nvSpPr>
        <p:spPr>
          <a:xfrm>
            <a:off x="4002406" y="38118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0302F2F-BD8A-F524-83D2-84F1B645A307}"/>
              </a:ext>
            </a:extLst>
          </p:cNvPr>
          <p:cNvSpPr txBox="1"/>
          <p:nvPr/>
        </p:nvSpPr>
        <p:spPr>
          <a:xfrm>
            <a:off x="384009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2182C75-42F3-3A4B-A3A7-41F4C0DBE902}"/>
              </a:ext>
            </a:extLst>
          </p:cNvPr>
          <p:cNvSpPr txBox="1"/>
          <p:nvPr/>
        </p:nvSpPr>
        <p:spPr>
          <a:xfrm>
            <a:off x="4800309" y="240408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2D2CE99F-6B95-D8E9-3E93-9361285B1685}"/>
              </a:ext>
            </a:extLst>
          </p:cNvPr>
          <p:cNvSpPr txBox="1"/>
          <p:nvPr/>
        </p:nvSpPr>
        <p:spPr>
          <a:xfrm>
            <a:off x="4748516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95E1B6A-A34C-517B-D164-83E4C3B4475F}"/>
              </a:ext>
            </a:extLst>
          </p:cNvPr>
          <p:cNvSpPr txBox="1"/>
          <p:nvPr/>
        </p:nvSpPr>
        <p:spPr>
          <a:xfrm>
            <a:off x="4599334" y="38511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4BF182B-86E9-BC6B-CB6A-A8C3C37D74E5}"/>
              </a:ext>
            </a:extLst>
          </p:cNvPr>
          <p:cNvSpPr txBox="1"/>
          <p:nvPr/>
        </p:nvSpPr>
        <p:spPr>
          <a:xfrm>
            <a:off x="4759118" y="4301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C8CE95D-25D7-765F-5BE4-9613BBE67E2B}"/>
              </a:ext>
            </a:extLst>
          </p:cNvPr>
          <p:cNvSpPr txBox="1"/>
          <p:nvPr/>
        </p:nvSpPr>
        <p:spPr>
          <a:xfrm>
            <a:off x="7253231" y="23678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EDFDB7-2EDB-67AF-E86B-73442E676115}"/>
              </a:ext>
            </a:extLst>
          </p:cNvPr>
          <p:cNvSpPr txBox="1"/>
          <p:nvPr/>
        </p:nvSpPr>
        <p:spPr>
          <a:xfrm>
            <a:off x="7239566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E998872-9F2E-83EF-CE1E-B02ED5773622}"/>
              </a:ext>
            </a:extLst>
          </p:cNvPr>
          <p:cNvSpPr txBox="1"/>
          <p:nvPr/>
        </p:nvSpPr>
        <p:spPr>
          <a:xfrm>
            <a:off x="6308474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E871AE-BB71-3DB1-424A-52E17EA03ED8}"/>
              </a:ext>
            </a:extLst>
          </p:cNvPr>
          <p:cNvSpPr txBox="1"/>
          <p:nvPr/>
        </p:nvSpPr>
        <p:spPr>
          <a:xfrm>
            <a:off x="6181312" y="238330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06C957C-F0C7-26E2-2396-834D05A956C6}"/>
              </a:ext>
            </a:extLst>
          </p:cNvPr>
          <p:cNvSpPr txBox="1"/>
          <p:nvPr/>
        </p:nvSpPr>
        <p:spPr>
          <a:xfrm>
            <a:off x="4209788" y="2940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418A107-E3FF-E827-C2DF-0A6E013A5B0C}"/>
              </a:ext>
            </a:extLst>
          </p:cNvPr>
          <p:cNvSpPr txBox="1"/>
          <p:nvPr/>
        </p:nvSpPr>
        <p:spPr>
          <a:xfrm>
            <a:off x="4219008" y="375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AC331EE-B9A5-4603-3169-B4C958E6A946}"/>
              </a:ext>
            </a:extLst>
          </p:cNvPr>
          <p:cNvSpPr txBox="1"/>
          <p:nvPr/>
        </p:nvSpPr>
        <p:spPr>
          <a:xfrm>
            <a:off x="6902748" y="2965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A97538F-9839-2991-F421-F07BD9EA38A3}"/>
              </a:ext>
            </a:extLst>
          </p:cNvPr>
          <p:cNvSpPr txBox="1"/>
          <p:nvPr/>
        </p:nvSpPr>
        <p:spPr>
          <a:xfrm>
            <a:off x="7130338" y="3790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09D21778-3237-F5C8-E38B-0D6290A13109}"/>
              </a:ext>
            </a:extLst>
          </p:cNvPr>
          <p:cNvSpPr txBox="1"/>
          <p:nvPr/>
        </p:nvSpPr>
        <p:spPr>
          <a:xfrm>
            <a:off x="7259289" y="4358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0D3B2C8-AB6A-A219-C757-EA7DF5E97089}"/>
              </a:ext>
            </a:extLst>
          </p:cNvPr>
          <p:cNvSpPr txBox="1"/>
          <p:nvPr/>
        </p:nvSpPr>
        <p:spPr>
          <a:xfrm>
            <a:off x="6718431" y="37434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11F4141-C1C6-0F58-0425-897944483A9E}"/>
              </a:ext>
            </a:extLst>
          </p:cNvPr>
          <p:cNvSpPr txBox="1"/>
          <p:nvPr/>
        </p:nvSpPr>
        <p:spPr>
          <a:xfrm>
            <a:off x="6323452" y="39448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A95BA88-E86F-8EC3-0ECB-97BF9F3B132D}"/>
              </a:ext>
            </a:extLst>
          </p:cNvPr>
          <p:cNvSpPr txBox="1"/>
          <p:nvPr/>
        </p:nvSpPr>
        <p:spPr>
          <a:xfrm>
            <a:off x="6242491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1134F4E-E939-8C24-5FED-FE1B55E236C0}"/>
              </a:ext>
            </a:extLst>
          </p:cNvPr>
          <p:cNvSpPr txBox="1"/>
          <p:nvPr/>
        </p:nvSpPr>
        <p:spPr>
          <a:xfrm>
            <a:off x="8987012" y="2620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5D56E18-4A98-791B-3412-B284A6A28E1C}"/>
              </a:ext>
            </a:extLst>
          </p:cNvPr>
          <p:cNvSpPr txBox="1"/>
          <p:nvPr/>
        </p:nvSpPr>
        <p:spPr>
          <a:xfrm>
            <a:off x="9007819" y="41276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B9EA3BC-A478-9060-CA5C-19D2E9454618}"/>
              </a:ext>
            </a:extLst>
          </p:cNvPr>
          <p:cNvSpPr txBox="1"/>
          <p:nvPr/>
        </p:nvSpPr>
        <p:spPr>
          <a:xfrm>
            <a:off x="8609892" y="20517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1701D88-B14D-ABBD-2877-CCAAAC4F1E25}"/>
              </a:ext>
            </a:extLst>
          </p:cNvPr>
          <p:cNvSpPr txBox="1"/>
          <p:nvPr/>
        </p:nvSpPr>
        <p:spPr>
          <a:xfrm>
            <a:off x="8640676" y="47034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967900B-207B-180C-7281-D1428BBC3443}"/>
              </a:ext>
            </a:extLst>
          </p:cNvPr>
          <p:cNvSpPr txBox="1"/>
          <p:nvPr/>
        </p:nvSpPr>
        <p:spPr>
          <a:xfrm>
            <a:off x="8061678" y="23846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19D08AF-6FBA-0AFC-983E-046C17A5777A}"/>
              </a:ext>
            </a:extLst>
          </p:cNvPr>
          <p:cNvSpPr txBox="1"/>
          <p:nvPr/>
        </p:nvSpPr>
        <p:spPr>
          <a:xfrm>
            <a:off x="8127748" y="39535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A26BB08-0447-39F6-F7A6-5EEA78115262}"/>
              </a:ext>
            </a:extLst>
          </p:cNvPr>
          <p:cNvSpPr txBox="1"/>
          <p:nvPr/>
        </p:nvSpPr>
        <p:spPr>
          <a:xfrm>
            <a:off x="8035613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F6C9D8D-00BD-C5FF-5FE3-2A48E41375CB}"/>
              </a:ext>
            </a:extLst>
          </p:cNvPr>
          <p:cNvSpPr txBox="1"/>
          <p:nvPr/>
        </p:nvSpPr>
        <p:spPr>
          <a:xfrm>
            <a:off x="8130488" y="27779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59A23A9-D40D-5B48-3B22-C2538F80943D}"/>
              </a:ext>
            </a:extLst>
          </p:cNvPr>
          <p:cNvSpPr txBox="1"/>
          <p:nvPr/>
        </p:nvSpPr>
        <p:spPr>
          <a:xfrm>
            <a:off x="9497091" y="2619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A97E51C-2D83-FA00-5B7F-74ED9DEE4307}"/>
              </a:ext>
            </a:extLst>
          </p:cNvPr>
          <p:cNvSpPr txBox="1"/>
          <p:nvPr/>
        </p:nvSpPr>
        <p:spPr>
          <a:xfrm>
            <a:off x="9486307" y="41196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78B95A3F-6496-7C1D-2EF7-9D6CE7D67DE2}"/>
              </a:ext>
            </a:extLst>
          </p:cNvPr>
          <p:cNvSpPr txBox="1"/>
          <p:nvPr/>
        </p:nvSpPr>
        <p:spPr>
          <a:xfrm>
            <a:off x="9873463" y="2050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66EE2CE-A7A1-EB15-90B7-F91B3496C0CC}"/>
              </a:ext>
            </a:extLst>
          </p:cNvPr>
          <p:cNvSpPr txBox="1"/>
          <p:nvPr/>
        </p:nvSpPr>
        <p:spPr>
          <a:xfrm>
            <a:off x="10026779" y="4670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F866F59-1FB9-A323-29B1-56452EDD92FF}"/>
              </a:ext>
            </a:extLst>
          </p:cNvPr>
          <p:cNvSpPr txBox="1"/>
          <p:nvPr/>
        </p:nvSpPr>
        <p:spPr>
          <a:xfrm>
            <a:off x="1702744" y="26286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C9CDD350-4F3F-6798-9A21-7551C4E330D1}"/>
              </a:ext>
            </a:extLst>
          </p:cNvPr>
          <p:cNvSpPr txBox="1"/>
          <p:nvPr/>
        </p:nvSpPr>
        <p:spPr>
          <a:xfrm>
            <a:off x="1695352" y="4352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FFF6359-0F73-1617-F551-970D5D185CC4}"/>
              </a:ext>
            </a:extLst>
          </p:cNvPr>
          <p:cNvSpPr txBox="1"/>
          <p:nvPr/>
        </p:nvSpPr>
        <p:spPr>
          <a:xfrm>
            <a:off x="1339721" y="20616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E36DDD5-8061-D100-29CC-6BDE3EC480E0}"/>
              </a:ext>
            </a:extLst>
          </p:cNvPr>
          <p:cNvSpPr txBox="1"/>
          <p:nvPr/>
        </p:nvSpPr>
        <p:spPr>
          <a:xfrm>
            <a:off x="1291279" y="46705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71313D1-0BB2-05F2-A1CD-A03FAF5FE70F}"/>
              </a:ext>
            </a:extLst>
          </p:cNvPr>
          <p:cNvSpPr txBox="1"/>
          <p:nvPr/>
        </p:nvSpPr>
        <p:spPr>
          <a:xfrm>
            <a:off x="1684805" y="239122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e1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C048B8B-79FF-FB13-E8FF-367A30AE40C2}"/>
              </a:ext>
            </a:extLst>
          </p:cNvPr>
          <p:cNvSpPr txBox="1"/>
          <p:nvPr/>
        </p:nvSpPr>
        <p:spPr>
          <a:xfrm>
            <a:off x="2405744" y="196987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e2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613199D-91D0-7A63-8FD6-C4399270B2B5}"/>
              </a:ext>
            </a:extLst>
          </p:cNvPr>
          <p:cNvSpPr txBox="1"/>
          <p:nvPr/>
        </p:nvSpPr>
        <p:spPr>
          <a:xfrm>
            <a:off x="1684387" y="408549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e3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17F91F8-3626-1AC3-54B3-051517A48E8D}"/>
              </a:ext>
            </a:extLst>
          </p:cNvPr>
          <p:cNvSpPr txBox="1"/>
          <p:nvPr/>
        </p:nvSpPr>
        <p:spPr>
          <a:xfrm>
            <a:off x="2405744" y="483633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e4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56F613D-109C-F976-7B58-C0705B97B1F6}"/>
              </a:ext>
            </a:extLst>
          </p:cNvPr>
          <p:cNvSpPr txBox="1"/>
          <p:nvPr/>
        </p:nvSpPr>
        <p:spPr>
          <a:xfrm>
            <a:off x="9388572" y="23833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e5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694160D-1BDA-59FD-3174-09E40047C9BA}"/>
              </a:ext>
            </a:extLst>
          </p:cNvPr>
          <p:cNvSpPr txBox="1"/>
          <p:nvPr/>
        </p:nvSpPr>
        <p:spPr>
          <a:xfrm>
            <a:off x="8359337" y="1977081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e6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853CAC5-29EB-4866-1C61-2FDA8C0F598B}"/>
              </a:ext>
            </a:extLst>
          </p:cNvPr>
          <p:cNvSpPr txBox="1"/>
          <p:nvPr/>
        </p:nvSpPr>
        <p:spPr>
          <a:xfrm>
            <a:off x="9404011" y="431835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e7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6F7D394-A658-66EF-9A77-E45FA4E85426}"/>
              </a:ext>
            </a:extLst>
          </p:cNvPr>
          <p:cNvSpPr txBox="1"/>
          <p:nvPr/>
        </p:nvSpPr>
        <p:spPr>
          <a:xfrm>
            <a:off x="8368084" y="483980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e8</a:t>
            </a:r>
          </a:p>
        </p:txBody>
      </p:sp>
    </p:spTree>
    <p:extLst>
      <p:ext uri="{BB962C8B-B14F-4D97-AF65-F5344CB8AC3E}">
        <p14:creationId xmlns:p14="http://schemas.microsoft.com/office/powerpoint/2010/main" val="203883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983181" y="2317105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2321420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2316164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9143904" y="230670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9159670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4043284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760946" y="2658470"/>
            <a:ext cx="560474" cy="10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757401" y="4376634"/>
            <a:ext cx="55876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035733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372064" y="2036436"/>
            <a:ext cx="0" cy="2806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7"/>
            <a:endCxn id="19" idx="3"/>
          </p:cNvCxnSpPr>
          <p:nvPr/>
        </p:nvCxnSpPr>
        <p:spPr>
          <a:xfrm flipV="1">
            <a:off x="2980028" y="2907439"/>
            <a:ext cx="1171902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3093929" y="4376635"/>
            <a:ext cx="94935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2985284" y="2907439"/>
            <a:ext cx="1171901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4" idx="7"/>
            <a:endCxn id="45" idx="3"/>
          </p:cNvCxnSpPr>
          <p:nvPr/>
        </p:nvCxnSpPr>
        <p:spPr>
          <a:xfrm flipV="1">
            <a:off x="6382869" y="2908964"/>
            <a:ext cx="1143256" cy="1224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821049" y="4376635"/>
            <a:ext cx="433862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42" idx="7"/>
            <a:endCxn id="8" idx="3"/>
          </p:cNvCxnSpPr>
          <p:nvPr/>
        </p:nvCxnSpPr>
        <p:spPr>
          <a:xfrm flipV="1">
            <a:off x="8094109" y="2907775"/>
            <a:ext cx="1163696" cy="1219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3099185" y="2658470"/>
            <a:ext cx="938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10573016" y="2306373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10567760" y="4015098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9921669" y="2658470"/>
            <a:ext cx="651347" cy="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9937435" y="4367195"/>
            <a:ext cx="630325" cy="9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4812703" y="5823710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5456496" y="5840027"/>
            <a:ext cx="339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 that provide delay or network cut-off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E29413-6C04-1FFF-0299-AB65B7826A91}"/>
              </a:ext>
            </a:extLst>
          </p:cNvPr>
          <p:cNvSpPr/>
          <p:nvPr/>
        </p:nvSpPr>
        <p:spPr>
          <a:xfrm>
            <a:off x="979636" y="4024537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A986E5-F836-9E44-F930-D214EB6BE253}"/>
              </a:ext>
            </a:extLst>
          </p:cNvPr>
          <p:cNvSpPr/>
          <p:nvPr/>
        </p:nvSpPr>
        <p:spPr>
          <a:xfrm>
            <a:off x="4038029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FEEB63-8344-AE93-EE89-A068C29791E1}"/>
              </a:ext>
            </a:extLst>
          </p:cNvPr>
          <p:cNvSpPr/>
          <p:nvPr/>
        </p:nvSpPr>
        <p:spPr>
          <a:xfrm>
            <a:off x="7430245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0B6A11-204E-3B22-9FFE-FF39578DA471}"/>
              </a:ext>
            </a:extLst>
          </p:cNvPr>
          <p:cNvSpPr/>
          <p:nvPr/>
        </p:nvSpPr>
        <p:spPr>
          <a:xfrm>
            <a:off x="7412224" y="23078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0E5045-73D5-E424-C8FA-B2A6109E74C6}"/>
              </a:ext>
            </a:extLst>
          </p:cNvPr>
          <p:cNvCxnSpPr>
            <a:cxnSpLocks/>
            <a:stCxn id="10" idx="0"/>
            <a:endCxn id="19" idx="4"/>
          </p:cNvCxnSpPr>
          <p:nvPr/>
        </p:nvCxnSpPr>
        <p:spPr>
          <a:xfrm flipH="1" flipV="1">
            <a:off x="4426912" y="3010566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2716A-04A8-6B77-30F2-8069C7CE71E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H="1" flipV="1">
            <a:off x="7801107" y="3012091"/>
            <a:ext cx="18021" cy="1012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82C6F1-E343-F968-F0EF-DCFC0EE3491E}"/>
              </a:ext>
            </a:extLst>
          </p:cNvPr>
          <p:cNvCxnSpPr>
            <a:cxnSpLocks/>
            <a:stCxn id="14" idx="1"/>
            <a:endCxn id="19" idx="5"/>
          </p:cNvCxnSpPr>
          <p:nvPr/>
        </p:nvCxnSpPr>
        <p:spPr>
          <a:xfrm flipH="1" flipV="1">
            <a:off x="4701893" y="2907439"/>
            <a:ext cx="1131013" cy="12261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E21F19-F294-086D-E55A-F76FD8A1FDCB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8189989" y="2658806"/>
            <a:ext cx="953915" cy="1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84E401-5B14-DF24-E1C4-8CC64C376FB7}"/>
              </a:ext>
            </a:extLst>
          </p:cNvPr>
          <p:cNvCxnSpPr>
            <a:cxnSpLocks/>
            <a:stCxn id="45" idx="2"/>
            <a:endCxn id="19" idx="6"/>
          </p:cNvCxnSpPr>
          <p:nvPr/>
        </p:nvCxnSpPr>
        <p:spPr>
          <a:xfrm flipH="1" flipV="1">
            <a:off x="4815794" y="2658470"/>
            <a:ext cx="2596430" cy="1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17755C-B1BA-A7A8-6A68-562C20666083}"/>
              </a:ext>
            </a:extLst>
          </p:cNvPr>
          <p:cNvCxnSpPr>
            <a:cxnSpLocks/>
            <a:stCxn id="9" idx="1"/>
            <a:endCxn id="45" idx="5"/>
          </p:cNvCxnSpPr>
          <p:nvPr/>
        </p:nvCxnSpPr>
        <p:spPr>
          <a:xfrm flipH="1" flipV="1">
            <a:off x="8076088" y="2908964"/>
            <a:ext cx="1197483" cy="1218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713803B-86A4-3B9E-704C-5AB7EBCB898F}"/>
              </a:ext>
            </a:extLst>
          </p:cNvPr>
          <p:cNvSpPr/>
          <p:nvPr/>
        </p:nvSpPr>
        <p:spPr>
          <a:xfrm>
            <a:off x="2373972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8B12C0-08C0-C8A7-F811-A5344CA9A213}"/>
              </a:ext>
            </a:extLst>
          </p:cNvPr>
          <p:cNvCxnSpPr>
            <a:cxnSpLocks/>
            <a:stCxn id="142" idx="2"/>
            <a:endCxn id="6" idx="0"/>
          </p:cNvCxnSpPr>
          <p:nvPr/>
        </p:nvCxnSpPr>
        <p:spPr>
          <a:xfrm>
            <a:off x="2710303" y="2036436"/>
            <a:ext cx="0" cy="269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0CB8BCF7-247B-12D6-B44C-12654A06BD50}"/>
              </a:ext>
            </a:extLst>
          </p:cNvPr>
          <p:cNvSpPr/>
          <p:nvPr/>
        </p:nvSpPr>
        <p:spPr>
          <a:xfrm>
            <a:off x="9196455" y="146915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c3b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AF02E90-5E36-E836-5C3B-F30983512D95}"/>
              </a:ext>
            </a:extLst>
          </p:cNvPr>
          <p:cNvCxnSpPr>
            <a:cxnSpLocks/>
            <a:stCxn id="146" idx="2"/>
            <a:endCxn id="8" idx="0"/>
          </p:cNvCxnSpPr>
          <p:nvPr/>
        </p:nvCxnSpPr>
        <p:spPr>
          <a:xfrm>
            <a:off x="9532786" y="2034121"/>
            <a:ext cx="1" cy="272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C4A31D69-419A-7342-D736-3721817376D0}"/>
              </a:ext>
            </a:extLst>
          </p:cNvPr>
          <p:cNvSpPr/>
          <p:nvPr/>
        </p:nvSpPr>
        <p:spPr>
          <a:xfrm>
            <a:off x="10620311" y="146073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c3a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F3815E-60A4-19DD-74CA-BFD4BC0107EC}"/>
              </a:ext>
            </a:extLst>
          </p:cNvPr>
          <p:cNvCxnSpPr>
            <a:cxnSpLocks/>
            <a:stCxn id="148" idx="2"/>
            <a:endCxn id="106" idx="0"/>
          </p:cNvCxnSpPr>
          <p:nvPr/>
        </p:nvCxnSpPr>
        <p:spPr>
          <a:xfrm>
            <a:off x="10956642" y="2025706"/>
            <a:ext cx="5257" cy="280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A2D28-3DC3-F61D-E605-04A722DC5EF4}"/>
              </a:ext>
            </a:extLst>
          </p:cNvPr>
          <p:cNvSpPr/>
          <p:nvPr/>
        </p:nvSpPr>
        <p:spPr>
          <a:xfrm>
            <a:off x="1035733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c2a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6BF59E-56CC-8077-2C16-93EB7E89E8C4}"/>
              </a:ext>
            </a:extLst>
          </p:cNvPr>
          <p:cNvCxnSpPr>
            <a:cxnSpLocks/>
            <a:stCxn id="157" idx="0"/>
            <a:endCxn id="11" idx="4"/>
          </p:cNvCxnSpPr>
          <p:nvPr/>
        </p:nvCxnSpPr>
        <p:spPr>
          <a:xfrm flipH="1" flipV="1">
            <a:off x="1368519" y="4728730"/>
            <a:ext cx="3545" cy="349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946240C-75ED-8BD7-2B3C-E94B9B955FB7}"/>
              </a:ext>
            </a:extLst>
          </p:cNvPr>
          <p:cNvSpPr/>
          <p:nvPr/>
        </p:nvSpPr>
        <p:spPr>
          <a:xfrm>
            <a:off x="2373972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EF44127-151E-D901-C561-A3471129F944}"/>
              </a:ext>
            </a:extLst>
          </p:cNvPr>
          <p:cNvCxnSpPr>
            <a:cxnSpLocks/>
            <a:stCxn id="7" idx="4"/>
            <a:endCxn id="159" idx="0"/>
          </p:cNvCxnSpPr>
          <p:nvPr/>
        </p:nvCxnSpPr>
        <p:spPr>
          <a:xfrm>
            <a:off x="2705047" y="4728732"/>
            <a:ext cx="5256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AC09743-9515-1902-69C2-51C089FA8ED8}"/>
              </a:ext>
            </a:extLst>
          </p:cNvPr>
          <p:cNvSpPr/>
          <p:nvPr/>
        </p:nvSpPr>
        <p:spPr>
          <a:xfrm>
            <a:off x="9215467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c4b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2CF678E-2939-0E30-B040-CC873F751BF7}"/>
              </a:ext>
            </a:extLst>
          </p:cNvPr>
          <p:cNvCxnSpPr>
            <a:cxnSpLocks/>
            <a:stCxn id="168" idx="0"/>
            <a:endCxn id="9" idx="4"/>
          </p:cNvCxnSpPr>
          <p:nvPr/>
        </p:nvCxnSpPr>
        <p:spPr>
          <a:xfrm flipH="1" flipV="1">
            <a:off x="9548553" y="4728732"/>
            <a:ext cx="3245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D8F8142E-9313-F1EC-F46D-2DDF7F181148}"/>
              </a:ext>
            </a:extLst>
          </p:cNvPr>
          <p:cNvSpPr/>
          <p:nvPr/>
        </p:nvSpPr>
        <p:spPr>
          <a:xfrm>
            <a:off x="10620311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2D7B81-3F60-5564-2B56-4E74CAD1CB2B}"/>
              </a:ext>
            </a:extLst>
          </p:cNvPr>
          <p:cNvCxnSpPr>
            <a:cxnSpLocks/>
            <a:stCxn id="113" idx="4"/>
            <a:endCxn id="170" idx="0"/>
          </p:cNvCxnSpPr>
          <p:nvPr/>
        </p:nvCxnSpPr>
        <p:spPr>
          <a:xfrm flipH="1">
            <a:off x="10956642" y="4719291"/>
            <a:ext cx="1" cy="35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B78E8D1B-7918-68E7-43CD-450B0A914DA8}"/>
              </a:ext>
            </a:extLst>
          </p:cNvPr>
          <p:cNvSpPr/>
          <p:nvPr/>
        </p:nvSpPr>
        <p:spPr>
          <a:xfrm>
            <a:off x="3278491" y="25344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pe1p1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1277D04B-B8CF-2D28-EB25-A62E6AD5B155}"/>
              </a:ext>
            </a:extLst>
          </p:cNvPr>
          <p:cNvSpPr/>
          <p:nvPr/>
        </p:nvSpPr>
        <p:spPr>
          <a:xfrm>
            <a:off x="3274804" y="425260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pe2p2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40581E70-1211-9DDB-2606-F2440F540B14}"/>
              </a:ext>
            </a:extLst>
          </p:cNvPr>
          <p:cNvSpPr/>
          <p:nvPr/>
        </p:nvSpPr>
        <p:spPr>
          <a:xfrm>
            <a:off x="4159432" y="3377285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p1p2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11EEBAB0-AE10-9D7A-197D-5BA5351CD138}"/>
              </a:ext>
            </a:extLst>
          </p:cNvPr>
          <p:cNvSpPr/>
          <p:nvPr/>
        </p:nvSpPr>
        <p:spPr>
          <a:xfrm>
            <a:off x="7549401" y="335131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p3p4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8B091DC0-4B3E-0995-F08B-DFC8C8DB5BAA}"/>
              </a:ext>
            </a:extLst>
          </p:cNvPr>
          <p:cNvSpPr/>
          <p:nvPr/>
        </p:nvSpPr>
        <p:spPr>
          <a:xfrm>
            <a:off x="5865456" y="251798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p1p3a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EE8058E-A7B9-8B91-0A90-EEA0189165FF}"/>
              </a:ext>
            </a:extLst>
          </p:cNvPr>
          <p:cNvSpPr/>
          <p:nvPr/>
        </p:nvSpPr>
        <p:spPr>
          <a:xfrm>
            <a:off x="5036963" y="4252983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p2p5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2B5DA655-221B-7BBA-E862-61A8ED1613B0}"/>
              </a:ext>
            </a:extLst>
          </p:cNvPr>
          <p:cNvSpPr/>
          <p:nvPr/>
        </p:nvSpPr>
        <p:spPr>
          <a:xfrm>
            <a:off x="4790127" y="31145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p1p5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85996882-C7D4-F717-F9B5-A7B0400BEED2}"/>
              </a:ext>
            </a:extLst>
          </p:cNvPr>
          <p:cNvSpPr/>
          <p:nvPr/>
        </p:nvSpPr>
        <p:spPr>
          <a:xfrm>
            <a:off x="6770755" y="327747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p3p5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87A4F9C7-B115-A58E-AE1A-23FBF74E689D}"/>
              </a:ext>
            </a:extLst>
          </p:cNvPr>
          <p:cNvSpPr/>
          <p:nvPr/>
        </p:nvSpPr>
        <p:spPr>
          <a:xfrm>
            <a:off x="8367872" y="25301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pe3p3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11645E55-14C3-5B53-AAAE-A89177923912}"/>
              </a:ext>
            </a:extLst>
          </p:cNvPr>
          <p:cNvSpPr/>
          <p:nvPr/>
        </p:nvSpPr>
        <p:spPr>
          <a:xfrm>
            <a:off x="8377319" y="42585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Pe4p4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7B1F1E4A-7959-CB21-E69A-D00BC7C3FC63}"/>
              </a:ext>
            </a:extLst>
          </p:cNvPr>
          <p:cNvSpPr/>
          <p:nvPr/>
        </p:nvSpPr>
        <p:spPr>
          <a:xfrm>
            <a:off x="3053613" y="31427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pe1p2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6473BE8-742C-2E90-5F4C-5CC004C05CFE}"/>
              </a:ext>
            </a:extLst>
          </p:cNvPr>
          <p:cNvSpPr/>
          <p:nvPr/>
        </p:nvSpPr>
        <p:spPr>
          <a:xfrm>
            <a:off x="3039232" y="364164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pe2p1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038521AE-7C64-DF6F-5781-9DEE4C374221}"/>
              </a:ext>
            </a:extLst>
          </p:cNvPr>
          <p:cNvSpPr/>
          <p:nvPr/>
        </p:nvSpPr>
        <p:spPr>
          <a:xfrm>
            <a:off x="8639856" y="310930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pe3p4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0083FD1-96C1-9339-3155-63FA986758AE}"/>
              </a:ext>
            </a:extLst>
          </p:cNvPr>
          <p:cNvSpPr/>
          <p:nvPr/>
        </p:nvSpPr>
        <p:spPr>
          <a:xfrm>
            <a:off x="8693422" y="3672443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pe4p3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3835BCBE-7DCD-AA03-69AE-6C4122A38237}"/>
              </a:ext>
            </a:extLst>
          </p:cNvPr>
          <p:cNvSpPr/>
          <p:nvPr/>
        </p:nvSpPr>
        <p:spPr>
          <a:xfrm>
            <a:off x="4812703" y="6335220"/>
            <a:ext cx="672662" cy="3363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10A713-C329-B758-E1FA-1952CCD9C0B5}"/>
              </a:ext>
            </a:extLst>
          </p:cNvPr>
          <p:cNvSpPr txBox="1"/>
          <p:nvPr/>
        </p:nvSpPr>
        <p:spPr>
          <a:xfrm>
            <a:off x="5456496" y="6351537"/>
            <a:ext cx="204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Traffic generator/receiver</a:t>
            </a:r>
          </a:p>
        </p:txBody>
      </p:sp>
      <p:sp>
        <p:nvSpPr>
          <p:cNvPr id="214" name="Rectangle 5">
            <a:extLst>
              <a:ext uri="{FF2B5EF4-FFF2-40B4-BE49-F238E27FC236}">
                <a16:creationId xmlns:a16="http://schemas.microsoft.com/office/drawing/2014/main" id="{7C6035BA-FDB9-CAC3-0365-58A275E2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933" y="5457389"/>
            <a:ext cx="665519" cy="1381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333"/>
              </a:spcBef>
            </a:pPr>
            <a:r>
              <a:rPr lang="en-US" sz="933" b="1" dirty="0"/>
              <a:t>Paragon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0AAB3071-3674-97DC-CF51-81F12C0B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8291" y="4896679"/>
            <a:ext cx="581025" cy="523875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0FB2C8C1-0031-8515-EAC2-39A6CB0B8F85}"/>
              </a:ext>
            </a:extLst>
          </p:cNvPr>
          <p:cNvSpPr txBox="1"/>
          <p:nvPr/>
        </p:nvSpPr>
        <p:spPr>
          <a:xfrm>
            <a:off x="2099884" y="26242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F475BC5-E6C4-ADDF-E19B-61E3E7A287C9}"/>
              </a:ext>
            </a:extLst>
          </p:cNvPr>
          <p:cNvSpPr txBox="1"/>
          <p:nvPr/>
        </p:nvSpPr>
        <p:spPr>
          <a:xfrm>
            <a:off x="2661779" y="20616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FB153D9-E15D-AB04-8573-ADB4A6A814A1}"/>
              </a:ext>
            </a:extLst>
          </p:cNvPr>
          <p:cNvSpPr txBox="1"/>
          <p:nvPr/>
        </p:nvSpPr>
        <p:spPr>
          <a:xfrm>
            <a:off x="3025349" y="24091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C6926FB-0D75-9836-44E2-3E3749401A4B}"/>
              </a:ext>
            </a:extLst>
          </p:cNvPr>
          <p:cNvSpPr txBox="1"/>
          <p:nvPr/>
        </p:nvSpPr>
        <p:spPr>
          <a:xfrm>
            <a:off x="2817891" y="28858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676DED7-B46C-99CA-2A1D-28F08FA8F5F4}"/>
              </a:ext>
            </a:extLst>
          </p:cNvPr>
          <p:cNvSpPr txBox="1"/>
          <p:nvPr/>
        </p:nvSpPr>
        <p:spPr>
          <a:xfrm>
            <a:off x="209988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C30850A-433A-B37C-2B88-75A89ED9B766}"/>
              </a:ext>
            </a:extLst>
          </p:cNvPr>
          <p:cNvSpPr txBox="1"/>
          <p:nvPr/>
        </p:nvSpPr>
        <p:spPr>
          <a:xfrm>
            <a:off x="2677382" y="4663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5AAFAA-6B6B-01F0-D219-64B32D6B7D6A}"/>
              </a:ext>
            </a:extLst>
          </p:cNvPr>
          <p:cNvSpPr txBox="1"/>
          <p:nvPr/>
        </p:nvSpPr>
        <p:spPr>
          <a:xfrm>
            <a:off x="3005713" y="4342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4492D64-49D5-C1F8-EF10-ABF3603CFAD3}"/>
              </a:ext>
            </a:extLst>
          </p:cNvPr>
          <p:cNvSpPr txBox="1"/>
          <p:nvPr/>
        </p:nvSpPr>
        <p:spPr>
          <a:xfrm>
            <a:off x="2835912" y="38323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1F07E72-0D54-24D4-106A-17E4EB7F4CC9}"/>
              </a:ext>
            </a:extLst>
          </p:cNvPr>
          <p:cNvSpPr txBox="1"/>
          <p:nvPr/>
        </p:nvSpPr>
        <p:spPr>
          <a:xfrm>
            <a:off x="3824812" y="24000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3F26D7E-FFF3-4770-ACAB-F7BA2524B29D}"/>
              </a:ext>
            </a:extLst>
          </p:cNvPr>
          <p:cNvSpPr txBox="1"/>
          <p:nvPr/>
        </p:nvSpPr>
        <p:spPr>
          <a:xfrm>
            <a:off x="3865211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A9E0A7-2CE4-F733-DF1B-76AA532C0881}"/>
              </a:ext>
            </a:extLst>
          </p:cNvPr>
          <p:cNvSpPr txBox="1"/>
          <p:nvPr/>
        </p:nvSpPr>
        <p:spPr>
          <a:xfrm>
            <a:off x="4002406" y="38118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0302F2F-BD8A-F524-83D2-84F1B645A307}"/>
              </a:ext>
            </a:extLst>
          </p:cNvPr>
          <p:cNvSpPr txBox="1"/>
          <p:nvPr/>
        </p:nvSpPr>
        <p:spPr>
          <a:xfrm>
            <a:off x="384009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2182C75-42F3-3A4B-A3A7-41F4C0DBE902}"/>
              </a:ext>
            </a:extLst>
          </p:cNvPr>
          <p:cNvSpPr txBox="1"/>
          <p:nvPr/>
        </p:nvSpPr>
        <p:spPr>
          <a:xfrm>
            <a:off x="4800309" y="2404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2D2CE99F-6B95-D8E9-3E93-9361285B1685}"/>
              </a:ext>
            </a:extLst>
          </p:cNvPr>
          <p:cNvSpPr txBox="1"/>
          <p:nvPr/>
        </p:nvSpPr>
        <p:spPr>
          <a:xfrm>
            <a:off x="4748516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95E1B6A-A34C-517B-D164-83E4C3B4475F}"/>
              </a:ext>
            </a:extLst>
          </p:cNvPr>
          <p:cNvSpPr txBox="1"/>
          <p:nvPr/>
        </p:nvSpPr>
        <p:spPr>
          <a:xfrm>
            <a:off x="4599334" y="38511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4BF182B-86E9-BC6B-CB6A-A8C3C37D74E5}"/>
              </a:ext>
            </a:extLst>
          </p:cNvPr>
          <p:cNvSpPr txBox="1"/>
          <p:nvPr/>
        </p:nvSpPr>
        <p:spPr>
          <a:xfrm>
            <a:off x="4759118" y="4301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C8CE95D-25D7-765F-5BE4-9613BBE67E2B}"/>
              </a:ext>
            </a:extLst>
          </p:cNvPr>
          <p:cNvSpPr txBox="1"/>
          <p:nvPr/>
        </p:nvSpPr>
        <p:spPr>
          <a:xfrm>
            <a:off x="8119164" y="23678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EDFDB7-2EDB-67AF-E86B-73442E676115}"/>
              </a:ext>
            </a:extLst>
          </p:cNvPr>
          <p:cNvSpPr txBox="1"/>
          <p:nvPr/>
        </p:nvSpPr>
        <p:spPr>
          <a:xfrm>
            <a:off x="8105499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E998872-9F2E-83EF-CE1E-B02ED5773622}"/>
              </a:ext>
            </a:extLst>
          </p:cNvPr>
          <p:cNvSpPr txBox="1"/>
          <p:nvPr/>
        </p:nvSpPr>
        <p:spPr>
          <a:xfrm>
            <a:off x="7174407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E871AE-BB71-3DB1-424A-52E17EA03ED8}"/>
              </a:ext>
            </a:extLst>
          </p:cNvPr>
          <p:cNvSpPr txBox="1"/>
          <p:nvPr/>
        </p:nvSpPr>
        <p:spPr>
          <a:xfrm>
            <a:off x="7180069" y="2406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06C957C-F0C7-26E2-2396-834D05A956C6}"/>
              </a:ext>
            </a:extLst>
          </p:cNvPr>
          <p:cNvSpPr txBox="1"/>
          <p:nvPr/>
        </p:nvSpPr>
        <p:spPr>
          <a:xfrm>
            <a:off x="4209788" y="2940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418A107-E3FF-E827-C2DF-0A6E013A5B0C}"/>
              </a:ext>
            </a:extLst>
          </p:cNvPr>
          <p:cNvSpPr txBox="1"/>
          <p:nvPr/>
        </p:nvSpPr>
        <p:spPr>
          <a:xfrm>
            <a:off x="4219008" y="375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AC331EE-B9A5-4603-3169-B4C958E6A946}"/>
              </a:ext>
            </a:extLst>
          </p:cNvPr>
          <p:cNvSpPr txBox="1"/>
          <p:nvPr/>
        </p:nvSpPr>
        <p:spPr>
          <a:xfrm>
            <a:off x="7768681" y="2965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A97538F-9839-2991-F421-F07BD9EA38A3}"/>
              </a:ext>
            </a:extLst>
          </p:cNvPr>
          <p:cNvSpPr txBox="1"/>
          <p:nvPr/>
        </p:nvSpPr>
        <p:spPr>
          <a:xfrm>
            <a:off x="7996271" y="3790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09D21778-3237-F5C8-E38B-0D6290A13109}"/>
              </a:ext>
            </a:extLst>
          </p:cNvPr>
          <p:cNvSpPr txBox="1"/>
          <p:nvPr/>
        </p:nvSpPr>
        <p:spPr>
          <a:xfrm>
            <a:off x="8125222" y="4358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0D3B2C8-AB6A-A219-C757-EA7DF5E97089}"/>
              </a:ext>
            </a:extLst>
          </p:cNvPr>
          <p:cNvSpPr txBox="1"/>
          <p:nvPr/>
        </p:nvSpPr>
        <p:spPr>
          <a:xfrm>
            <a:off x="7584364" y="37434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11F4141-C1C6-0F58-0425-897944483A9E}"/>
              </a:ext>
            </a:extLst>
          </p:cNvPr>
          <p:cNvSpPr txBox="1"/>
          <p:nvPr/>
        </p:nvSpPr>
        <p:spPr>
          <a:xfrm>
            <a:off x="7189385" y="39448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A95BA88-E86F-8EC3-0ECB-97BF9F3B132D}"/>
              </a:ext>
            </a:extLst>
          </p:cNvPr>
          <p:cNvSpPr txBox="1"/>
          <p:nvPr/>
        </p:nvSpPr>
        <p:spPr>
          <a:xfrm>
            <a:off x="7108424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1134F4E-E939-8C24-5FED-FE1B55E236C0}"/>
              </a:ext>
            </a:extLst>
          </p:cNvPr>
          <p:cNvSpPr txBox="1"/>
          <p:nvPr/>
        </p:nvSpPr>
        <p:spPr>
          <a:xfrm>
            <a:off x="9852945" y="2620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5D56E18-4A98-791B-3412-B284A6A28E1C}"/>
              </a:ext>
            </a:extLst>
          </p:cNvPr>
          <p:cNvSpPr txBox="1"/>
          <p:nvPr/>
        </p:nvSpPr>
        <p:spPr>
          <a:xfrm>
            <a:off x="9873752" y="41276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B9EA3BC-A478-9060-CA5C-19D2E9454618}"/>
              </a:ext>
            </a:extLst>
          </p:cNvPr>
          <p:cNvSpPr txBox="1"/>
          <p:nvPr/>
        </p:nvSpPr>
        <p:spPr>
          <a:xfrm>
            <a:off x="9475825" y="20517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1701D88-B14D-ABBD-2877-CCAAAC4F1E25}"/>
              </a:ext>
            </a:extLst>
          </p:cNvPr>
          <p:cNvSpPr txBox="1"/>
          <p:nvPr/>
        </p:nvSpPr>
        <p:spPr>
          <a:xfrm>
            <a:off x="9506609" y="47034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967900B-207B-180C-7281-D1428BBC3443}"/>
              </a:ext>
            </a:extLst>
          </p:cNvPr>
          <p:cNvSpPr txBox="1"/>
          <p:nvPr/>
        </p:nvSpPr>
        <p:spPr>
          <a:xfrm>
            <a:off x="8927611" y="23846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19D08AF-6FBA-0AFC-983E-046C17A5777A}"/>
              </a:ext>
            </a:extLst>
          </p:cNvPr>
          <p:cNvSpPr txBox="1"/>
          <p:nvPr/>
        </p:nvSpPr>
        <p:spPr>
          <a:xfrm>
            <a:off x="8993681" y="39535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A26BB08-0447-39F6-F7A6-5EEA78115262}"/>
              </a:ext>
            </a:extLst>
          </p:cNvPr>
          <p:cNvSpPr txBox="1"/>
          <p:nvPr/>
        </p:nvSpPr>
        <p:spPr>
          <a:xfrm>
            <a:off x="8901546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F6C9D8D-00BD-C5FF-5FE3-2A48E41375CB}"/>
              </a:ext>
            </a:extLst>
          </p:cNvPr>
          <p:cNvSpPr txBox="1"/>
          <p:nvPr/>
        </p:nvSpPr>
        <p:spPr>
          <a:xfrm>
            <a:off x="8996421" y="27779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59A23A9-D40D-5B48-3B22-C2538F80943D}"/>
              </a:ext>
            </a:extLst>
          </p:cNvPr>
          <p:cNvSpPr txBox="1"/>
          <p:nvPr/>
        </p:nvSpPr>
        <p:spPr>
          <a:xfrm>
            <a:off x="10363024" y="2619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A97E51C-2D83-FA00-5B7F-74ED9DEE4307}"/>
              </a:ext>
            </a:extLst>
          </p:cNvPr>
          <p:cNvSpPr txBox="1"/>
          <p:nvPr/>
        </p:nvSpPr>
        <p:spPr>
          <a:xfrm>
            <a:off x="10352240" y="41196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78B95A3F-6496-7C1D-2EF7-9D6CE7D67DE2}"/>
              </a:ext>
            </a:extLst>
          </p:cNvPr>
          <p:cNvSpPr txBox="1"/>
          <p:nvPr/>
        </p:nvSpPr>
        <p:spPr>
          <a:xfrm>
            <a:off x="10739396" y="2050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66EE2CE-A7A1-EB15-90B7-F91B3496C0CC}"/>
              </a:ext>
            </a:extLst>
          </p:cNvPr>
          <p:cNvSpPr txBox="1"/>
          <p:nvPr/>
        </p:nvSpPr>
        <p:spPr>
          <a:xfrm>
            <a:off x="10892712" y="4670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F866F59-1FB9-A323-29B1-56452EDD92FF}"/>
              </a:ext>
            </a:extLst>
          </p:cNvPr>
          <p:cNvSpPr txBox="1"/>
          <p:nvPr/>
        </p:nvSpPr>
        <p:spPr>
          <a:xfrm>
            <a:off x="1702744" y="26286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C9CDD350-4F3F-6798-9A21-7551C4E330D1}"/>
              </a:ext>
            </a:extLst>
          </p:cNvPr>
          <p:cNvSpPr txBox="1"/>
          <p:nvPr/>
        </p:nvSpPr>
        <p:spPr>
          <a:xfrm>
            <a:off x="1695352" y="4352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FFF6359-0F73-1617-F551-970D5D185CC4}"/>
              </a:ext>
            </a:extLst>
          </p:cNvPr>
          <p:cNvSpPr txBox="1"/>
          <p:nvPr/>
        </p:nvSpPr>
        <p:spPr>
          <a:xfrm>
            <a:off x="1339721" y="20616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E36DDD5-8061-D100-29CC-6BDE3EC480E0}"/>
              </a:ext>
            </a:extLst>
          </p:cNvPr>
          <p:cNvSpPr txBox="1"/>
          <p:nvPr/>
        </p:nvSpPr>
        <p:spPr>
          <a:xfrm>
            <a:off x="1291279" y="46705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71313D1-0BB2-05F2-A1CD-A03FAF5FE70F}"/>
              </a:ext>
            </a:extLst>
          </p:cNvPr>
          <p:cNvSpPr txBox="1"/>
          <p:nvPr/>
        </p:nvSpPr>
        <p:spPr>
          <a:xfrm>
            <a:off x="1684805" y="239122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e1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C048B8B-79FF-FB13-E8FF-367A30AE40C2}"/>
              </a:ext>
            </a:extLst>
          </p:cNvPr>
          <p:cNvSpPr txBox="1"/>
          <p:nvPr/>
        </p:nvSpPr>
        <p:spPr>
          <a:xfrm>
            <a:off x="2405744" y="196987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e2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613199D-91D0-7A63-8FD6-C4399270B2B5}"/>
              </a:ext>
            </a:extLst>
          </p:cNvPr>
          <p:cNvSpPr txBox="1"/>
          <p:nvPr/>
        </p:nvSpPr>
        <p:spPr>
          <a:xfrm>
            <a:off x="1684387" y="408549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e3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17F91F8-3626-1AC3-54B3-051517A48E8D}"/>
              </a:ext>
            </a:extLst>
          </p:cNvPr>
          <p:cNvSpPr txBox="1"/>
          <p:nvPr/>
        </p:nvSpPr>
        <p:spPr>
          <a:xfrm>
            <a:off x="2405744" y="483633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e4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56F613D-109C-F976-7B58-C0705B97B1F6}"/>
              </a:ext>
            </a:extLst>
          </p:cNvPr>
          <p:cNvSpPr txBox="1"/>
          <p:nvPr/>
        </p:nvSpPr>
        <p:spPr>
          <a:xfrm>
            <a:off x="10254505" y="23833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e5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694160D-1BDA-59FD-3174-09E40047C9BA}"/>
              </a:ext>
            </a:extLst>
          </p:cNvPr>
          <p:cNvSpPr txBox="1"/>
          <p:nvPr/>
        </p:nvSpPr>
        <p:spPr>
          <a:xfrm>
            <a:off x="9225270" y="1977081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e6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853CAC5-29EB-4866-1C61-2FDA8C0F598B}"/>
              </a:ext>
            </a:extLst>
          </p:cNvPr>
          <p:cNvSpPr txBox="1"/>
          <p:nvPr/>
        </p:nvSpPr>
        <p:spPr>
          <a:xfrm>
            <a:off x="10269944" y="431835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e7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6F7D394-A658-66EF-9A77-E45FA4E85426}"/>
              </a:ext>
            </a:extLst>
          </p:cNvPr>
          <p:cNvSpPr txBox="1"/>
          <p:nvPr/>
        </p:nvSpPr>
        <p:spPr>
          <a:xfrm>
            <a:off x="9234017" y="483980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5ACDD7-2C1C-AAA1-CC76-22B91B612C9F}"/>
              </a:ext>
            </a:extLst>
          </p:cNvPr>
          <p:cNvSpPr/>
          <p:nvPr/>
        </p:nvSpPr>
        <p:spPr>
          <a:xfrm>
            <a:off x="5719005" y="403044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D51BA7D-DAD6-929F-C457-02CC45374E41}"/>
              </a:ext>
            </a:extLst>
          </p:cNvPr>
          <p:cNvSpPr/>
          <p:nvPr/>
        </p:nvSpPr>
        <p:spPr>
          <a:xfrm>
            <a:off x="6567940" y="427381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p4p5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71550-2CAA-2280-419E-2FEAF4134E72}"/>
              </a:ext>
            </a:extLst>
          </p:cNvPr>
          <p:cNvSpPr txBox="1"/>
          <p:nvPr/>
        </p:nvSpPr>
        <p:spPr>
          <a:xfrm>
            <a:off x="5523970" y="4376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ACC945-1BE3-3F2E-2F7B-26287300CAD2}"/>
              </a:ext>
            </a:extLst>
          </p:cNvPr>
          <p:cNvSpPr txBox="1"/>
          <p:nvPr/>
        </p:nvSpPr>
        <p:spPr>
          <a:xfrm>
            <a:off x="5651903" y="3723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A97DB5-92D2-D0CB-8471-234DB094B942}"/>
              </a:ext>
            </a:extLst>
          </p:cNvPr>
          <p:cNvSpPr txBox="1"/>
          <p:nvPr/>
        </p:nvSpPr>
        <p:spPr>
          <a:xfrm>
            <a:off x="6261258" y="37434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33755-79ED-EE59-6AD7-38AF80193261}"/>
              </a:ext>
            </a:extLst>
          </p:cNvPr>
          <p:cNvSpPr txBox="1"/>
          <p:nvPr/>
        </p:nvSpPr>
        <p:spPr>
          <a:xfrm>
            <a:off x="6390442" y="44349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DCB77C7-FEE6-1772-6997-475CD9926E3F}"/>
              </a:ext>
            </a:extLst>
          </p:cNvPr>
          <p:cNvCxnSpPr>
            <a:cxnSpLocks/>
            <a:stCxn id="3" idx="1"/>
            <a:endCxn id="19" idx="7"/>
          </p:cNvCxnSpPr>
          <p:nvPr/>
        </p:nvCxnSpPr>
        <p:spPr>
          <a:xfrm flipH="1">
            <a:off x="4701893" y="2127071"/>
            <a:ext cx="1167035" cy="282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6400CD-65B8-379E-33EF-BD4CC10CDEF7}"/>
              </a:ext>
            </a:extLst>
          </p:cNvPr>
          <p:cNvSpPr/>
          <p:nvPr/>
        </p:nvSpPr>
        <p:spPr>
          <a:xfrm>
            <a:off x="5868928" y="200303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p1p3b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3750C-8F56-89C9-3596-A66E78B31FB7}"/>
              </a:ext>
            </a:extLst>
          </p:cNvPr>
          <p:cNvSpPr txBox="1"/>
          <p:nvPr/>
        </p:nvSpPr>
        <p:spPr>
          <a:xfrm>
            <a:off x="7264706" y="2121134"/>
            <a:ext cx="4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9F88A5-B78B-89FC-3543-73B0AFFB5EEA}"/>
              </a:ext>
            </a:extLst>
          </p:cNvPr>
          <p:cNvCxnSpPr>
            <a:cxnSpLocks/>
            <a:stCxn id="45" idx="1"/>
            <a:endCxn id="3" idx="3"/>
          </p:cNvCxnSpPr>
          <p:nvPr/>
        </p:nvCxnSpPr>
        <p:spPr>
          <a:xfrm flipH="1" flipV="1">
            <a:off x="6421908" y="2127071"/>
            <a:ext cx="1104217" cy="2839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7D5C86-161E-3584-83D3-A98AB6602210}"/>
              </a:ext>
            </a:extLst>
          </p:cNvPr>
          <p:cNvSpPr txBox="1"/>
          <p:nvPr/>
        </p:nvSpPr>
        <p:spPr>
          <a:xfrm>
            <a:off x="4604111" y="2118411"/>
            <a:ext cx="4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651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352560" y="2306594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1690799" y="22958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1685543" y="401402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9560178" y="22961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9575944" y="401402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3412663" y="401402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130325" y="2647959"/>
            <a:ext cx="560474" cy="10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126780" y="4366123"/>
            <a:ext cx="55876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405112" y="146095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741443" y="2025925"/>
            <a:ext cx="0" cy="2806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7"/>
            <a:endCxn id="19" idx="3"/>
          </p:cNvCxnSpPr>
          <p:nvPr/>
        </p:nvCxnSpPr>
        <p:spPr>
          <a:xfrm flipV="1">
            <a:off x="2349407" y="2896928"/>
            <a:ext cx="1171902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2463308" y="4366124"/>
            <a:ext cx="94935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2354663" y="2896928"/>
            <a:ext cx="1171901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225" idx="3"/>
          </p:cNvCxnSpPr>
          <p:nvPr/>
        </p:nvCxnSpPr>
        <p:spPr>
          <a:xfrm flipV="1">
            <a:off x="4076527" y="2896928"/>
            <a:ext cx="973567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190428" y="4366124"/>
            <a:ext cx="538551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42" idx="7"/>
            <a:endCxn id="8" idx="3"/>
          </p:cNvCxnSpPr>
          <p:nvPr/>
        </p:nvCxnSpPr>
        <p:spPr>
          <a:xfrm flipV="1">
            <a:off x="8510383" y="2897264"/>
            <a:ext cx="1163696" cy="1219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2468564" y="2647959"/>
            <a:ext cx="938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10989290" y="2295862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10984034" y="4004587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10337943" y="2647959"/>
            <a:ext cx="651347" cy="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10353709" y="4356684"/>
            <a:ext cx="630325" cy="9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4182082" y="58131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4825875" y="5829516"/>
            <a:ext cx="339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 that provide delay or network cut-off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E29413-6C04-1FFF-0299-AB65B7826A91}"/>
              </a:ext>
            </a:extLst>
          </p:cNvPr>
          <p:cNvSpPr/>
          <p:nvPr/>
        </p:nvSpPr>
        <p:spPr>
          <a:xfrm>
            <a:off x="349015" y="4014026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A986E5-F836-9E44-F930-D214EB6BE253}"/>
              </a:ext>
            </a:extLst>
          </p:cNvPr>
          <p:cNvSpPr/>
          <p:nvPr/>
        </p:nvSpPr>
        <p:spPr>
          <a:xfrm>
            <a:off x="3407408" y="22958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FEEB63-8344-AE93-EE89-A068C29791E1}"/>
              </a:ext>
            </a:extLst>
          </p:cNvPr>
          <p:cNvSpPr/>
          <p:nvPr/>
        </p:nvSpPr>
        <p:spPr>
          <a:xfrm>
            <a:off x="7846519" y="401402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P8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0B6A11-204E-3B22-9FFE-FF39578DA471}"/>
              </a:ext>
            </a:extLst>
          </p:cNvPr>
          <p:cNvSpPr/>
          <p:nvPr/>
        </p:nvSpPr>
        <p:spPr>
          <a:xfrm>
            <a:off x="7828498" y="229738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P7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0E5045-73D5-E424-C8FA-B2A6109E74C6}"/>
              </a:ext>
            </a:extLst>
          </p:cNvPr>
          <p:cNvCxnSpPr>
            <a:cxnSpLocks/>
            <a:stCxn id="10" idx="0"/>
            <a:endCxn id="19" idx="4"/>
          </p:cNvCxnSpPr>
          <p:nvPr/>
        </p:nvCxnSpPr>
        <p:spPr>
          <a:xfrm flipH="1" flipV="1">
            <a:off x="3796291" y="3000055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2716A-04A8-6B77-30F2-8069C7CE71E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H="1" flipV="1">
            <a:off x="8217381" y="3001580"/>
            <a:ext cx="18021" cy="1012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82C6F1-E343-F968-F0EF-DCFC0EE3491E}"/>
              </a:ext>
            </a:extLst>
          </p:cNvPr>
          <p:cNvCxnSpPr>
            <a:cxnSpLocks/>
            <a:stCxn id="224" idx="1"/>
            <a:endCxn id="19" idx="5"/>
          </p:cNvCxnSpPr>
          <p:nvPr/>
        </p:nvCxnSpPr>
        <p:spPr>
          <a:xfrm flipH="1" flipV="1">
            <a:off x="4071272" y="2896928"/>
            <a:ext cx="984077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E21F19-F294-086D-E55A-F76FD8A1FDCB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8606263" y="2648295"/>
            <a:ext cx="953915" cy="1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84E401-5B14-DF24-E1C4-8CC64C376FB7}"/>
              </a:ext>
            </a:extLst>
          </p:cNvPr>
          <p:cNvCxnSpPr>
            <a:cxnSpLocks/>
            <a:stCxn id="225" idx="2"/>
            <a:endCxn id="19" idx="6"/>
          </p:cNvCxnSpPr>
          <p:nvPr/>
        </p:nvCxnSpPr>
        <p:spPr>
          <a:xfrm flipH="1">
            <a:off x="4185173" y="2647959"/>
            <a:ext cx="751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17755C-B1BA-A7A8-6A68-562C20666083}"/>
              </a:ext>
            </a:extLst>
          </p:cNvPr>
          <p:cNvCxnSpPr>
            <a:cxnSpLocks/>
            <a:stCxn id="9" idx="1"/>
            <a:endCxn id="45" idx="5"/>
          </p:cNvCxnSpPr>
          <p:nvPr/>
        </p:nvCxnSpPr>
        <p:spPr>
          <a:xfrm flipH="1" flipV="1">
            <a:off x="8492362" y="2898453"/>
            <a:ext cx="1197483" cy="1218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713803B-86A4-3B9E-704C-5AB7EBCB898F}"/>
              </a:ext>
            </a:extLst>
          </p:cNvPr>
          <p:cNvSpPr/>
          <p:nvPr/>
        </p:nvSpPr>
        <p:spPr>
          <a:xfrm>
            <a:off x="1743351" y="146095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8B12C0-08C0-C8A7-F811-A5344CA9A213}"/>
              </a:ext>
            </a:extLst>
          </p:cNvPr>
          <p:cNvCxnSpPr>
            <a:cxnSpLocks/>
            <a:stCxn id="142" idx="2"/>
            <a:endCxn id="6" idx="0"/>
          </p:cNvCxnSpPr>
          <p:nvPr/>
        </p:nvCxnSpPr>
        <p:spPr>
          <a:xfrm>
            <a:off x="2079682" y="2025925"/>
            <a:ext cx="0" cy="269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0CB8BCF7-247B-12D6-B44C-12654A06BD50}"/>
              </a:ext>
            </a:extLst>
          </p:cNvPr>
          <p:cNvSpPr/>
          <p:nvPr/>
        </p:nvSpPr>
        <p:spPr>
          <a:xfrm>
            <a:off x="9612729" y="145864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c3b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AF02E90-5E36-E836-5C3B-F30983512D95}"/>
              </a:ext>
            </a:extLst>
          </p:cNvPr>
          <p:cNvCxnSpPr>
            <a:cxnSpLocks/>
            <a:stCxn id="146" idx="2"/>
            <a:endCxn id="8" idx="0"/>
          </p:cNvCxnSpPr>
          <p:nvPr/>
        </p:nvCxnSpPr>
        <p:spPr>
          <a:xfrm>
            <a:off x="9949060" y="2023610"/>
            <a:ext cx="1" cy="272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C4A31D69-419A-7342-D736-3721817376D0}"/>
              </a:ext>
            </a:extLst>
          </p:cNvPr>
          <p:cNvSpPr/>
          <p:nvPr/>
        </p:nvSpPr>
        <p:spPr>
          <a:xfrm>
            <a:off x="11036585" y="14502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c3a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F3815E-60A4-19DD-74CA-BFD4BC0107EC}"/>
              </a:ext>
            </a:extLst>
          </p:cNvPr>
          <p:cNvCxnSpPr>
            <a:cxnSpLocks/>
            <a:stCxn id="148" idx="2"/>
            <a:endCxn id="106" idx="0"/>
          </p:cNvCxnSpPr>
          <p:nvPr/>
        </p:nvCxnSpPr>
        <p:spPr>
          <a:xfrm>
            <a:off x="11372916" y="2015195"/>
            <a:ext cx="5257" cy="280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A2D28-3DC3-F61D-E605-04A722DC5EF4}"/>
              </a:ext>
            </a:extLst>
          </p:cNvPr>
          <p:cNvSpPr/>
          <p:nvPr/>
        </p:nvSpPr>
        <p:spPr>
          <a:xfrm>
            <a:off x="405112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c2a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6BF59E-56CC-8077-2C16-93EB7E89E8C4}"/>
              </a:ext>
            </a:extLst>
          </p:cNvPr>
          <p:cNvCxnSpPr>
            <a:cxnSpLocks/>
            <a:stCxn id="157" idx="0"/>
            <a:endCxn id="11" idx="4"/>
          </p:cNvCxnSpPr>
          <p:nvPr/>
        </p:nvCxnSpPr>
        <p:spPr>
          <a:xfrm flipH="1" flipV="1">
            <a:off x="737898" y="4718219"/>
            <a:ext cx="3545" cy="349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946240C-75ED-8BD7-2B3C-E94B9B955FB7}"/>
              </a:ext>
            </a:extLst>
          </p:cNvPr>
          <p:cNvSpPr/>
          <p:nvPr/>
        </p:nvSpPr>
        <p:spPr>
          <a:xfrm>
            <a:off x="1743351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EF44127-151E-D901-C561-A3471129F944}"/>
              </a:ext>
            </a:extLst>
          </p:cNvPr>
          <p:cNvCxnSpPr>
            <a:cxnSpLocks/>
            <a:stCxn id="7" idx="4"/>
            <a:endCxn id="159" idx="0"/>
          </p:cNvCxnSpPr>
          <p:nvPr/>
        </p:nvCxnSpPr>
        <p:spPr>
          <a:xfrm>
            <a:off x="2074426" y="4718221"/>
            <a:ext cx="5256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AC09743-9515-1902-69C2-51C089FA8ED8}"/>
              </a:ext>
            </a:extLst>
          </p:cNvPr>
          <p:cNvSpPr/>
          <p:nvPr/>
        </p:nvSpPr>
        <p:spPr>
          <a:xfrm>
            <a:off x="9631741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c4b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2CF678E-2939-0E30-B040-CC873F751BF7}"/>
              </a:ext>
            </a:extLst>
          </p:cNvPr>
          <p:cNvCxnSpPr>
            <a:cxnSpLocks/>
            <a:stCxn id="168" idx="0"/>
            <a:endCxn id="9" idx="4"/>
          </p:cNvCxnSpPr>
          <p:nvPr/>
        </p:nvCxnSpPr>
        <p:spPr>
          <a:xfrm flipH="1" flipV="1">
            <a:off x="9964827" y="4718221"/>
            <a:ext cx="3245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D8F8142E-9313-F1EC-F46D-2DDF7F181148}"/>
              </a:ext>
            </a:extLst>
          </p:cNvPr>
          <p:cNvSpPr/>
          <p:nvPr/>
        </p:nvSpPr>
        <p:spPr>
          <a:xfrm>
            <a:off x="11036585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2D7B81-3F60-5564-2B56-4E74CAD1CB2B}"/>
              </a:ext>
            </a:extLst>
          </p:cNvPr>
          <p:cNvCxnSpPr>
            <a:cxnSpLocks/>
            <a:stCxn id="113" idx="4"/>
            <a:endCxn id="170" idx="0"/>
          </p:cNvCxnSpPr>
          <p:nvPr/>
        </p:nvCxnSpPr>
        <p:spPr>
          <a:xfrm flipH="1">
            <a:off x="11372916" y="4708780"/>
            <a:ext cx="1" cy="35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B78E8D1B-7918-68E7-43CD-450B0A914DA8}"/>
              </a:ext>
            </a:extLst>
          </p:cNvPr>
          <p:cNvSpPr/>
          <p:nvPr/>
        </p:nvSpPr>
        <p:spPr>
          <a:xfrm>
            <a:off x="2647870" y="252392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pe1p1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1277D04B-B8CF-2D28-EB25-A62E6AD5B155}"/>
              </a:ext>
            </a:extLst>
          </p:cNvPr>
          <p:cNvSpPr/>
          <p:nvPr/>
        </p:nvSpPr>
        <p:spPr>
          <a:xfrm>
            <a:off x="2644183" y="424209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pe2p2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40581E70-1211-9DDB-2606-F2440F540B14}"/>
              </a:ext>
            </a:extLst>
          </p:cNvPr>
          <p:cNvSpPr/>
          <p:nvPr/>
        </p:nvSpPr>
        <p:spPr>
          <a:xfrm>
            <a:off x="3528811" y="3366774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p1p2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11EEBAB0-AE10-9D7A-197D-5BA5351CD138}"/>
              </a:ext>
            </a:extLst>
          </p:cNvPr>
          <p:cNvSpPr/>
          <p:nvPr/>
        </p:nvSpPr>
        <p:spPr>
          <a:xfrm>
            <a:off x="7965675" y="334080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p7p8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8B091DC0-4B3E-0995-F08B-DFC8C8DB5BAA}"/>
              </a:ext>
            </a:extLst>
          </p:cNvPr>
          <p:cNvSpPr/>
          <p:nvPr/>
        </p:nvSpPr>
        <p:spPr>
          <a:xfrm>
            <a:off x="4234356" y="253524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p1p3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EE8058E-A7B9-8B91-0A90-EEA0189165FF}"/>
              </a:ext>
            </a:extLst>
          </p:cNvPr>
          <p:cNvSpPr/>
          <p:nvPr/>
        </p:nvSpPr>
        <p:spPr>
          <a:xfrm>
            <a:off x="4241923" y="424209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p2p4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2B5DA655-221B-7BBA-E862-61A8ED1613B0}"/>
              </a:ext>
            </a:extLst>
          </p:cNvPr>
          <p:cNvSpPr/>
          <p:nvPr/>
        </p:nvSpPr>
        <p:spPr>
          <a:xfrm>
            <a:off x="4016084" y="303989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p1p4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85996882-C7D4-F717-F9B5-A7B0400BEED2}"/>
              </a:ext>
            </a:extLst>
          </p:cNvPr>
          <p:cNvSpPr/>
          <p:nvPr/>
        </p:nvSpPr>
        <p:spPr>
          <a:xfrm>
            <a:off x="3991672" y="371887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p2p3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87A4F9C7-B115-A58E-AE1A-23FBF74E689D}"/>
              </a:ext>
            </a:extLst>
          </p:cNvPr>
          <p:cNvSpPr/>
          <p:nvPr/>
        </p:nvSpPr>
        <p:spPr>
          <a:xfrm>
            <a:off x="8784146" y="25195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pe3p7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11645E55-14C3-5B53-AAAE-A89177923912}"/>
              </a:ext>
            </a:extLst>
          </p:cNvPr>
          <p:cNvSpPr/>
          <p:nvPr/>
        </p:nvSpPr>
        <p:spPr>
          <a:xfrm>
            <a:off x="8814613" y="42479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pe4p8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7B1F1E4A-7959-CB21-E69A-D00BC7C3FC63}"/>
              </a:ext>
            </a:extLst>
          </p:cNvPr>
          <p:cNvSpPr/>
          <p:nvPr/>
        </p:nvSpPr>
        <p:spPr>
          <a:xfrm>
            <a:off x="2390931" y="303989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pe1p2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6473BE8-742C-2E90-5F4C-5CC004C05CFE}"/>
              </a:ext>
            </a:extLst>
          </p:cNvPr>
          <p:cNvSpPr/>
          <p:nvPr/>
        </p:nvSpPr>
        <p:spPr>
          <a:xfrm>
            <a:off x="2363216" y="370452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pe2p1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038521AE-7C64-DF6F-5781-9DEE4C374221}"/>
              </a:ext>
            </a:extLst>
          </p:cNvPr>
          <p:cNvSpPr/>
          <p:nvPr/>
        </p:nvSpPr>
        <p:spPr>
          <a:xfrm>
            <a:off x="9172162" y="2993525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pe3p8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0083FD1-96C1-9339-3155-63FA986758AE}"/>
              </a:ext>
            </a:extLst>
          </p:cNvPr>
          <p:cNvSpPr/>
          <p:nvPr/>
        </p:nvSpPr>
        <p:spPr>
          <a:xfrm>
            <a:off x="9109696" y="366193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pe4p7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3835BCBE-7DCD-AA03-69AE-6C4122A38237}"/>
              </a:ext>
            </a:extLst>
          </p:cNvPr>
          <p:cNvSpPr/>
          <p:nvPr/>
        </p:nvSpPr>
        <p:spPr>
          <a:xfrm>
            <a:off x="4182082" y="6324709"/>
            <a:ext cx="672662" cy="3363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10A713-C329-B758-E1FA-1952CCD9C0B5}"/>
              </a:ext>
            </a:extLst>
          </p:cNvPr>
          <p:cNvSpPr txBox="1"/>
          <p:nvPr/>
        </p:nvSpPr>
        <p:spPr>
          <a:xfrm>
            <a:off x="4825875" y="6341026"/>
            <a:ext cx="204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Traffic generator/receiver</a:t>
            </a:r>
          </a:p>
        </p:txBody>
      </p:sp>
      <p:sp>
        <p:nvSpPr>
          <p:cNvPr id="214" name="Rectangle 5">
            <a:extLst>
              <a:ext uri="{FF2B5EF4-FFF2-40B4-BE49-F238E27FC236}">
                <a16:creationId xmlns:a16="http://schemas.microsoft.com/office/drawing/2014/main" id="{7C6035BA-FDB9-CAC3-0365-58A275E2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718" y="1348031"/>
            <a:ext cx="665519" cy="1381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333"/>
              </a:spcBef>
            </a:pPr>
            <a:r>
              <a:rPr lang="en-US" sz="933" b="1" dirty="0"/>
              <a:t>Paragon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0AAB3071-3674-97DC-CF51-81F12C0B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6966" y="1554940"/>
            <a:ext cx="581025" cy="523875"/>
          </a:xfrm>
          <a:prstGeom prst="rect">
            <a:avLst/>
          </a:prstGeom>
        </p:spPr>
      </p:pic>
      <p:sp>
        <p:nvSpPr>
          <p:cNvPr id="224" name="Oval 223">
            <a:extLst>
              <a:ext uri="{FF2B5EF4-FFF2-40B4-BE49-F238E27FC236}">
                <a16:creationId xmlns:a16="http://schemas.microsoft.com/office/drawing/2014/main" id="{4B36559F-BD8B-5246-991D-98609531C477}"/>
              </a:ext>
            </a:extLst>
          </p:cNvPr>
          <p:cNvSpPr/>
          <p:nvPr/>
        </p:nvSpPr>
        <p:spPr>
          <a:xfrm>
            <a:off x="4941448" y="401402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28A604AC-D4AB-3152-C0A1-2B2872C444AE}"/>
              </a:ext>
            </a:extLst>
          </p:cNvPr>
          <p:cNvSpPr/>
          <p:nvPr/>
        </p:nvSpPr>
        <p:spPr>
          <a:xfrm>
            <a:off x="4936193" y="22958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1D5751EB-CE46-B4E2-5DA8-355287A5D73E}"/>
              </a:ext>
            </a:extLst>
          </p:cNvPr>
          <p:cNvSpPr/>
          <p:nvPr/>
        </p:nvSpPr>
        <p:spPr>
          <a:xfrm>
            <a:off x="6431987" y="401402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P6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6DB3A4C-993D-3451-CB19-B4012B43466C}"/>
              </a:ext>
            </a:extLst>
          </p:cNvPr>
          <p:cNvSpPr/>
          <p:nvPr/>
        </p:nvSpPr>
        <p:spPr>
          <a:xfrm>
            <a:off x="6431987" y="229586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6BF1E71-1237-A8DC-D323-A9EBA67353E8}"/>
              </a:ext>
            </a:extLst>
          </p:cNvPr>
          <p:cNvCxnSpPr>
            <a:cxnSpLocks/>
            <a:stCxn id="225" idx="6"/>
            <a:endCxn id="234" idx="2"/>
          </p:cNvCxnSpPr>
          <p:nvPr/>
        </p:nvCxnSpPr>
        <p:spPr>
          <a:xfrm flipV="1">
            <a:off x="5713958" y="2647958"/>
            <a:ext cx="71802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2988340-4D3B-8C9A-50DE-FE0A27B86D34}"/>
              </a:ext>
            </a:extLst>
          </p:cNvPr>
          <p:cNvCxnSpPr>
            <a:cxnSpLocks/>
            <a:stCxn id="224" idx="0"/>
            <a:endCxn id="225" idx="4"/>
          </p:cNvCxnSpPr>
          <p:nvPr/>
        </p:nvCxnSpPr>
        <p:spPr>
          <a:xfrm flipH="1" flipV="1">
            <a:off x="5325076" y="3000055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C0A6F45-F649-1BC1-A759-768AEA7BBF7F}"/>
              </a:ext>
            </a:extLst>
          </p:cNvPr>
          <p:cNvCxnSpPr>
            <a:cxnSpLocks/>
            <a:stCxn id="233" idx="0"/>
            <a:endCxn id="234" idx="4"/>
          </p:cNvCxnSpPr>
          <p:nvPr/>
        </p:nvCxnSpPr>
        <p:spPr>
          <a:xfrm flipV="1">
            <a:off x="6820870" y="3000054"/>
            <a:ext cx="0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518DF66-F2F3-4296-496E-F326BABB5847}"/>
              </a:ext>
            </a:extLst>
          </p:cNvPr>
          <p:cNvCxnSpPr>
            <a:cxnSpLocks/>
            <a:stCxn id="234" idx="6"/>
            <a:endCxn id="45" idx="2"/>
          </p:cNvCxnSpPr>
          <p:nvPr/>
        </p:nvCxnSpPr>
        <p:spPr>
          <a:xfrm>
            <a:off x="7209752" y="2647958"/>
            <a:ext cx="618746" cy="1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87F4025E-5B4B-E813-022D-84B27E6A7444}"/>
              </a:ext>
            </a:extLst>
          </p:cNvPr>
          <p:cNvSpPr/>
          <p:nvPr/>
        </p:nvSpPr>
        <p:spPr>
          <a:xfrm>
            <a:off x="5025310" y="336099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p3p4</a:t>
            </a:r>
          </a:p>
        </p:txBody>
      </p:sp>
      <p:sp>
        <p:nvSpPr>
          <p:cNvPr id="252" name="Rounded Rectangle 251">
            <a:extLst>
              <a:ext uri="{FF2B5EF4-FFF2-40B4-BE49-F238E27FC236}">
                <a16:creationId xmlns:a16="http://schemas.microsoft.com/office/drawing/2014/main" id="{B789215A-5AE1-6FD7-62C6-16ED89927E24}"/>
              </a:ext>
            </a:extLst>
          </p:cNvPr>
          <p:cNvSpPr/>
          <p:nvPr/>
        </p:nvSpPr>
        <p:spPr>
          <a:xfrm>
            <a:off x="5794963" y="25195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p3p5</a:t>
            </a:r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EB456A65-DEC5-5723-5B5D-8F2D309EA155}"/>
              </a:ext>
            </a:extLst>
          </p:cNvPr>
          <p:cNvSpPr/>
          <p:nvPr/>
        </p:nvSpPr>
        <p:spPr>
          <a:xfrm>
            <a:off x="5789929" y="42468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p4p6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0193C7A7-A5C1-5C7C-E8CA-CFFC0912C253}"/>
              </a:ext>
            </a:extLst>
          </p:cNvPr>
          <p:cNvSpPr/>
          <p:nvPr/>
        </p:nvSpPr>
        <p:spPr>
          <a:xfrm>
            <a:off x="6533761" y="335965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p5p6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C9127F4-AB76-FFFB-44B1-D8B65533F357}"/>
              </a:ext>
            </a:extLst>
          </p:cNvPr>
          <p:cNvCxnSpPr>
            <a:cxnSpLocks/>
            <a:stCxn id="234" idx="5"/>
            <a:endCxn id="42" idx="1"/>
          </p:cNvCxnSpPr>
          <p:nvPr/>
        </p:nvCxnSpPr>
        <p:spPr>
          <a:xfrm>
            <a:off x="7095851" y="2896927"/>
            <a:ext cx="864569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88CE9CC-F92D-AE3A-D996-10999051161E}"/>
              </a:ext>
            </a:extLst>
          </p:cNvPr>
          <p:cNvCxnSpPr>
            <a:cxnSpLocks/>
            <a:stCxn id="233" idx="7"/>
            <a:endCxn id="45" idx="3"/>
          </p:cNvCxnSpPr>
          <p:nvPr/>
        </p:nvCxnSpPr>
        <p:spPr>
          <a:xfrm flipV="1">
            <a:off x="7095851" y="2898453"/>
            <a:ext cx="846548" cy="121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DF328B6B-A00B-ECBE-B189-2D3AE077E143}"/>
              </a:ext>
            </a:extLst>
          </p:cNvPr>
          <p:cNvSpPr/>
          <p:nvPr/>
        </p:nvSpPr>
        <p:spPr>
          <a:xfrm>
            <a:off x="7256679" y="252762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p5p7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8D9A4DED-EF96-2AE3-5E69-BA14C56CB640}"/>
              </a:ext>
            </a:extLst>
          </p:cNvPr>
          <p:cNvSpPr/>
          <p:nvPr/>
        </p:nvSpPr>
        <p:spPr>
          <a:xfrm>
            <a:off x="7269394" y="423265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p6p8</a:t>
            </a:r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FCBF0A56-F206-E17A-51D0-185686DDDFF1}"/>
              </a:ext>
            </a:extLst>
          </p:cNvPr>
          <p:cNvSpPr/>
          <p:nvPr/>
        </p:nvSpPr>
        <p:spPr>
          <a:xfrm>
            <a:off x="7040869" y="303091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p5p8</a:t>
            </a:r>
          </a:p>
        </p:txBody>
      </p: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09C5804F-0535-1148-45F1-5F0414A897D8}"/>
              </a:ext>
            </a:extLst>
          </p:cNvPr>
          <p:cNvSpPr/>
          <p:nvPr/>
        </p:nvSpPr>
        <p:spPr>
          <a:xfrm>
            <a:off x="7048453" y="375652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p6p7</a:t>
            </a:r>
          </a:p>
        </p:txBody>
      </p:sp>
    </p:spTree>
    <p:extLst>
      <p:ext uri="{BB962C8B-B14F-4D97-AF65-F5344CB8AC3E}">
        <p14:creationId xmlns:p14="http://schemas.microsoft.com/office/powerpoint/2010/main" val="39290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A143DF-3EB9-9830-E04E-F6FBC294034F}"/>
              </a:ext>
            </a:extLst>
          </p:cNvPr>
          <p:cNvSpPr/>
          <p:nvPr/>
        </p:nvSpPr>
        <p:spPr>
          <a:xfrm>
            <a:off x="1191806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60C73E-2447-740B-1D51-EF789A69D433}"/>
              </a:ext>
            </a:extLst>
          </p:cNvPr>
          <p:cNvSpPr/>
          <p:nvPr/>
        </p:nvSpPr>
        <p:spPr>
          <a:xfrm>
            <a:off x="19073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814BD3-1315-7811-44E6-B3865546D170}"/>
              </a:ext>
            </a:extLst>
          </p:cNvPr>
          <p:cNvSpPr/>
          <p:nvPr/>
        </p:nvSpPr>
        <p:spPr>
          <a:xfrm>
            <a:off x="216130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4D589-CDEA-79D6-4D8D-430802DE994C}"/>
              </a:ext>
            </a:extLst>
          </p:cNvPr>
          <p:cNvSpPr/>
          <p:nvPr/>
        </p:nvSpPr>
        <p:spPr>
          <a:xfrm>
            <a:off x="315794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97F59-EB9B-0336-9CDD-9504D039CD8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968496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5CF82A-7108-35E3-1B5E-32AE0DEDE19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579614" y="4981905"/>
            <a:ext cx="169558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2C859-8DB1-B14E-B9C7-18B1AFAFF10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93906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F48CD8-044D-967B-2A3F-6B17C79FDB0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1855670" y="4978624"/>
            <a:ext cx="1416176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F1234B3-DE8D-36FA-F7F5-9412C962ACFB}"/>
              </a:ext>
            </a:extLst>
          </p:cNvPr>
          <p:cNvSpPr/>
          <p:nvPr/>
        </p:nvSpPr>
        <p:spPr>
          <a:xfrm>
            <a:off x="315344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844F-3595-92D6-E0D6-102B1D3BC9A0}"/>
              </a:ext>
            </a:extLst>
          </p:cNvPr>
          <p:cNvSpPr/>
          <p:nvPr/>
        </p:nvSpPr>
        <p:spPr>
          <a:xfrm>
            <a:off x="2154903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80A66C-4DEA-1A0A-B290-6CE9420F41DB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2932668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7EAA3A-0C6C-D7B1-7C6D-D53E6DE96F33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2543786" y="5085032"/>
            <a:ext cx="6398" cy="716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A75EC9-FD59-DB04-6784-B0761A978963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>
          <a:xfrm flipV="1">
            <a:off x="3542323" y="5081751"/>
            <a:ext cx="4505" cy="719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4BE692C-224E-6CA0-9D54-1B8640535FE1}"/>
              </a:ext>
            </a:extLst>
          </p:cNvPr>
          <p:cNvSpPr/>
          <p:nvPr/>
        </p:nvSpPr>
        <p:spPr>
          <a:xfrm>
            <a:off x="513841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55A10F-CB51-C665-58C5-44233DBDA977}"/>
              </a:ext>
            </a:extLst>
          </p:cNvPr>
          <p:cNvSpPr/>
          <p:nvPr/>
        </p:nvSpPr>
        <p:spPr>
          <a:xfrm>
            <a:off x="414558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4B0A15-DE15-6D84-1A08-90FC5BCA13EE}"/>
              </a:ext>
            </a:extLst>
          </p:cNvPr>
          <p:cNvCxnSpPr>
            <a:cxnSpLocks/>
            <a:stCxn id="31" idx="2"/>
            <a:endCxn id="32" idx="6"/>
          </p:cNvCxnSpPr>
          <p:nvPr/>
        </p:nvCxnSpPr>
        <p:spPr>
          <a:xfrm flipH="1">
            <a:off x="4923346" y="6153805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738E3-AF99-9C47-C154-6186B84FC3CB}"/>
              </a:ext>
            </a:extLst>
          </p:cNvPr>
          <p:cNvCxnSpPr>
            <a:cxnSpLocks/>
            <a:stCxn id="32" idx="1"/>
            <a:endCxn id="6" idx="5"/>
          </p:cNvCxnSpPr>
          <p:nvPr/>
        </p:nvCxnSpPr>
        <p:spPr>
          <a:xfrm flipH="1" flipV="1">
            <a:off x="2825165" y="4981905"/>
            <a:ext cx="1434317" cy="922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B6BE22-8E42-779C-6712-8645D606A865}"/>
              </a:ext>
            </a:extLst>
          </p:cNvPr>
          <p:cNvCxnSpPr>
            <a:cxnSpLocks/>
            <a:stCxn id="31" idx="1"/>
            <a:endCxn id="7" idx="5"/>
          </p:cNvCxnSpPr>
          <p:nvPr/>
        </p:nvCxnSpPr>
        <p:spPr>
          <a:xfrm flipH="1" flipV="1">
            <a:off x="3821809" y="4978624"/>
            <a:ext cx="1430505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314C0F4-0CC9-C79C-A4E8-55AACA2AEEDF}"/>
              </a:ext>
            </a:extLst>
          </p:cNvPr>
          <p:cNvSpPr/>
          <p:nvPr/>
        </p:nvSpPr>
        <p:spPr>
          <a:xfrm>
            <a:off x="7298256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C588ED5-7A16-67B6-1C48-BAFCC968FB6A}"/>
              </a:ext>
            </a:extLst>
          </p:cNvPr>
          <p:cNvSpPr/>
          <p:nvPr/>
        </p:nvSpPr>
        <p:spPr>
          <a:xfrm>
            <a:off x="629718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1B5597-7775-6AA4-2E45-540BB86620AB}"/>
              </a:ext>
            </a:extLst>
          </p:cNvPr>
          <p:cNvSpPr/>
          <p:nvPr/>
        </p:nvSpPr>
        <p:spPr>
          <a:xfrm>
            <a:off x="826775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4228AB-5DE8-D9C5-0DA1-3C7FEA81B043}"/>
              </a:ext>
            </a:extLst>
          </p:cNvPr>
          <p:cNvSpPr/>
          <p:nvPr/>
        </p:nvSpPr>
        <p:spPr>
          <a:xfrm>
            <a:off x="926439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0957BD-D1FC-12B5-4926-5F11B285A634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7074946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172EE0-D75E-482F-51A7-C5F69CF27B2B}"/>
              </a:ext>
            </a:extLst>
          </p:cNvPr>
          <p:cNvCxnSpPr>
            <a:cxnSpLocks/>
            <a:stCxn id="149" idx="0"/>
            <a:endCxn id="150" idx="3"/>
          </p:cNvCxnSpPr>
          <p:nvPr/>
        </p:nvCxnSpPr>
        <p:spPr>
          <a:xfrm flipV="1">
            <a:off x="6686064" y="4981905"/>
            <a:ext cx="169558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14BFA58-33DF-38DE-C61F-C1CD80F5DC0F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 flipV="1">
            <a:off x="904551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A28F2B9-ADA5-AC06-F8F8-AA30F30B897D}"/>
              </a:ext>
            </a:extLst>
          </p:cNvPr>
          <p:cNvCxnSpPr>
            <a:cxnSpLocks/>
            <a:stCxn id="148" idx="7"/>
            <a:endCxn id="151" idx="3"/>
          </p:cNvCxnSpPr>
          <p:nvPr/>
        </p:nvCxnSpPr>
        <p:spPr>
          <a:xfrm flipV="1">
            <a:off x="7962120" y="4978624"/>
            <a:ext cx="1416176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C18796-F3B7-3CDB-9609-C688770336EE}"/>
              </a:ext>
            </a:extLst>
          </p:cNvPr>
          <p:cNvSpPr/>
          <p:nvPr/>
        </p:nvSpPr>
        <p:spPr>
          <a:xfrm>
            <a:off x="925989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4082524-49D6-F254-3FFF-C4B761E48E39}"/>
              </a:ext>
            </a:extLst>
          </p:cNvPr>
          <p:cNvSpPr/>
          <p:nvPr/>
        </p:nvSpPr>
        <p:spPr>
          <a:xfrm>
            <a:off x="8261353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PEy3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3C8028-C80A-DD82-4EAD-6FCC15F2D72A}"/>
              </a:ext>
            </a:extLst>
          </p:cNvPr>
          <p:cNvCxnSpPr>
            <a:cxnSpLocks/>
            <a:stCxn id="156" idx="2"/>
            <a:endCxn id="157" idx="6"/>
          </p:cNvCxnSpPr>
          <p:nvPr/>
        </p:nvCxnSpPr>
        <p:spPr>
          <a:xfrm flipH="1">
            <a:off x="9039118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77D855-E2A0-3286-FDAE-4D876271684E}"/>
              </a:ext>
            </a:extLst>
          </p:cNvPr>
          <p:cNvCxnSpPr>
            <a:cxnSpLocks/>
            <a:stCxn id="157" idx="0"/>
            <a:endCxn id="150" idx="4"/>
          </p:cNvCxnSpPr>
          <p:nvPr/>
        </p:nvCxnSpPr>
        <p:spPr>
          <a:xfrm flipV="1">
            <a:off x="8650236" y="5085032"/>
            <a:ext cx="6398" cy="716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90CA9D5-FEEF-6442-7CBC-8A2CEA96AD98}"/>
              </a:ext>
            </a:extLst>
          </p:cNvPr>
          <p:cNvCxnSpPr>
            <a:cxnSpLocks/>
            <a:stCxn id="156" idx="0"/>
            <a:endCxn id="151" idx="4"/>
          </p:cNvCxnSpPr>
          <p:nvPr/>
        </p:nvCxnSpPr>
        <p:spPr>
          <a:xfrm flipV="1">
            <a:off x="9648773" y="5081751"/>
            <a:ext cx="4505" cy="719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3D7FCF9-5016-83AD-6D68-2D56ADF211CB}"/>
              </a:ext>
            </a:extLst>
          </p:cNvPr>
          <p:cNvSpPr/>
          <p:nvPr/>
        </p:nvSpPr>
        <p:spPr>
          <a:xfrm>
            <a:off x="1124486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PEy6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97234882-8C2E-1971-A9E5-7D5B085EFD9E}"/>
              </a:ext>
            </a:extLst>
          </p:cNvPr>
          <p:cNvSpPr/>
          <p:nvPr/>
        </p:nvSpPr>
        <p:spPr>
          <a:xfrm>
            <a:off x="1025203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PEy5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7C0FBB6-9828-19A7-58A2-0378192131A2}"/>
              </a:ext>
            </a:extLst>
          </p:cNvPr>
          <p:cNvCxnSpPr>
            <a:cxnSpLocks/>
            <a:stCxn id="161" idx="2"/>
            <a:endCxn id="162" idx="6"/>
          </p:cNvCxnSpPr>
          <p:nvPr/>
        </p:nvCxnSpPr>
        <p:spPr>
          <a:xfrm flipH="1">
            <a:off x="11029796" y="6153805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B868D2-2126-13FC-8AD8-1BA78F06F9BF}"/>
              </a:ext>
            </a:extLst>
          </p:cNvPr>
          <p:cNvCxnSpPr>
            <a:cxnSpLocks/>
            <a:stCxn id="162" idx="1"/>
            <a:endCxn id="150" idx="5"/>
          </p:cNvCxnSpPr>
          <p:nvPr/>
        </p:nvCxnSpPr>
        <p:spPr>
          <a:xfrm flipH="1" flipV="1">
            <a:off x="8931615" y="4981905"/>
            <a:ext cx="1434317" cy="922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D2AA5E2-9BB0-0F8A-A791-C2ECA86110ED}"/>
              </a:ext>
            </a:extLst>
          </p:cNvPr>
          <p:cNvCxnSpPr>
            <a:cxnSpLocks/>
            <a:stCxn id="161" idx="1"/>
            <a:endCxn id="151" idx="5"/>
          </p:cNvCxnSpPr>
          <p:nvPr/>
        </p:nvCxnSpPr>
        <p:spPr>
          <a:xfrm flipH="1" flipV="1">
            <a:off x="9928259" y="4978624"/>
            <a:ext cx="1430505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0397F58-CAA1-6559-7C57-BA421833D4EE}"/>
              </a:ext>
            </a:extLst>
          </p:cNvPr>
          <p:cNvSpPr/>
          <p:nvPr/>
        </p:nvSpPr>
        <p:spPr>
          <a:xfrm>
            <a:off x="683298" y="150330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PEi1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1C5BEB0-30A5-9874-5582-A2B9BE7F35AE}"/>
              </a:ext>
            </a:extLst>
          </p:cNvPr>
          <p:cNvSpPr/>
          <p:nvPr/>
        </p:nvSpPr>
        <p:spPr>
          <a:xfrm>
            <a:off x="1679942" y="15000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PEi2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0489E9D-0E70-C1A7-07AE-F7A865758CFB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1461063" y="1852119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F9CAD871-67FB-FA0B-0D35-12C77D4C4C41}"/>
              </a:ext>
            </a:extLst>
          </p:cNvPr>
          <p:cNvSpPr/>
          <p:nvPr/>
        </p:nvSpPr>
        <p:spPr>
          <a:xfrm>
            <a:off x="1675437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0889C2-1F2A-B6D2-06E6-E0004967F456}"/>
              </a:ext>
            </a:extLst>
          </p:cNvPr>
          <p:cNvSpPr/>
          <p:nvPr/>
        </p:nvSpPr>
        <p:spPr>
          <a:xfrm>
            <a:off x="676900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ci1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BE8F84D-AED7-64CE-D6D8-55A492EDA9EF}"/>
              </a:ext>
            </a:extLst>
          </p:cNvPr>
          <p:cNvCxnSpPr>
            <a:cxnSpLocks/>
            <a:stCxn id="174" idx="2"/>
            <a:endCxn id="175" idx="6"/>
          </p:cNvCxnSpPr>
          <p:nvPr/>
        </p:nvCxnSpPr>
        <p:spPr>
          <a:xfrm flipH="1">
            <a:off x="1454665" y="2920894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CB67835-1053-CE72-E72F-DABF2A673B3E}"/>
              </a:ext>
            </a:extLst>
          </p:cNvPr>
          <p:cNvCxnSpPr>
            <a:cxnSpLocks/>
            <a:stCxn id="175" idx="0"/>
            <a:endCxn id="168" idx="4"/>
          </p:cNvCxnSpPr>
          <p:nvPr/>
        </p:nvCxnSpPr>
        <p:spPr>
          <a:xfrm flipV="1">
            <a:off x="1065783" y="2207496"/>
            <a:ext cx="6398" cy="361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4481D6-E46E-56AB-DDC1-4AE1DD6BB719}"/>
              </a:ext>
            </a:extLst>
          </p:cNvPr>
          <p:cNvCxnSpPr>
            <a:cxnSpLocks/>
            <a:stCxn id="174" idx="0"/>
            <a:endCxn id="169" idx="4"/>
          </p:cNvCxnSpPr>
          <p:nvPr/>
        </p:nvCxnSpPr>
        <p:spPr>
          <a:xfrm flipV="1">
            <a:off x="2064320" y="2204215"/>
            <a:ext cx="4505" cy="364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134B3BD-E1EC-C6DF-CD6F-5F6A456926FE}"/>
              </a:ext>
            </a:extLst>
          </p:cNvPr>
          <p:cNvCxnSpPr>
            <a:cxnSpLocks/>
            <a:stCxn id="6" idx="1"/>
            <a:endCxn id="175" idx="4"/>
          </p:cNvCxnSpPr>
          <p:nvPr/>
        </p:nvCxnSpPr>
        <p:spPr>
          <a:xfrm flipH="1" flipV="1">
            <a:off x="1065783" y="3272990"/>
            <a:ext cx="1209419" cy="1210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AFC584-5767-4BF6-521A-D9F520BC8B29}"/>
              </a:ext>
            </a:extLst>
          </p:cNvPr>
          <p:cNvCxnSpPr>
            <a:cxnSpLocks/>
            <a:stCxn id="7" idx="1"/>
            <a:endCxn id="174" idx="4"/>
          </p:cNvCxnSpPr>
          <p:nvPr/>
        </p:nvCxnSpPr>
        <p:spPr>
          <a:xfrm flipH="1" flipV="1">
            <a:off x="2064320" y="3272990"/>
            <a:ext cx="1207526" cy="120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D4F1F155-1B71-84F3-F243-E4347D1BB5FF}"/>
              </a:ext>
            </a:extLst>
          </p:cNvPr>
          <p:cNvCxnSpPr>
            <a:stCxn id="6" idx="0"/>
            <a:endCxn id="150" idx="0"/>
          </p:cNvCxnSpPr>
          <p:nvPr/>
        </p:nvCxnSpPr>
        <p:spPr>
          <a:xfrm rot="5400000" flipH="1" flipV="1">
            <a:off x="5603409" y="1327614"/>
            <a:ext cx="12700" cy="610645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C5ADE112-0C9F-9292-EF7B-7276AFAE7834}"/>
              </a:ext>
            </a:extLst>
          </p:cNvPr>
          <p:cNvCxnSpPr>
            <a:cxnSpLocks/>
            <a:stCxn id="7" idx="0"/>
            <a:endCxn id="151" idx="0"/>
          </p:cNvCxnSpPr>
          <p:nvPr/>
        </p:nvCxnSpPr>
        <p:spPr>
          <a:xfrm rot="5400000" flipH="1" flipV="1">
            <a:off x="6600053" y="1324333"/>
            <a:ext cx="12700" cy="6106450"/>
          </a:xfrm>
          <a:prstGeom prst="bentConnector3">
            <a:avLst>
              <a:gd name="adj1" fmla="val 328965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8CCC2241-A064-E9F5-C4BD-45A88AFFC4F7}"/>
              </a:ext>
            </a:extLst>
          </p:cNvPr>
          <p:cNvSpPr/>
          <p:nvPr/>
        </p:nvSpPr>
        <p:spPr>
          <a:xfrm>
            <a:off x="6305424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44EFCCC-E6D7-712D-2FD8-E6726AEEE64A}"/>
              </a:ext>
            </a:extLst>
          </p:cNvPr>
          <p:cNvSpPr/>
          <p:nvPr/>
        </p:nvSpPr>
        <p:spPr>
          <a:xfrm>
            <a:off x="530434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PEz1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D565C87-CC1E-6922-F187-A9900A80909B}"/>
              </a:ext>
            </a:extLst>
          </p:cNvPr>
          <p:cNvSpPr/>
          <p:nvPr/>
        </p:nvSpPr>
        <p:spPr>
          <a:xfrm>
            <a:off x="7268521" y="18793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cz1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1DE3530-4467-7E95-D2E2-EC2412B543AB}"/>
              </a:ext>
            </a:extLst>
          </p:cNvPr>
          <p:cNvSpPr/>
          <p:nvPr/>
        </p:nvSpPr>
        <p:spPr>
          <a:xfrm>
            <a:off x="8265165" y="18760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cz2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3A3E5C-34F8-FB44-D75D-D1433C411055}"/>
              </a:ext>
            </a:extLst>
          </p:cNvPr>
          <p:cNvCxnSpPr>
            <a:cxnSpLocks/>
            <a:stCxn id="198" idx="2"/>
            <a:endCxn id="199" idx="6"/>
          </p:cNvCxnSpPr>
          <p:nvPr/>
        </p:nvCxnSpPr>
        <p:spPr>
          <a:xfrm flipH="1">
            <a:off x="6082114" y="1056288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24290F4-7E0C-E235-C550-F10773E713D7}"/>
              </a:ext>
            </a:extLst>
          </p:cNvPr>
          <p:cNvCxnSpPr>
            <a:cxnSpLocks/>
            <a:stCxn id="199" idx="4"/>
            <a:endCxn id="200" idx="1"/>
          </p:cNvCxnSpPr>
          <p:nvPr/>
        </p:nvCxnSpPr>
        <p:spPr>
          <a:xfrm>
            <a:off x="5693232" y="1408387"/>
            <a:ext cx="1689190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D44C3F7-9B4E-F8B2-42E9-ED1E5820343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8046286" y="2228192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964E0DD-66BD-F319-A4FF-FCA6E23D9EB5}"/>
              </a:ext>
            </a:extLst>
          </p:cNvPr>
          <p:cNvCxnSpPr>
            <a:cxnSpLocks/>
            <a:stCxn id="198" idx="4"/>
            <a:endCxn id="201" idx="1"/>
          </p:cNvCxnSpPr>
          <p:nvPr/>
        </p:nvCxnSpPr>
        <p:spPr>
          <a:xfrm>
            <a:off x="6694307" y="1408384"/>
            <a:ext cx="1684759" cy="570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38735DC7-C8F0-C7E2-2BAF-6BD8448D1814}"/>
              </a:ext>
            </a:extLst>
          </p:cNvPr>
          <p:cNvSpPr/>
          <p:nvPr/>
        </p:nvSpPr>
        <p:spPr>
          <a:xfrm>
            <a:off x="8267058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PEz4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2B81AB7-7010-1268-1057-8F058D0FDDAD}"/>
              </a:ext>
            </a:extLst>
          </p:cNvPr>
          <p:cNvSpPr/>
          <p:nvPr/>
        </p:nvSpPr>
        <p:spPr>
          <a:xfrm>
            <a:off x="7268521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17A6C41-482C-641D-84BB-96F6B3E58238}"/>
              </a:ext>
            </a:extLst>
          </p:cNvPr>
          <p:cNvCxnSpPr>
            <a:cxnSpLocks/>
            <a:stCxn id="206" idx="2"/>
            <a:endCxn id="207" idx="6"/>
          </p:cNvCxnSpPr>
          <p:nvPr/>
        </p:nvCxnSpPr>
        <p:spPr>
          <a:xfrm flipH="1">
            <a:off x="8046286" y="1056291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A399626-3AF9-1164-BB3A-7C415D35A172}"/>
              </a:ext>
            </a:extLst>
          </p:cNvPr>
          <p:cNvCxnSpPr>
            <a:cxnSpLocks/>
            <a:stCxn id="207" idx="4"/>
            <a:endCxn id="200" idx="0"/>
          </p:cNvCxnSpPr>
          <p:nvPr/>
        </p:nvCxnSpPr>
        <p:spPr>
          <a:xfrm>
            <a:off x="7657404" y="1408387"/>
            <a:ext cx="0" cy="4709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F273388-1EB0-3FF7-751F-72868F3AB8EC}"/>
              </a:ext>
            </a:extLst>
          </p:cNvPr>
          <p:cNvCxnSpPr>
            <a:cxnSpLocks/>
            <a:stCxn id="206" idx="4"/>
            <a:endCxn id="201" idx="0"/>
          </p:cNvCxnSpPr>
          <p:nvPr/>
        </p:nvCxnSpPr>
        <p:spPr>
          <a:xfrm flipH="1">
            <a:off x="8654048" y="1408387"/>
            <a:ext cx="1893" cy="467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AEABFD3-6575-3236-3823-A152FC32F48D}"/>
              </a:ext>
            </a:extLst>
          </p:cNvPr>
          <p:cNvSpPr/>
          <p:nvPr/>
        </p:nvSpPr>
        <p:spPr>
          <a:xfrm>
            <a:off x="10252031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A70684A-FBAB-A4FF-7AE7-8D6BD0641D99}"/>
              </a:ext>
            </a:extLst>
          </p:cNvPr>
          <p:cNvSpPr/>
          <p:nvPr/>
        </p:nvSpPr>
        <p:spPr>
          <a:xfrm>
            <a:off x="925919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PEz5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49B8850-1D03-1257-CD7D-65AD81E0F5A4}"/>
              </a:ext>
            </a:extLst>
          </p:cNvPr>
          <p:cNvCxnSpPr>
            <a:cxnSpLocks/>
            <a:stCxn id="211" idx="2"/>
            <a:endCxn id="212" idx="6"/>
          </p:cNvCxnSpPr>
          <p:nvPr/>
        </p:nvCxnSpPr>
        <p:spPr>
          <a:xfrm flipH="1">
            <a:off x="10036964" y="1056288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C9ABC8F-906F-3C6E-1642-9602915E07A8}"/>
              </a:ext>
            </a:extLst>
          </p:cNvPr>
          <p:cNvCxnSpPr>
            <a:cxnSpLocks/>
            <a:stCxn id="212" idx="3"/>
            <a:endCxn id="200" idx="7"/>
          </p:cNvCxnSpPr>
          <p:nvPr/>
        </p:nvCxnSpPr>
        <p:spPr>
          <a:xfrm flipH="1">
            <a:off x="7932385" y="1305260"/>
            <a:ext cx="1440715" cy="677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A55544F-6AA2-0DC2-119A-9ADD655F1BBA}"/>
              </a:ext>
            </a:extLst>
          </p:cNvPr>
          <p:cNvCxnSpPr>
            <a:cxnSpLocks/>
            <a:stCxn id="211" idx="3"/>
            <a:endCxn id="201" idx="7"/>
          </p:cNvCxnSpPr>
          <p:nvPr/>
        </p:nvCxnSpPr>
        <p:spPr>
          <a:xfrm flipH="1">
            <a:off x="8929029" y="1305257"/>
            <a:ext cx="1436903" cy="6739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0CF16D-6573-5085-1F98-81B38D6065A8}"/>
              </a:ext>
            </a:extLst>
          </p:cNvPr>
          <p:cNvCxnSpPr>
            <a:cxnSpLocks/>
            <a:stCxn id="150" idx="1"/>
            <a:endCxn id="200" idx="4"/>
          </p:cNvCxnSpPr>
          <p:nvPr/>
        </p:nvCxnSpPr>
        <p:spPr>
          <a:xfrm flipH="1" flipV="1">
            <a:off x="7657404" y="2583569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B2E522C-FB25-510D-9952-F2B038A41C3E}"/>
              </a:ext>
            </a:extLst>
          </p:cNvPr>
          <p:cNvCxnSpPr>
            <a:cxnSpLocks/>
            <a:stCxn id="151" idx="1"/>
            <a:endCxn id="201" idx="4"/>
          </p:cNvCxnSpPr>
          <p:nvPr/>
        </p:nvCxnSpPr>
        <p:spPr>
          <a:xfrm flipH="1" flipV="1">
            <a:off x="8654048" y="2580288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loud 253">
            <a:extLst>
              <a:ext uri="{FF2B5EF4-FFF2-40B4-BE49-F238E27FC236}">
                <a16:creationId xmlns:a16="http://schemas.microsoft.com/office/drawing/2014/main" id="{716590E5-66E2-19BA-A37F-8ABE65E413E1}"/>
              </a:ext>
            </a:extLst>
          </p:cNvPr>
          <p:cNvSpPr/>
          <p:nvPr/>
        </p:nvSpPr>
        <p:spPr>
          <a:xfrm>
            <a:off x="1117748" y="175721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BF25707-C5D9-EC2A-669D-86BEAF15709A}"/>
              </a:ext>
            </a:extLst>
          </p:cNvPr>
          <p:cNvCxnSpPr>
            <a:cxnSpLocks/>
            <a:stCxn id="254" idx="2"/>
            <a:endCxn id="168" idx="1"/>
          </p:cNvCxnSpPr>
          <p:nvPr/>
        </p:nvCxnSpPr>
        <p:spPr>
          <a:xfrm rot="10800000" flipV="1">
            <a:off x="797200" y="632920"/>
            <a:ext cx="323385" cy="97350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F93196B0-3E95-3D41-C8DE-C5B5922124D6}"/>
              </a:ext>
            </a:extLst>
          </p:cNvPr>
          <p:cNvCxnSpPr>
            <a:cxnSpLocks/>
            <a:stCxn id="254" idx="0"/>
            <a:endCxn id="169" idx="7"/>
          </p:cNvCxnSpPr>
          <p:nvPr/>
        </p:nvCxnSpPr>
        <p:spPr>
          <a:xfrm>
            <a:off x="2031386" y="632921"/>
            <a:ext cx="312420" cy="97022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5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A143DF-3EB9-9830-E04E-F6FBC294034F}"/>
              </a:ext>
            </a:extLst>
          </p:cNvPr>
          <p:cNvSpPr/>
          <p:nvPr/>
        </p:nvSpPr>
        <p:spPr>
          <a:xfrm>
            <a:off x="1191806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60C73E-2447-740B-1D51-EF789A69D433}"/>
              </a:ext>
            </a:extLst>
          </p:cNvPr>
          <p:cNvSpPr/>
          <p:nvPr/>
        </p:nvSpPr>
        <p:spPr>
          <a:xfrm>
            <a:off x="19073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814BD3-1315-7811-44E6-B3865546D170}"/>
              </a:ext>
            </a:extLst>
          </p:cNvPr>
          <p:cNvSpPr/>
          <p:nvPr/>
        </p:nvSpPr>
        <p:spPr>
          <a:xfrm>
            <a:off x="216130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4D589-CDEA-79D6-4D8D-430802DE994C}"/>
              </a:ext>
            </a:extLst>
          </p:cNvPr>
          <p:cNvSpPr/>
          <p:nvPr/>
        </p:nvSpPr>
        <p:spPr>
          <a:xfrm>
            <a:off x="315794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97F59-EB9B-0336-9CDD-9504D039CD8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968496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5CF82A-7108-35E3-1B5E-32AE0DEDE19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579614" y="4981905"/>
            <a:ext cx="169558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2C859-8DB1-B14E-B9C7-18B1AFAFF10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93906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F48CD8-044D-967B-2A3F-6B17C79FDB0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1855670" y="4978624"/>
            <a:ext cx="1416176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F1234B3-DE8D-36FA-F7F5-9412C962ACFB}"/>
              </a:ext>
            </a:extLst>
          </p:cNvPr>
          <p:cNvSpPr/>
          <p:nvPr/>
        </p:nvSpPr>
        <p:spPr>
          <a:xfrm>
            <a:off x="315344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844F-3595-92D6-E0D6-102B1D3BC9A0}"/>
              </a:ext>
            </a:extLst>
          </p:cNvPr>
          <p:cNvSpPr/>
          <p:nvPr/>
        </p:nvSpPr>
        <p:spPr>
          <a:xfrm>
            <a:off x="2154903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80A66C-4DEA-1A0A-B290-6CE9420F41DB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2932668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7EAA3A-0C6C-D7B1-7C6D-D53E6DE96F33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2543786" y="5085032"/>
            <a:ext cx="6398" cy="716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A75EC9-FD59-DB04-6784-B0761A978963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>
          <a:xfrm flipV="1">
            <a:off x="3542323" y="5081751"/>
            <a:ext cx="4505" cy="719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4BE692C-224E-6CA0-9D54-1B8640535FE1}"/>
              </a:ext>
            </a:extLst>
          </p:cNvPr>
          <p:cNvSpPr/>
          <p:nvPr/>
        </p:nvSpPr>
        <p:spPr>
          <a:xfrm>
            <a:off x="513841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55A10F-CB51-C665-58C5-44233DBDA977}"/>
              </a:ext>
            </a:extLst>
          </p:cNvPr>
          <p:cNvSpPr/>
          <p:nvPr/>
        </p:nvSpPr>
        <p:spPr>
          <a:xfrm>
            <a:off x="414558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4B0A15-DE15-6D84-1A08-90FC5BCA13EE}"/>
              </a:ext>
            </a:extLst>
          </p:cNvPr>
          <p:cNvCxnSpPr>
            <a:cxnSpLocks/>
            <a:stCxn id="31" idx="2"/>
            <a:endCxn id="32" idx="6"/>
          </p:cNvCxnSpPr>
          <p:nvPr/>
        </p:nvCxnSpPr>
        <p:spPr>
          <a:xfrm flipH="1">
            <a:off x="4923346" y="6153805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738E3-AF99-9C47-C154-6186B84FC3CB}"/>
              </a:ext>
            </a:extLst>
          </p:cNvPr>
          <p:cNvCxnSpPr>
            <a:cxnSpLocks/>
            <a:stCxn id="32" idx="1"/>
            <a:endCxn id="6" idx="5"/>
          </p:cNvCxnSpPr>
          <p:nvPr/>
        </p:nvCxnSpPr>
        <p:spPr>
          <a:xfrm flipH="1" flipV="1">
            <a:off x="2825165" y="4981905"/>
            <a:ext cx="1434317" cy="922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B6BE22-8E42-779C-6712-8645D606A865}"/>
              </a:ext>
            </a:extLst>
          </p:cNvPr>
          <p:cNvCxnSpPr>
            <a:cxnSpLocks/>
            <a:stCxn id="31" idx="1"/>
            <a:endCxn id="7" idx="5"/>
          </p:cNvCxnSpPr>
          <p:nvPr/>
        </p:nvCxnSpPr>
        <p:spPr>
          <a:xfrm flipH="1" flipV="1">
            <a:off x="3821809" y="4978624"/>
            <a:ext cx="1430505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314C0F4-0CC9-C79C-A4E8-55AACA2AEEDF}"/>
              </a:ext>
            </a:extLst>
          </p:cNvPr>
          <p:cNvSpPr/>
          <p:nvPr/>
        </p:nvSpPr>
        <p:spPr>
          <a:xfrm>
            <a:off x="8290397" y="58017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C588ED5-7A16-67B6-1C48-BAFCC968FB6A}"/>
              </a:ext>
            </a:extLst>
          </p:cNvPr>
          <p:cNvSpPr/>
          <p:nvPr/>
        </p:nvSpPr>
        <p:spPr>
          <a:xfrm>
            <a:off x="7289322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1B5597-7775-6AA4-2E45-540BB86620AB}"/>
              </a:ext>
            </a:extLst>
          </p:cNvPr>
          <p:cNvSpPr/>
          <p:nvPr/>
        </p:nvSpPr>
        <p:spPr>
          <a:xfrm>
            <a:off x="826775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4228AB-5DE8-D9C5-0DA1-3C7FEA81B043}"/>
              </a:ext>
            </a:extLst>
          </p:cNvPr>
          <p:cNvSpPr/>
          <p:nvPr/>
        </p:nvSpPr>
        <p:spPr>
          <a:xfrm>
            <a:off x="926439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0957BD-D1FC-12B5-4926-5F11B285A634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8067087" y="6153802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172EE0-D75E-482F-51A7-C5F69CF27B2B}"/>
              </a:ext>
            </a:extLst>
          </p:cNvPr>
          <p:cNvCxnSpPr>
            <a:cxnSpLocks/>
            <a:stCxn id="149" idx="0"/>
            <a:endCxn id="150" idx="3"/>
          </p:cNvCxnSpPr>
          <p:nvPr/>
        </p:nvCxnSpPr>
        <p:spPr>
          <a:xfrm flipV="1">
            <a:off x="7678205" y="4981905"/>
            <a:ext cx="703447" cy="819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14BFA58-33DF-38DE-C61F-C1CD80F5DC0F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 flipV="1">
            <a:off x="904551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A28F2B9-ADA5-AC06-F8F8-AA30F30B897D}"/>
              </a:ext>
            </a:extLst>
          </p:cNvPr>
          <p:cNvCxnSpPr>
            <a:cxnSpLocks/>
            <a:stCxn id="148" idx="0"/>
            <a:endCxn id="151" idx="3"/>
          </p:cNvCxnSpPr>
          <p:nvPr/>
        </p:nvCxnSpPr>
        <p:spPr>
          <a:xfrm flipV="1">
            <a:off x="8679280" y="4978624"/>
            <a:ext cx="699016" cy="823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C18796-F3B7-3CDB-9609-C688770336EE}"/>
              </a:ext>
            </a:extLst>
          </p:cNvPr>
          <p:cNvSpPr/>
          <p:nvPr/>
        </p:nvSpPr>
        <p:spPr>
          <a:xfrm>
            <a:off x="10252031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4082524-49D6-F254-3FFF-C4B761E48E39}"/>
              </a:ext>
            </a:extLst>
          </p:cNvPr>
          <p:cNvSpPr/>
          <p:nvPr/>
        </p:nvSpPr>
        <p:spPr>
          <a:xfrm>
            <a:off x="9253494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PEy3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3C8028-C80A-DD82-4EAD-6FCC15F2D72A}"/>
              </a:ext>
            </a:extLst>
          </p:cNvPr>
          <p:cNvCxnSpPr>
            <a:cxnSpLocks/>
            <a:stCxn id="156" idx="2"/>
            <a:endCxn id="157" idx="6"/>
          </p:cNvCxnSpPr>
          <p:nvPr/>
        </p:nvCxnSpPr>
        <p:spPr>
          <a:xfrm flipH="1">
            <a:off x="10031259" y="6153805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77D855-E2A0-3286-FDAE-4D876271684E}"/>
              </a:ext>
            </a:extLst>
          </p:cNvPr>
          <p:cNvCxnSpPr>
            <a:cxnSpLocks/>
            <a:stCxn id="157" idx="0"/>
            <a:endCxn id="150" idx="5"/>
          </p:cNvCxnSpPr>
          <p:nvPr/>
        </p:nvCxnSpPr>
        <p:spPr>
          <a:xfrm flipH="1" flipV="1">
            <a:off x="8931615" y="4981905"/>
            <a:ext cx="710762" cy="819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90CA9D5-FEEF-6442-7CBC-8A2CEA96AD98}"/>
              </a:ext>
            </a:extLst>
          </p:cNvPr>
          <p:cNvCxnSpPr>
            <a:cxnSpLocks/>
            <a:stCxn id="156" idx="0"/>
            <a:endCxn id="151" idx="5"/>
          </p:cNvCxnSpPr>
          <p:nvPr/>
        </p:nvCxnSpPr>
        <p:spPr>
          <a:xfrm flipH="1" flipV="1">
            <a:off x="9928259" y="4978624"/>
            <a:ext cx="712655" cy="823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0397F58-CAA1-6559-7C57-BA421833D4EE}"/>
              </a:ext>
            </a:extLst>
          </p:cNvPr>
          <p:cNvSpPr/>
          <p:nvPr/>
        </p:nvSpPr>
        <p:spPr>
          <a:xfrm>
            <a:off x="683298" y="150330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PEi1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1C5BEB0-30A5-9874-5582-A2B9BE7F35AE}"/>
              </a:ext>
            </a:extLst>
          </p:cNvPr>
          <p:cNvSpPr/>
          <p:nvPr/>
        </p:nvSpPr>
        <p:spPr>
          <a:xfrm>
            <a:off x="1679942" y="15000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PEi2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0489E9D-0E70-C1A7-07AE-F7A865758CFB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1461063" y="1852119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F9CAD871-67FB-FA0B-0D35-12C77D4C4C41}"/>
              </a:ext>
            </a:extLst>
          </p:cNvPr>
          <p:cNvSpPr/>
          <p:nvPr/>
        </p:nvSpPr>
        <p:spPr>
          <a:xfrm>
            <a:off x="1675437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0889C2-1F2A-B6D2-06E6-E0004967F456}"/>
              </a:ext>
            </a:extLst>
          </p:cNvPr>
          <p:cNvSpPr/>
          <p:nvPr/>
        </p:nvSpPr>
        <p:spPr>
          <a:xfrm>
            <a:off x="676900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ci1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BE8F84D-AED7-64CE-D6D8-55A492EDA9EF}"/>
              </a:ext>
            </a:extLst>
          </p:cNvPr>
          <p:cNvCxnSpPr>
            <a:cxnSpLocks/>
            <a:stCxn id="174" idx="2"/>
            <a:endCxn id="175" idx="6"/>
          </p:cNvCxnSpPr>
          <p:nvPr/>
        </p:nvCxnSpPr>
        <p:spPr>
          <a:xfrm flipH="1">
            <a:off x="1454665" y="2920894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CB67835-1053-CE72-E72F-DABF2A673B3E}"/>
              </a:ext>
            </a:extLst>
          </p:cNvPr>
          <p:cNvCxnSpPr>
            <a:cxnSpLocks/>
            <a:stCxn id="175" idx="0"/>
            <a:endCxn id="168" idx="4"/>
          </p:cNvCxnSpPr>
          <p:nvPr/>
        </p:nvCxnSpPr>
        <p:spPr>
          <a:xfrm flipV="1">
            <a:off x="1065783" y="2207496"/>
            <a:ext cx="6398" cy="361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4481D6-E46E-56AB-DDC1-4AE1DD6BB719}"/>
              </a:ext>
            </a:extLst>
          </p:cNvPr>
          <p:cNvCxnSpPr>
            <a:cxnSpLocks/>
            <a:stCxn id="174" idx="0"/>
            <a:endCxn id="169" idx="4"/>
          </p:cNvCxnSpPr>
          <p:nvPr/>
        </p:nvCxnSpPr>
        <p:spPr>
          <a:xfrm flipV="1">
            <a:off x="2064320" y="2204215"/>
            <a:ext cx="4505" cy="364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134B3BD-E1EC-C6DF-CD6F-5F6A456926FE}"/>
              </a:ext>
            </a:extLst>
          </p:cNvPr>
          <p:cNvCxnSpPr>
            <a:cxnSpLocks/>
            <a:stCxn id="6" idx="1"/>
            <a:endCxn id="175" idx="4"/>
          </p:cNvCxnSpPr>
          <p:nvPr/>
        </p:nvCxnSpPr>
        <p:spPr>
          <a:xfrm flipH="1" flipV="1">
            <a:off x="1065783" y="3272990"/>
            <a:ext cx="1209419" cy="1210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AFC584-5767-4BF6-521A-D9F520BC8B29}"/>
              </a:ext>
            </a:extLst>
          </p:cNvPr>
          <p:cNvCxnSpPr>
            <a:cxnSpLocks/>
            <a:stCxn id="7" idx="1"/>
            <a:endCxn id="174" idx="4"/>
          </p:cNvCxnSpPr>
          <p:nvPr/>
        </p:nvCxnSpPr>
        <p:spPr>
          <a:xfrm flipH="1" flipV="1">
            <a:off x="2064320" y="3272990"/>
            <a:ext cx="1207526" cy="120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D4F1F155-1B71-84F3-F243-E4347D1BB5FF}"/>
              </a:ext>
            </a:extLst>
          </p:cNvPr>
          <p:cNvCxnSpPr>
            <a:stCxn id="6" idx="0"/>
            <a:endCxn id="150" idx="0"/>
          </p:cNvCxnSpPr>
          <p:nvPr/>
        </p:nvCxnSpPr>
        <p:spPr>
          <a:xfrm rot="5400000" flipH="1" flipV="1">
            <a:off x="5603409" y="1327614"/>
            <a:ext cx="12700" cy="610645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C5ADE112-0C9F-9292-EF7B-7276AFAE7834}"/>
              </a:ext>
            </a:extLst>
          </p:cNvPr>
          <p:cNvCxnSpPr>
            <a:cxnSpLocks/>
            <a:stCxn id="7" idx="0"/>
            <a:endCxn id="151" idx="0"/>
          </p:cNvCxnSpPr>
          <p:nvPr/>
        </p:nvCxnSpPr>
        <p:spPr>
          <a:xfrm rot="5400000" flipH="1" flipV="1">
            <a:off x="6600053" y="1324333"/>
            <a:ext cx="12700" cy="6106450"/>
          </a:xfrm>
          <a:prstGeom prst="bentConnector3">
            <a:avLst>
              <a:gd name="adj1" fmla="val 328965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8CCC2241-A064-E9F5-C4BD-45A88AFFC4F7}"/>
              </a:ext>
            </a:extLst>
          </p:cNvPr>
          <p:cNvSpPr/>
          <p:nvPr/>
        </p:nvSpPr>
        <p:spPr>
          <a:xfrm>
            <a:off x="6305424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44EFCCC-E6D7-712D-2FD8-E6726AEEE64A}"/>
              </a:ext>
            </a:extLst>
          </p:cNvPr>
          <p:cNvSpPr/>
          <p:nvPr/>
        </p:nvSpPr>
        <p:spPr>
          <a:xfrm>
            <a:off x="530434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PEz1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D565C87-CC1E-6922-F187-A9900A80909B}"/>
              </a:ext>
            </a:extLst>
          </p:cNvPr>
          <p:cNvSpPr/>
          <p:nvPr/>
        </p:nvSpPr>
        <p:spPr>
          <a:xfrm>
            <a:off x="7268521" y="18793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cz1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1DE3530-4467-7E95-D2E2-EC2412B543AB}"/>
              </a:ext>
            </a:extLst>
          </p:cNvPr>
          <p:cNvSpPr/>
          <p:nvPr/>
        </p:nvSpPr>
        <p:spPr>
          <a:xfrm>
            <a:off x="8265165" y="18760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cz2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3A3E5C-34F8-FB44-D75D-D1433C411055}"/>
              </a:ext>
            </a:extLst>
          </p:cNvPr>
          <p:cNvCxnSpPr>
            <a:cxnSpLocks/>
            <a:stCxn id="198" idx="2"/>
            <a:endCxn id="199" idx="6"/>
          </p:cNvCxnSpPr>
          <p:nvPr/>
        </p:nvCxnSpPr>
        <p:spPr>
          <a:xfrm flipH="1">
            <a:off x="6082114" y="1056288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24290F4-7E0C-E235-C550-F10773E713D7}"/>
              </a:ext>
            </a:extLst>
          </p:cNvPr>
          <p:cNvCxnSpPr>
            <a:cxnSpLocks/>
            <a:stCxn id="199" idx="4"/>
            <a:endCxn id="200" idx="1"/>
          </p:cNvCxnSpPr>
          <p:nvPr/>
        </p:nvCxnSpPr>
        <p:spPr>
          <a:xfrm>
            <a:off x="5693232" y="1408387"/>
            <a:ext cx="1689190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D44C3F7-9B4E-F8B2-42E9-ED1E5820343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8046286" y="2228192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964E0DD-66BD-F319-A4FF-FCA6E23D9EB5}"/>
              </a:ext>
            </a:extLst>
          </p:cNvPr>
          <p:cNvCxnSpPr>
            <a:cxnSpLocks/>
            <a:stCxn id="198" idx="4"/>
            <a:endCxn id="201" idx="1"/>
          </p:cNvCxnSpPr>
          <p:nvPr/>
        </p:nvCxnSpPr>
        <p:spPr>
          <a:xfrm>
            <a:off x="6694307" y="1408384"/>
            <a:ext cx="1684759" cy="570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38735DC7-C8F0-C7E2-2BAF-6BD8448D1814}"/>
              </a:ext>
            </a:extLst>
          </p:cNvPr>
          <p:cNvSpPr/>
          <p:nvPr/>
        </p:nvSpPr>
        <p:spPr>
          <a:xfrm>
            <a:off x="8267058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PEz4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2B81AB7-7010-1268-1057-8F058D0FDDAD}"/>
              </a:ext>
            </a:extLst>
          </p:cNvPr>
          <p:cNvSpPr/>
          <p:nvPr/>
        </p:nvSpPr>
        <p:spPr>
          <a:xfrm>
            <a:off x="7268521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17A6C41-482C-641D-84BB-96F6B3E58238}"/>
              </a:ext>
            </a:extLst>
          </p:cNvPr>
          <p:cNvCxnSpPr>
            <a:cxnSpLocks/>
            <a:stCxn id="206" idx="2"/>
            <a:endCxn id="207" idx="6"/>
          </p:cNvCxnSpPr>
          <p:nvPr/>
        </p:nvCxnSpPr>
        <p:spPr>
          <a:xfrm flipH="1">
            <a:off x="8046286" y="1056291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A399626-3AF9-1164-BB3A-7C415D35A172}"/>
              </a:ext>
            </a:extLst>
          </p:cNvPr>
          <p:cNvCxnSpPr>
            <a:cxnSpLocks/>
            <a:stCxn id="207" idx="4"/>
            <a:endCxn id="200" idx="0"/>
          </p:cNvCxnSpPr>
          <p:nvPr/>
        </p:nvCxnSpPr>
        <p:spPr>
          <a:xfrm>
            <a:off x="7657404" y="1408387"/>
            <a:ext cx="0" cy="4709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F273388-1EB0-3FF7-751F-72868F3AB8EC}"/>
              </a:ext>
            </a:extLst>
          </p:cNvPr>
          <p:cNvCxnSpPr>
            <a:cxnSpLocks/>
            <a:stCxn id="206" idx="4"/>
            <a:endCxn id="201" idx="0"/>
          </p:cNvCxnSpPr>
          <p:nvPr/>
        </p:nvCxnSpPr>
        <p:spPr>
          <a:xfrm flipH="1">
            <a:off x="8654048" y="1408387"/>
            <a:ext cx="1893" cy="467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AEABFD3-6575-3236-3823-A152FC32F48D}"/>
              </a:ext>
            </a:extLst>
          </p:cNvPr>
          <p:cNvSpPr/>
          <p:nvPr/>
        </p:nvSpPr>
        <p:spPr>
          <a:xfrm>
            <a:off x="10252031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A70684A-FBAB-A4FF-7AE7-8D6BD0641D99}"/>
              </a:ext>
            </a:extLst>
          </p:cNvPr>
          <p:cNvSpPr/>
          <p:nvPr/>
        </p:nvSpPr>
        <p:spPr>
          <a:xfrm>
            <a:off x="925919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PEz5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49B8850-1D03-1257-CD7D-65AD81E0F5A4}"/>
              </a:ext>
            </a:extLst>
          </p:cNvPr>
          <p:cNvCxnSpPr>
            <a:cxnSpLocks/>
            <a:stCxn id="211" idx="2"/>
            <a:endCxn id="212" idx="6"/>
          </p:cNvCxnSpPr>
          <p:nvPr/>
        </p:nvCxnSpPr>
        <p:spPr>
          <a:xfrm flipH="1">
            <a:off x="10036964" y="1056288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C9ABC8F-906F-3C6E-1642-9602915E07A8}"/>
              </a:ext>
            </a:extLst>
          </p:cNvPr>
          <p:cNvCxnSpPr>
            <a:cxnSpLocks/>
            <a:stCxn id="212" idx="3"/>
            <a:endCxn id="200" idx="7"/>
          </p:cNvCxnSpPr>
          <p:nvPr/>
        </p:nvCxnSpPr>
        <p:spPr>
          <a:xfrm flipH="1">
            <a:off x="7932385" y="1305260"/>
            <a:ext cx="1440715" cy="677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A55544F-6AA2-0DC2-119A-9ADD655F1BBA}"/>
              </a:ext>
            </a:extLst>
          </p:cNvPr>
          <p:cNvCxnSpPr>
            <a:cxnSpLocks/>
            <a:stCxn id="211" idx="3"/>
            <a:endCxn id="201" idx="7"/>
          </p:cNvCxnSpPr>
          <p:nvPr/>
        </p:nvCxnSpPr>
        <p:spPr>
          <a:xfrm flipH="1">
            <a:off x="8929029" y="1305257"/>
            <a:ext cx="1436903" cy="6739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0CF16D-6573-5085-1F98-81B38D6065A8}"/>
              </a:ext>
            </a:extLst>
          </p:cNvPr>
          <p:cNvCxnSpPr>
            <a:cxnSpLocks/>
            <a:stCxn id="150" idx="1"/>
            <a:endCxn id="200" idx="4"/>
          </p:cNvCxnSpPr>
          <p:nvPr/>
        </p:nvCxnSpPr>
        <p:spPr>
          <a:xfrm flipH="1" flipV="1">
            <a:off x="7657404" y="2583569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B2E522C-FB25-510D-9952-F2B038A41C3E}"/>
              </a:ext>
            </a:extLst>
          </p:cNvPr>
          <p:cNvCxnSpPr>
            <a:cxnSpLocks/>
            <a:stCxn id="151" idx="1"/>
            <a:endCxn id="201" idx="4"/>
          </p:cNvCxnSpPr>
          <p:nvPr/>
        </p:nvCxnSpPr>
        <p:spPr>
          <a:xfrm flipH="1" flipV="1">
            <a:off x="8654048" y="2580288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loud 253">
            <a:extLst>
              <a:ext uri="{FF2B5EF4-FFF2-40B4-BE49-F238E27FC236}">
                <a16:creationId xmlns:a16="http://schemas.microsoft.com/office/drawing/2014/main" id="{716590E5-66E2-19BA-A37F-8ABE65E413E1}"/>
              </a:ext>
            </a:extLst>
          </p:cNvPr>
          <p:cNvSpPr/>
          <p:nvPr/>
        </p:nvSpPr>
        <p:spPr>
          <a:xfrm>
            <a:off x="1117748" y="175721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BF25707-C5D9-EC2A-669D-86BEAF15709A}"/>
              </a:ext>
            </a:extLst>
          </p:cNvPr>
          <p:cNvCxnSpPr>
            <a:cxnSpLocks/>
            <a:stCxn id="254" idx="2"/>
            <a:endCxn id="168" idx="1"/>
          </p:cNvCxnSpPr>
          <p:nvPr/>
        </p:nvCxnSpPr>
        <p:spPr>
          <a:xfrm rot="10800000" flipV="1">
            <a:off x="797200" y="632920"/>
            <a:ext cx="323385" cy="97350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F93196B0-3E95-3D41-C8DE-C5B5922124D6}"/>
              </a:ext>
            </a:extLst>
          </p:cNvPr>
          <p:cNvCxnSpPr>
            <a:cxnSpLocks/>
            <a:stCxn id="254" idx="0"/>
            <a:endCxn id="169" idx="7"/>
          </p:cNvCxnSpPr>
          <p:nvPr/>
        </p:nvCxnSpPr>
        <p:spPr>
          <a:xfrm>
            <a:off x="2031386" y="632921"/>
            <a:ext cx="312420" cy="97022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22836C-9C3D-7DC3-1AD5-53760464C34D}"/>
              </a:ext>
            </a:extLst>
          </p:cNvPr>
          <p:cNvSpPr/>
          <p:nvPr/>
        </p:nvSpPr>
        <p:spPr>
          <a:xfrm>
            <a:off x="1179368" y="2207494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D603456-C15C-AFBC-41D6-A6959633CBFE}"/>
              </a:ext>
            </a:extLst>
          </p:cNvPr>
          <p:cNvSpPr/>
          <p:nvPr/>
        </p:nvSpPr>
        <p:spPr>
          <a:xfrm>
            <a:off x="1633635" y="3591600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669AC9-54DC-41D7-E538-F6E1C768E961}"/>
              </a:ext>
            </a:extLst>
          </p:cNvPr>
          <p:cNvSpPr/>
          <p:nvPr/>
        </p:nvSpPr>
        <p:spPr>
          <a:xfrm>
            <a:off x="5693231" y="3876837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B20E9E-097F-5D9F-99D6-7E9867167012}"/>
              </a:ext>
            </a:extLst>
          </p:cNvPr>
          <p:cNvSpPr/>
          <p:nvPr/>
        </p:nvSpPr>
        <p:spPr>
          <a:xfrm>
            <a:off x="1535320" y="5318885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8864EDF-A1D6-AC29-3959-30EBB2B30517}"/>
              </a:ext>
            </a:extLst>
          </p:cNvPr>
          <p:cNvSpPr/>
          <p:nvPr/>
        </p:nvSpPr>
        <p:spPr>
          <a:xfrm>
            <a:off x="7990183" y="5349554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br5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5C5407-B045-09EB-45AD-37A5B2CEA52A}"/>
              </a:ext>
            </a:extLst>
          </p:cNvPr>
          <p:cNvSpPr/>
          <p:nvPr/>
        </p:nvSpPr>
        <p:spPr>
          <a:xfrm>
            <a:off x="8025849" y="3116423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br6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D257EA-CE3D-B2EE-ADC6-A2D7002CCA9F}"/>
              </a:ext>
            </a:extLst>
          </p:cNvPr>
          <p:cNvSpPr/>
          <p:nvPr/>
        </p:nvSpPr>
        <p:spPr>
          <a:xfrm>
            <a:off x="6511557" y="1529047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br7</a:t>
            </a:r>
          </a:p>
        </p:txBody>
      </p:sp>
    </p:spTree>
    <p:extLst>
      <p:ext uri="{BB962C8B-B14F-4D97-AF65-F5344CB8AC3E}">
        <p14:creationId xmlns:p14="http://schemas.microsoft.com/office/powerpoint/2010/main" val="315296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A143DF-3EB9-9830-E04E-F6FBC294034F}"/>
              </a:ext>
            </a:extLst>
          </p:cNvPr>
          <p:cNvSpPr/>
          <p:nvPr/>
        </p:nvSpPr>
        <p:spPr>
          <a:xfrm>
            <a:off x="2021723" y="57576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60C73E-2447-740B-1D51-EF789A69D433}"/>
              </a:ext>
            </a:extLst>
          </p:cNvPr>
          <p:cNvSpPr/>
          <p:nvPr/>
        </p:nvSpPr>
        <p:spPr>
          <a:xfrm>
            <a:off x="1020648" y="575768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814BD3-1315-7811-44E6-B3865546D170}"/>
              </a:ext>
            </a:extLst>
          </p:cNvPr>
          <p:cNvSpPr/>
          <p:nvPr/>
        </p:nvSpPr>
        <p:spPr>
          <a:xfrm>
            <a:off x="216130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4D589-CDEA-79D6-4D8D-430802DE994C}"/>
              </a:ext>
            </a:extLst>
          </p:cNvPr>
          <p:cNvSpPr/>
          <p:nvPr/>
        </p:nvSpPr>
        <p:spPr>
          <a:xfrm>
            <a:off x="315794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97F59-EB9B-0336-9CDD-9504D039CD8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1798413" y="6109782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5CF82A-7108-35E3-1B5E-32AE0DEDE19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1409531" y="4981905"/>
            <a:ext cx="865671" cy="775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2C859-8DB1-B14E-B9C7-18B1AFAFF10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93906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F48CD8-044D-967B-2A3F-6B17C79FDB0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685587" y="4978624"/>
            <a:ext cx="586259" cy="882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F1234B3-DE8D-36FA-F7F5-9412C962ACFB}"/>
              </a:ext>
            </a:extLst>
          </p:cNvPr>
          <p:cNvSpPr/>
          <p:nvPr/>
        </p:nvSpPr>
        <p:spPr>
          <a:xfrm>
            <a:off x="3983357" y="575768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844F-3595-92D6-E0D6-102B1D3BC9A0}"/>
              </a:ext>
            </a:extLst>
          </p:cNvPr>
          <p:cNvSpPr/>
          <p:nvPr/>
        </p:nvSpPr>
        <p:spPr>
          <a:xfrm>
            <a:off x="2984820" y="575768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80A66C-4DEA-1A0A-B290-6CE9420F41DB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3762585" y="6109785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7EAA3A-0C6C-D7B1-7C6D-D53E6DE96F33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834173" y="5045956"/>
            <a:ext cx="539530" cy="711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A75EC9-FD59-DB04-6784-B0761A978963}"/>
              </a:ext>
            </a:extLst>
          </p:cNvPr>
          <p:cNvCxnSpPr>
            <a:cxnSpLocks/>
            <a:stCxn id="22" idx="0"/>
            <a:endCxn id="7" idx="5"/>
          </p:cNvCxnSpPr>
          <p:nvPr/>
        </p:nvCxnSpPr>
        <p:spPr>
          <a:xfrm flipH="1" flipV="1">
            <a:off x="3821809" y="4978624"/>
            <a:ext cx="550431" cy="779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314C0F4-0CC9-C79C-A4E8-55AACA2AEEDF}"/>
              </a:ext>
            </a:extLst>
          </p:cNvPr>
          <p:cNvSpPr/>
          <p:nvPr/>
        </p:nvSpPr>
        <p:spPr>
          <a:xfrm>
            <a:off x="820864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C588ED5-7A16-67B6-1C48-BAFCC968FB6A}"/>
              </a:ext>
            </a:extLst>
          </p:cNvPr>
          <p:cNvSpPr/>
          <p:nvPr/>
        </p:nvSpPr>
        <p:spPr>
          <a:xfrm>
            <a:off x="7207568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1B5597-7775-6AA4-2E45-540BB86620AB}"/>
              </a:ext>
            </a:extLst>
          </p:cNvPr>
          <p:cNvSpPr/>
          <p:nvPr/>
        </p:nvSpPr>
        <p:spPr>
          <a:xfrm>
            <a:off x="826775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4228AB-5DE8-D9C5-0DA1-3C7FEA81B043}"/>
              </a:ext>
            </a:extLst>
          </p:cNvPr>
          <p:cNvSpPr/>
          <p:nvPr/>
        </p:nvSpPr>
        <p:spPr>
          <a:xfrm>
            <a:off x="926439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0957BD-D1FC-12B5-4926-5F11B285A634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7985333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172EE0-D75E-482F-51A7-C5F69CF27B2B}"/>
              </a:ext>
            </a:extLst>
          </p:cNvPr>
          <p:cNvCxnSpPr>
            <a:cxnSpLocks/>
            <a:stCxn id="149" idx="0"/>
            <a:endCxn id="150" idx="3"/>
          </p:cNvCxnSpPr>
          <p:nvPr/>
        </p:nvCxnSpPr>
        <p:spPr>
          <a:xfrm flipV="1">
            <a:off x="7596451" y="4981905"/>
            <a:ext cx="785201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14BFA58-33DF-38DE-C61F-C1CD80F5DC0F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 flipV="1">
            <a:off x="904551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A28F2B9-ADA5-AC06-F8F8-AA30F30B897D}"/>
              </a:ext>
            </a:extLst>
          </p:cNvPr>
          <p:cNvCxnSpPr>
            <a:cxnSpLocks/>
            <a:stCxn id="148" idx="7"/>
            <a:endCxn id="151" idx="3"/>
          </p:cNvCxnSpPr>
          <p:nvPr/>
        </p:nvCxnSpPr>
        <p:spPr>
          <a:xfrm flipV="1">
            <a:off x="8872507" y="4978624"/>
            <a:ext cx="505789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C18796-F3B7-3CDB-9609-C688770336EE}"/>
              </a:ext>
            </a:extLst>
          </p:cNvPr>
          <p:cNvSpPr/>
          <p:nvPr/>
        </p:nvSpPr>
        <p:spPr>
          <a:xfrm>
            <a:off x="10170277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4082524-49D6-F254-3FFF-C4B761E48E39}"/>
              </a:ext>
            </a:extLst>
          </p:cNvPr>
          <p:cNvSpPr/>
          <p:nvPr/>
        </p:nvSpPr>
        <p:spPr>
          <a:xfrm>
            <a:off x="917174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PEy3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3C8028-C80A-DD82-4EAD-6FCC15F2D72A}"/>
              </a:ext>
            </a:extLst>
          </p:cNvPr>
          <p:cNvCxnSpPr>
            <a:cxnSpLocks/>
            <a:stCxn id="156" idx="2"/>
            <a:endCxn id="157" idx="6"/>
          </p:cNvCxnSpPr>
          <p:nvPr/>
        </p:nvCxnSpPr>
        <p:spPr>
          <a:xfrm flipH="1">
            <a:off x="9949505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77D855-E2A0-3286-FDAE-4D876271684E}"/>
              </a:ext>
            </a:extLst>
          </p:cNvPr>
          <p:cNvCxnSpPr>
            <a:cxnSpLocks/>
            <a:stCxn id="157" idx="0"/>
            <a:endCxn id="150" idx="5"/>
          </p:cNvCxnSpPr>
          <p:nvPr/>
        </p:nvCxnSpPr>
        <p:spPr>
          <a:xfrm flipH="1" flipV="1">
            <a:off x="8931615" y="4981905"/>
            <a:ext cx="62900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90CA9D5-FEEF-6442-7CBC-8A2CEA96AD98}"/>
              </a:ext>
            </a:extLst>
          </p:cNvPr>
          <p:cNvCxnSpPr>
            <a:cxnSpLocks/>
            <a:stCxn id="156" idx="0"/>
            <a:endCxn id="151" idx="5"/>
          </p:cNvCxnSpPr>
          <p:nvPr/>
        </p:nvCxnSpPr>
        <p:spPr>
          <a:xfrm flipH="1" flipV="1">
            <a:off x="9928259" y="4978624"/>
            <a:ext cx="630901" cy="823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0397F58-CAA1-6559-7C57-BA421833D4EE}"/>
              </a:ext>
            </a:extLst>
          </p:cNvPr>
          <p:cNvSpPr/>
          <p:nvPr/>
        </p:nvSpPr>
        <p:spPr>
          <a:xfrm>
            <a:off x="683298" y="150330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PEi1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1C5BEB0-30A5-9874-5582-A2B9BE7F35AE}"/>
              </a:ext>
            </a:extLst>
          </p:cNvPr>
          <p:cNvSpPr/>
          <p:nvPr/>
        </p:nvSpPr>
        <p:spPr>
          <a:xfrm>
            <a:off x="1679942" y="15000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PEi2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0489E9D-0E70-C1A7-07AE-F7A865758CFB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1461063" y="1852119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F9CAD871-67FB-FA0B-0D35-12C77D4C4C41}"/>
              </a:ext>
            </a:extLst>
          </p:cNvPr>
          <p:cNvSpPr/>
          <p:nvPr/>
        </p:nvSpPr>
        <p:spPr>
          <a:xfrm>
            <a:off x="1675437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0889C2-1F2A-B6D2-06E6-E0004967F456}"/>
              </a:ext>
            </a:extLst>
          </p:cNvPr>
          <p:cNvSpPr/>
          <p:nvPr/>
        </p:nvSpPr>
        <p:spPr>
          <a:xfrm>
            <a:off x="676900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ci1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BE8F84D-AED7-64CE-D6D8-55A492EDA9EF}"/>
              </a:ext>
            </a:extLst>
          </p:cNvPr>
          <p:cNvCxnSpPr>
            <a:cxnSpLocks/>
            <a:stCxn id="174" idx="2"/>
            <a:endCxn id="175" idx="6"/>
          </p:cNvCxnSpPr>
          <p:nvPr/>
        </p:nvCxnSpPr>
        <p:spPr>
          <a:xfrm flipH="1">
            <a:off x="1454665" y="2920894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CB67835-1053-CE72-E72F-DABF2A673B3E}"/>
              </a:ext>
            </a:extLst>
          </p:cNvPr>
          <p:cNvCxnSpPr>
            <a:cxnSpLocks/>
            <a:stCxn id="175" idx="0"/>
            <a:endCxn id="168" idx="4"/>
          </p:cNvCxnSpPr>
          <p:nvPr/>
        </p:nvCxnSpPr>
        <p:spPr>
          <a:xfrm flipV="1">
            <a:off x="1065783" y="2207496"/>
            <a:ext cx="6398" cy="361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4481D6-E46E-56AB-DDC1-4AE1DD6BB719}"/>
              </a:ext>
            </a:extLst>
          </p:cNvPr>
          <p:cNvCxnSpPr>
            <a:cxnSpLocks/>
            <a:stCxn id="174" idx="0"/>
            <a:endCxn id="169" idx="4"/>
          </p:cNvCxnSpPr>
          <p:nvPr/>
        </p:nvCxnSpPr>
        <p:spPr>
          <a:xfrm flipV="1">
            <a:off x="2064320" y="2204215"/>
            <a:ext cx="4505" cy="364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134B3BD-E1EC-C6DF-CD6F-5F6A456926FE}"/>
              </a:ext>
            </a:extLst>
          </p:cNvPr>
          <p:cNvCxnSpPr>
            <a:cxnSpLocks/>
            <a:stCxn id="6" idx="1"/>
            <a:endCxn id="175" idx="4"/>
          </p:cNvCxnSpPr>
          <p:nvPr/>
        </p:nvCxnSpPr>
        <p:spPr>
          <a:xfrm flipH="1" flipV="1">
            <a:off x="1065783" y="3272990"/>
            <a:ext cx="1209419" cy="1210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AFC584-5767-4BF6-521A-D9F520BC8B29}"/>
              </a:ext>
            </a:extLst>
          </p:cNvPr>
          <p:cNvCxnSpPr>
            <a:cxnSpLocks/>
            <a:stCxn id="7" idx="1"/>
            <a:endCxn id="174" idx="4"/>
          </p:cNvCxnSpPr>
          <p:nvPr/>
        </p:nvCxnSpPr>
        <p:spPr>
          <a:xfrm flipH="1" flipV="1">
            <a:off x="2064320" y="3272990"/>
            <a:ext cx="1207526" cy="120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D4F1F155-1B71-84F3-F243-E4347D1BB5FF}"/>
              </a:ext>
            </a:extLst>
          </p:cNvPr>
          <p:cNvCxnSpPr>
            <a:stCxn id="6" idx="0"/>
            <a:endCxn id="150" idx="0"/>
          </p:cNvCxnSpPr>
          <p:nvPr/>
        </p:nvCxnSpPr>
        <p:spPr>
          <a:xfrm rot="5400000" flipH="1" flipV="1">
            <a:off x="5603409" y="1327614"/>
            <a:ext cx="12700" cy="610645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C5ADE112-0C9F-9292-EF7B-7276AFAE7834}"/>
              </a:ext>
            </a:extLst>
          </p:cNvPr>
          <p:cNvCxnSpPr>
            <a:cxnSpLocks/>
            <a:stCxn id="7" idx="0"/>
            <a:endCxn id="151" idx="0"/>
          </p:cNvCxnSpPr>
          <p:nvPr/>
        </p:nvCxnSpPr>
        <p:spPr>
          <a:xfrm rot="5400000" flipH="1" flipV="1">
            <a:off x="6600053" y="1324333"/>
            <a:ext cx="12700" cy="6106450"/>
          </a:xfrm>
          <a:prstGeom prst="bentConnector3">
            <a:avLst>
              <a:gd name="adj1" fmla="val 328965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8CCC2241-A064-E9F5-C4BD-45A88AFFC4F7}"/>
              </a:ext>
            </a:extLst>
          </p:cNvPr>
          <p:cNvSpPr/>
          <p:nvPr/>
        </p:nvSpPr>
        <p:spPr>
          <a:xfrm>
            <a:off x="7081296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44EFCCC-E6D7-712D-2FD8-E6726AEEE64A}"/>
              </a:ext>
            </a:extLst>
          </p:cNvPr>
          <p:cNvSpPr/>
          <p:nvPr/>
        </p:nvSpPr>
        <p:spPr>
          <a:xfrm>
            <a:off x="6080221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PEz1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D565C87-CC1E-6922-F187-A9900A80909B}"/>
              </a:ext>
            </a:extLst>
          </p:cNvPr>
          <p:cNvSpPr/>
          <p:nvPr/>
        </p:nvSpPr>
        <p:spPr>
          <a:xfrm>
            <a:off x="7268521" y="18793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cz1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1DE3530-4467-7E95-D2E2-EC2412B543AB}"/>
              </a:ext>
            </a:extLst>
          </p:cNvPr>
          <p:cNvSpPr/>
          <p:nvPr/>
        </p:nvSpPr>
        <p:spPr>
          <a:xfrm>
            <a:off x="8265165" y="18760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cz2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3A3E5C-34F8-FB44-D75D-D1433C411055}"/>
              </a:ext>
            </a:extLst>
          </p:cNvPr>
          <p:cNvCxnSpPr>
            <a:cxnSpLocks/>
            <a:stCxn id="198" idx="2"/>
            <a:endCxn id="199" idx="6"/>
          </p:cNvCxnSpPr>
          <p:nvPr/>
        </p:nvCxnSpPr>
        <p:spPr>
          <a:xfrm flipH="1">
            <a:off x="6857986" y="1056288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24290F4-7E0C-E235-C550-F10773E713D7}"/>
              </a:ext>
            </a:extLst>
          </p:cNvPr>
          <p:cNvCxnSpPr>
            <a:cxnSpLocks/>
            <a:stCxn id="199" idx="4"/>
            <a:endCxn id="200" idx="1"/>
          </p:cNvCxnSpPr>
          <p:nvPr/>
        </p:nvCxnSpPr>
        <p:spPr>
          <a:xfrm>
            <a:off x="6469104" y="1408387"/>
            <a:ext cx="913318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D44C3F7-9B4E-F8B2-42E9-ED1E5820343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8046286" y="2228192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964E0DD-66BD-F319-A4FF-FCA6E23D9EB5}"/>
              </a:ext>
            </a:extLst>
          </p:cNvPr>
          <p:cNvCxnSpPr>
            <a:cxnSpLocks/>
            <a:stCxn id="198" idx="4"/>
            <a:endCxn id="201" idx="1"/>
          </p:cNvCxnSpPr>
          <p:nvPr/>
        </p:nvCxnSpPr>
        <p:spPr>
          <a:xfrm>
            <a:off x="7470179" y="1408384"/>
            <a:ext cx="908887" cy="570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38735DC7-C8F0-C7E2-2BAF-6BD8448D1814}"/>
              </a:ext>
            </a:extLst>
          </p:cNvPr>
          <p:cNvSpPr/>
          <p:nvPr/>
        </p:nvSpPr>
        <p:spPr>
          <a:xfrm>
            <a:off x="9042930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PEz4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2B81AB7-7010-1268-1057-8F058D0FDDAD}"/>
              </a:ext>
            </a:extLst>
          </p:cNvPr>
          <p:cNvSpPr/>
          <p:nvPr/>
        </p:nvSpPr>
        <p:spPr>
          <a:xfrm>
            <a:off x="8044393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17A6C41-482C-641D-84BB-96F6B3E58238}"/>
              </a:ext>
            </a:extLst>
          </p:cNvPr>
          <p:cNvCxnSpPr>
            <a:cxnSpLocks/>
            <a:stCxn id="206" idx="2"/>
            <a:endCxn id="207" idx="6"/>
          </p:cNvCxnSpPr>
          <p:nvPr/>
        </p:nvCxnSpPr>
        <p:spPr>
          <a:xfrm flipH="1">
            <a:off x="8822158" y="1056291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A399626-3AF9-1164-BB3A-7C415D35A172}"/>
              </a:ext>
            </a:extLst>
          </p:cNvPr>
          <p:cNvCxnSpPr>
            <a:cxnSpLocks/>
            <a:stCxn id="207" idx="4"/>
            <a:endCxn id="200" idx="7"/>
          </p:cNvCxnSpPr>
          <p:nvPr/>
        </p:nvCxnSpPr>
        <p:spPr>
          <a:xfrm flipH="1">
            <a:off x="7932385" y="1408387"/>
            <a:ext cx="500891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F273388-1EB0-3FF7-751F-72868F3AB8EC}"/>
              </a:ext>
            </a:extLst>
          </p:cNvPr>
          <p:cNvCxnSpPr>
            <a:cxnSpLocks/>
            <a:stCxn id="206" idx="4"/>
            <a:endCxn id="201" idx="7"/>
          </p:cNvCxnSpPr>
          <p:nvPr/>
        </p:nvCxnSpPr>
        <p:spPr>
          <a:xfrm flipH="1">
            <a:off x="8929029" y="1408387"/>
            <a:ext cx="502784" cy="570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0CF16D-6573-5085-1F98-81B38D6065A8}"/>
              </a:ext>
            </a:extLst>
          </p:cNvPr>
          <p:cNvCxnSpPr>
            <a:cxnSpLocks/>
            <a:stCxn id="150" idx="1"/>
            <a:endCxn id="200" idx="4"/>
          </p:cNvCxnSpPr>
          <p:nvPr/>
        </p:nvCxnSpPr>
        <p:spPr>
          <a:xfrm flipH="1" flipV="1">
            <a:off x="7657404" y="2583569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B2E522C-FB25-510D-9952-F2B038A41C3E}"/>
              </a:ext>
            </a:extLst>
          </p:cNvPr>
          <p:cNvCxnSpPr>
            <a:cxnSpLocks/>
            <a:stCxn id="151" idx="1"/>
            <a:endCxn id="201" idx="4"/>
          </p:cNvCxnSpPr>
          <p:nvPr/>
        </p:nvCxnSpPr>
        <p:spPr>
          <a:xfrm flipH="1" flipV="1">
            <a:off x="8654048" y="2580288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loud 253">
            <a:extLst>
              <a:ext uri="{FF2B5EF4-FFF2-40B4-BE49-F238E27FC236}">
                <a16:creationId xmlns:a16="http://schemas.microsoft.com/office/drawing/2014/main" id="{716590E5-66E2-19BA-A37F-8ABE65E413E1}"/>
              </a:ext>
            </a:extLst>
          </p:cNvPr>
          <p:cNvSpPr/>
          <p:nvPr/>
        </p:nvSpPr>
        <p:spPr>
          <a:xfrm>
            <a:off x="1117748" y="175721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BF25707-C5D9-EC2A-669D-86BEAF15709A}"/>
              </a:ext>
            </a:extLst>
          </p:cNvPr>
          <p:cNvCxnSpPr>
            <a:cxnSpLocks/>
            <a:stCxn id="254" idx="2"/>
            <a:endCxn id="168" idx="1"/>
          </p:cNvCxnSpPr>
          <p:nvPr/>
        </p:nvCxnSpPr>
        <p:spPr>
          <a:xfrm rot="10800000" flipV="1">
            <a:off x="797200" y="632920"/>
            <a:ext cx="323385" cy="97350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F93196B0-3E95-3D41-C8DE-C5B5922124D6}"/>
              </a:ext>
            </a:extLst>
          </p:cNvPr>
          <p:cNvCxnSpPr>
            <a:cxnSpLocks/>
            <a:stCxn id="254" idx="0"/>
            <a:endCxn id="169" idx="7"/>
          </p:cNvCxnSpPr>
          <p:nvPr/>
        </p:nvCxnSpPr>
        <p:spPr>
          <a:xfrm>
            <a:off x="2031386" y="632921"/>
            <a:ext cx="312420" cy="97022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4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5136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1209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86579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86579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795183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1076130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572948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789927" y="45149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1070874" y="458459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567692" y="486708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10178810" y="3510453"/>
            <a:ext cx="5256" cy="1004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116750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865793"/>
            <a:ext cx="1156993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390051" cy="1209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814148" y="29901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4958954" y="4697628"/>
            <a:ext cx="90875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br2-BR34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57664" y="4727439"/>
            <a:ext cx="804807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br2-BR45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8977995">
            <a:off x="6986941" y="3799180"/>
            <a:ext cx="82914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br2-BR46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3987915" y="3805621"/>
            <a:ext cx="803113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833670" y="3807304"/>
            <a:ext cx="799746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br3-BR56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2458646">
            <a:off x="4958259" y="3831034"/>
            <a:ext cx="87627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br2-BR24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390555" y="5779151"/>
            <a:ext cx="152232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br1/br2/br3/br4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303111" y="6196287"/>
            <a:ext cx="440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389639" y="461682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318376" y="5191804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06DDE0D-963A-1936-F9F9-A97444FCFF36}"/>
              </a:ext>
            </a:extLst>
          </p:cNvPr>
          <p:cNvSpPr/>
          <p:nvPr/>
        </p:nvSpPr>
        <p:spPr>
          <a:xfrm>
            <a:off x="2953875" y="2986159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br1-B12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CE6562-C4A2-23F3-9313-996145ECA620}"/>
              </a:ext>
            </a:extLst>
          </p:cNvPr>
          <p:cNvSpPr/>
          <p:nvPr/>
        </p:nvSpPr>
        <p:spPr>
          <a:xfrm rot="2467794">
            <a:off x="2912512" y="3868172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br1-BR13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F985A2-DD8D-3E8A-FC04-D00B5F4F21F9}"/>
              </a:ext>
            </a:extLst>
          </p:cNvPr>
          <p:cNvSpPr/>
          <p:nvPr/>
        </p:nvSpPr>
        <p:spPr>
          <a:xfrm>
            <a:off x="8740972" y="298615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br4-BR67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6C52C7-CFDF-EDBC-8431-C4F0CD6ACAC6}"/>
              </a:ext>
            </a:extLst>
          </p:cNvPr>
          <p:cNvSpPr/>
          <p:nvPr/>
        </p:nvSpPr>
        <p:spPr>
          <a:xfrm>
            <a:off x="8725632" y="469762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78078B-F2A4-513A-DBBB-FA370AF85DBD}"/>
              </a:ext>
            </a:extLst>
          </p:cNvPr>
          <p:cNvSpPr/>
          <p:nvPr/>
        </p:nvSpPr>
        <p:spPr>
          <a:xfrm rot="19057319">
            <a:off x="8756625" y="38149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14F01C-1D0E-5619-DEB9-9AE08FDF8633}"/>
              </a:ext>
            </a:extLst>
          </p:cNvPr>
          <p:cNvSpPr/>
          <p:nvPr/>
        </p:nvSpPr>
        <p:spPr>
          <a:xfrm rot="16200000">
            <a:off x="9721811" y="3844553"/>
            <a:ext cx="91399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br4-BR78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386AB45-595F-FFE4-EE09-7DB6191C1D51}"/>
              </a:ext>
            </a:extLst>
          </p:cNvPr>
          <p:cNvSpPr/>
          <p:nvPr/>
        </p:nvSpPr>
        <p:spPr>
          <a:xfrm>
            <a:off x="4063792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28D9CF-1981-3CC6-105C-3B5C818B6334}"/>
              </a:ext>
            </a:extLst>
          </p:cNvPr>
          <p:cNvCxnSpPr>
            <a:cxnSpLocks/>
            <a:stCxn id="23" idx="0"/>
            <a:endCxn id="7" idx="4"/>
          </p:cNvCxnSpPr>
          <p:nvPr/>
        </p:nvCxnSpPr>
        <p:spPr>
          <a:xfrm flipV="1">
            <a:off x="4400123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1C849A9-9452-1B35-47BD-49DC90471D37}"/>
              </a:ext>
            </a:extLst>
          </p:cNvPr>
          <p:cNvSpPr/>
          <p:nvPr/>
        </p:nvSpPr>
        <p:spPr>
          <a:xfrm>
            <a:off x="6076356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032034-BD0E-BE05-88A1-61765365DFDE}"/>
              </a:ext>
            </a:extLst>
          </p:cNvPr>
          <p:cNvCxnSpPr>
            <a:cxnSpLocks/>
            <a:stCxn id="33" idx="0"/>
            <a:endCxn id="10" idx="4"/>
          </p:cNvCxnSpPr>
          <p:nvPr/>
        </p:nvCxnSpPr>
        <p:spPr>
          <a:xfrm flipV="1">
            <a:off x="6412687" y="5217888"/>
            <a:ext cx="0" cy="299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B80F8-82AD-DDDC-0EC9-62736A18AA28}"/>
              </a:ext>
            </a:extLst>
          </p:cNvPr>
          <p:cNvSpPr/>
          <p:nvPr/>
        </p:nvSpPr>
        <p:spPr>
          <a:xfrm>
            <a:off x="7907721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05D45E-FCCB-A690-353A-63AB85BA75F2}"/>
              </a:ext>
            </a:extLst>
          </p:cNvPr>
          <p:cNvCxnSpPr>
            <a:cxnSpLocks/>
            <a:stCxn id="38" idx="0"/>
            <a:endCxn id="9" idx="4"/>
          </p:cNvCxnSpPr>
          <p:nvPr/>
        </p:nvCxnSpPr>
        <p:spPr>
          <a:xfrm flipV="1">
            <a:off x="8244052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425998-C63E-1DBE-F9E5-EE7E7562FA1A}"/>
              </a:ext>
            </a:extLst>
          </p:cNvPr>
          <p:cNvSpPr/>
          <p:nvPr/>
        </p:nvSpPr>
        <p:spPr>
          <a:xfrm>
            <a:off x="4064045" y="1902594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33EA20-B106-7C5D-C784-DF675F868DA0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flipH="1">
            <a:off x="4394869" y="2467562"/>
            <a:ext cx="5507" cy="33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71C24E9-5181-A0C4-8815-40AA7109E671}"/>
              </a:ext>
            </a:extLst>
          </p:cNvPr>
          <p:cNvSpPr/>
          <p:nvPr/>
        </p:nvSpPr>
        <p:spPr>
          <a:xfrm>
            <a:off x="7907721" y="1899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1A0268-A0C9-7D4D-B181-481037455C7F}"/>
              </a:ext>
            </a:extLst>
          </p:cNvPr>
          <p:cNvCxnSpPr>
            <a:cxnSpLocks/>
            <a:stCxn id="48" idx="2"/>
            <a:endCxn id="8" idx="0"/>
          </p:cNvCxnSpPr>
          <p:nvPr/>
        </p:nvCxnSpPr>
        <p:spPr>
          <a:xfrm flipH="1">
            <a:off x="8238798" y="2464420"/>
            <a:ext cx="5254" cy="3418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3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E3993-163E-FA97-4487-F3584C5B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Paragon Automation</a:t>
            </a:r>
          </a:p>
        </p:txBody>
      </p:sp>
      <p:pic>
        <p:nvPicPr>
          <p:cNvPr id="3" name="Picture 2" descr="A blue wire connected to a triangle&#10;&#10;Description automatically generated">
            <a:extLst>
              <a:ext uri="{FF2B5EF4-FFF2-40B4-BE49-F238E27FC236}">
                <a16:creationId xmlns:a16="http://schemas.microsoft.com/office/drawing/2014/main" id="{497C4A5D-32F6-EB92-F97A-3FC30D50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05223"/>
            <a:ext cx="10512547" cy="26806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BC149EC-40D6-1DDA-4BE0-6CEBDA6E3C1A}"/>
              </a:ext>
            </a:extLst>
          </p:cNvPr>
          <p:cNvSpPr/>
          <p:nvPr/>
        </p:nvSpPr>
        <p:spPr>
          <a:xfrm>
            <a:off x="1051033" y="3366901"/>
            <a:ext cx="493986" cy="5300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8E53CF-6D2C-52F3-7396-ED4885468FA5}"/>
              </a:ext>
            </a:extLst>
          </p:cNvPr>
          <p:cNvSpPr/>
          <p:nvPr/>
        </p:nvSpPr>
        <p:spPr>
          <a:xfrm>
            <a:off x="3242440" y="3338527"/>
            <a:ext cx="740980" cy="5300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FF9D9-A793-9DB2-1944-998E61613568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545019" y="3603551"/>
            <a:ext cx="1697421" cy="283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2EF78B-334F-8834-00DD-C86BA80E43A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298026" y="3896948"/>
            <a:ext cx="0" cy="631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09930AB-37DA-EC73-C5BF-C5AA6D8FC4CE}"/>
              </a:ext>
            </a:extLst>
          </p:cNvPr>
          <p:cNvSpPr/>
          <p:nvPr/>
        </p:nvSpPr>
        <p:spPr>
          <a:xfrm>
            <a:off x="1854082" y="1873604"/>
            <a:ext cx="1030013" cy="5300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9AB7C5A-D353-21CD-93AC-C0264D2AAE76}"/>
              </a:ext>
            </a:extLst>
          </p:cNvPr>
          <p:cNvSpPr/>
          <p:nvPr/>
        </p:nvSpPr>
        <p:spPr>
          <a:xfrm>
            <a:off x="3110068" y="1873604"/>
            <a:ext cx="1030013" cy="5300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910CB9C-AC9F-874D-84BD-B90248984311}"/>
              </a:ext>
            </a:extLst>
          </p:cNvPr>
          <p:cNvSpPr/>
          <p:nvPr/>
        </p:nvSpPr>
        <p:spPr>
          <a:xfrm>
            <a:off x="4366054" y="1873603"/>
            <a:ext cx="1030013" cy="5300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node3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84DA1E8-486F-AF2E-B047-1C79B321F4E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6200000" flipH="1">
            <a:off x="2523571" y="2249168"/>
            <a:ext cx="934876" cy="124384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D520759-1051-B747-EC77-AD1A91479B80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5400000">
            <a:off x="3779558" y="2237023"/>
            <a:ext cx="934877" cy="126813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4577FED-566B-ED39-7A5B-4C53EE162203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rot="5400000">
            <a:off x="3151565" y="2865017"/>
            <a:ext cx="934876" cy="121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E44BB1-F68D-1122-CC9D-6BA35977A9E1}"/>
              </a:ext>
            </a:extLst>
          </p:cNvPr>
          <p:cNvSpPr txBox="1"/>
          <p:nvPr/>
        </p:nvSpPr>
        <p:spPr>
          <a:xfrm>
            <a:off x="2711755" y="1412813"/>
            <a:ext cx="16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Paragon Cluster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C2DFE0A-0747-7C41-1AC4-8159B50F2AE5}"/>
              </a:ext>
            </a:extLst>
          </p:cNvPr>
          <p:cNvSpPr/>
          <p:nvPr/>
        </p:nvSpPr>
        <p:spPr>
          <a:xfrm>
            <a:off x="1962610" y="4398621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r1r3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1F5C3B-8245-6DCF-4A4F-7AA9E0AA65D8}"/>
              </a:ext>
            </a:extLst>
          </p:cNvPr>
          <p:cNvSpPr/>
          <p:nvPr/>
        </p:nvSpPr>
        <p:spPr>
          <a:xfrm>
            <a:off x="1898800" y="6149114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r2r4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48DB87-2187-B090-67F7-D83568788F6A}"/>
              </a:ext>
            </a:extLst>
          </p:cNvPr>
          <p:cNvSpPr/>
          <p:nvPr/>
        </p:nvSpPr>
        <p:spPr>
          <a:xfrm>
            <a:off x="3576942" y="4398620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r3r5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0DEC73B-CBFD-63B8-C9EB-A9DE3B0448AA}"/>
              </a:ext>
            </a:extLst>
          </p:cNvPr>
          <p:cNvSpPr/>
          <p:nvPr/>
        </p:nvSpPr>
        <p:spPr>
          <a:xfrm>
            <a:off x="3476737" y="6100193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r4r6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14C2829-D329-6D1D-BD2E-C0AC500F1866}"/>
              </a:ext>
            </a:extLst>
          </p:cNvPr>
          <p:cNvSpPr/>
          <p:nvPr/>
        </p:nvSpPr>
        <p:spPr>
          <a:xfrm>
            <a:off x="5524057" y="4355103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r5r6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C8F10E-3633-E7F7-C23B-16A824214BC1}"/>
              </a:ext>
            </a:extLst>
          </p:cNvPr>
          <p:cNvSpPr/>
          <p:nvPr/>
        </p:nvSpPr>
        <p:spPr>
          <a:xfrm>
            <a:off x="5524057" y="6302977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r6r9b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CFE938E-4D3E-534C-A585-D931F085CF9C}"/>
              </a:ext>
            </a:extLst>
          </p:cNvPr>
          <p:cNvSpPr/>
          <p:nvPr/>
        </p:nvSpPr>
        <p:spPr>
          <a:xfrm>
            <a:off x="5524057" y="5901646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r6r9a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99B6B7C-C749-4061-0906-74FB703D8497}"/>
              </a:ext>
            </a:extLst>
          </p:cNvPr>
          <p:cNvSpPr/>
          <p:nvPr/>
        </p:nvSpPr>
        <p:spPr>
          <a:xfrm>
            <a:off x="7624446" y="4351056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r8r10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B003A38-C3A5-D662-4655-6F34D4B9AB8D}"/>
              </a:ext>
            </a:extLst>
          </p:cNvPr>
          <p:cNvSpPr/>
          <p:nvPr/>
        </p:nvSpPr>
        <p:spPr>
          <a:xfrm>
            <a:off x="7733857" y="6068067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r9r10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53636C2-F6BA-9033-6733-DF7E7C5C5150}"/>
              </a:ext>
            </a:extLst>
          </p:cNvPr>
          <p:cNvSpPr/>
          <p:nvPr/>
        </p:nvSpPr>
        <p:spPr>
          <a:xfrm>
            <a:off x="9318357" y="4225625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r10r12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3D8E62D-4BE0-5A0F-A074-40DE593AB9E3}"/>
              </a:ext>
            </a:extLst>
          </p:cNvPr>
          <p:cNvSpPr/>
          <p:nvPr/>
        </p:nvSpPr>
        <p:spPr>
          <a:xfrm>
            <a:off x="9385011" y="6065179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r11r13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CBAC690-EB2E-905E-C812-8346623EEB39}"/>
              </a:ext>
            </a:extLst>
          </p:cNvPr>
          <p:cNvSpPr/>
          <p:nvPr/>
        </p:nvSpPr>
        <p:spPr>
          <a:xfrm rot="5400000">
            <a:off x="10427361" y="5038409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r12r13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7EC1581-653A-916E-881F-F86777B9FA9D}"/>
              </a:ext>
            </a:extLst>
          </p:cNvPr>
          <p:cNvSpPr/>
          <p:nvPr/>
        </p:nvSpPr>
        <p:spPr>
          <a:xfrm rot="5400000">
            <a:off x="8313329" y="5089648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r10r11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2559819-7092-9CC2-6A47-14469989A5DF}"/>
              </a:ext>
            </a:extLst>
          </p:cNvPr>
          <p:cNvSpPr/>
          <p:nvPr/>
        </p:nvSpPr>
        <p:spPr>
          <a:xfrm rot="5400000">
            <a:off x="7044974" y="5138803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r8r9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363CFC4-A46F-AA1B-05C3-797B7AD36035}"/>
              </a:ext>
            </a:extLst>
          </p:cNvPr>
          <p:cNvSpPr/>
          <p:nvPr/>
        </p:nvSpPr>
        <p:spPr>
          <a:xfrm rot="5400000">
            <a:off x="4156414" y="5173590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r5r6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0CE8644-70E0-1ECF-D898-DEE5476EBA5F}"/>
              </a:ext>
            </a:extLst>
          </p:cNvPr>
          <p:cNvSpPr/>
          <p:nvPr/>
        </p:nvSpPr>
        <p:spPr>
          <a:xfrm rot="5400000">
            <a:off x="2896796" y="5149188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r3r4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8C44439-23CE-B84B-05C7-98DFF3B1BF28}"/>
              </a:ext>
            </a:extLst>
          </p:cNvPr>
          <p:cNvSpPr/>
          <p:nvPr/>
        </p:nvSpPr>
        <p:spPr>
          <a:xfrm rot="5400000">
            <a:off x="817550" y="5197576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r1r2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C22BF9-C53D-B9CD-E335-70D4DBD818B7}"/>
              </a:ext>
            </a:extLst>
          </p:cNvPr>
          <p:cNvSpPr/>
          <p:nvPr/>
        </p:nvSpPr>
        <p:spPr>
          <a:xfrm rot="1703365">
            <a:off x="4946912" y="4816734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r5r7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2832B68-B6A2-2F68-2C6A-B12177D6C47D}"/>
              </a:ext>
            </a:extLst>
          </p:cNvPr>
          <p:cNvSpPr/>
          <p:nvPr/>
        </p:nvSpPr>
        <p:spPr>
          <a:xfrm rot="1703365">
            <a:off x="6384387" y="5581745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r7r9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387EE90-C734-1EF2-66EC-4D9FC8714891}"/>
              </a:ext>
            </a:extLst>
          </p:cNvPr>
          <p:cNvSpPr/>
          <p:nvPr/>
        </p:nvSpPr>
        <p:spPr>
          <a:xfrm rot="19599100">
            <a:off x="4810444" y="5555459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r6r7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6188802-76D2-94C8-1420-0CADC6F7B849}"/>
              </a:ext>
            </a:extLst>
          </p:cNvPr>
          <p:cNvSpPr/>
          <p:nvPr/>
        </p:nvSpPr>
        <p:spPr>
          <a:xfrm rot="19599100">
            <a:off x="6215014" y="4760411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r7r8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271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969431" y="4114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6104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6104328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3633295" y="3347545"/>
            <a:ext cx="530033" cy="8704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953307" y="4184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7377675" y="41148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1"/>
          </p:cNvCxnSpPr>
          <p:nvPr/>
        </p:nvCxnSpPr>
        <p:spPr>
          <a:xfrm>
            <a:off x="6882093" y="3347545"/>
            <a:ext cx="609483" cy="870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06" idx="3"/>
          </p:cNvCxnSpPr>
          <p:nvPr/>
        </p:nvCxnSpPr>
        <p:spPr>
          <a:xfrm flipV="1">
            <a:off x="6882093" y="4715904"/>
            <a:ext cx="609483" cy="1031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493211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3633295" y="4715905"/>
            <a:ext cx="535287" cy="1027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9498902" y="4184450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4F736BB-EA46-B486-7941-C9CBF1F562FE}"/>
              </a:ext>
            </a:extLst>
          </p:cNvPr>
          <p:cNvSpPr/>
          <p:nvPr/>
        </p:nvSpPr>
        <p:spPr>
          <a:xfrm>
            <a:off x="1915333" y="4126680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A5C1D8-7506-BB4D-B5F0-BDDD99A40160}"/>
              </a:ext>
            </a:extLst>
          </p:cNvPr>
          <p:cNvCxnSpPr>
            <a:cxnSpLocks/>
            <a:stCxn id="68" idx="6"/>
            <a:endCxn id="5" idx="2"/>
          </p:cNvCxnSpPr>
          <p:nvPr/>
        </p:nvCxnSpPr>
        <p:spPr>
          <a:xfrm flipV="1">
            <a:off x="2693098" y="4466936"/>
            <a:ext cx="276333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354D8D0-42ED-D467-CFCD-FCBD9173C993}"/>
              </a:ext>
            </a:extLst>
          </p:cNvPr>
          <p:cNvSpPr/>
          <p:nvPr/>
        </p:nvSpPr>
        <p:spPr>
          <a:xfrm>
            <a:off x="8444804" y="4114837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D47F3C-2C91-DCD7-4E1A-FE1758488837}"/>
              </a:ext>
            </a:extLst>
          </p:cNvPr>
          <p:cNvCxnSpPr>
            <a:cxnSpLocks/>
            <a:stCxn id="106" idx="6"/>
            <a:endCxn id="82" idx="2"/>
          </p:cNvCxnSpPr>
          <p:nvPr/>
        </p:nvCxnSpPr>
        <p:spPr>
          <a:xfrm flipV="1">
            <a:off x="8155440" y="4466934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51E722-03A9-511F-DFB5-7BEB72D542EB}"/>
              </a:ext>
            </a:extLst>
          </p:cNvPr>
          <p:cNvCxnSpPr>
            <a:cxnSpLocks/>
            <a:stCxn id="82" idx="6"/>
            <a:endCxn id="117" idx="1"/>
          </p:cNvCxnSpPr>
          <p:nvPr/>
        </p:nvCxnSpPr>
        <p:spPr>
          <a:xfrm>
            <a:off x="9222569" y="4466934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EE23B2-CAD7-582B-A323-C7400532450C}"/>
              </a:ext>
            </a:extLst>
          </p:cNvPr>
          <p:cNvCxnSpPr>
            <a:cxnSpLocks/>
            <a:stCxn id="37" idx="3"/>
            <a:endCxn id="68" idx="2"/>
          </p:cNvCxnSpPr>
          <p:nvPr/>
        </p:nvCxnSpPr>
        <p:spPr>
          <a:xfrm>
            <a:off x="1625969" y="4466936"/>
            <a:ext cx="289364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19EE67D-FB25-82AE-12F8-87958B073A18}"/>
              </a:ext>
            </a:extLst>
          </p:cNvPr>
          <p:cNvSpPr txBox="1"/>
          <p:nvPr/>
        </p:nvSpPr>
        <p:spPr>
          <a:xfrm>
            <a:off x="4262524" y="2632544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554428-3984-0010-1D1A-F7AF3A5D3AE0}"/>
              </a:ext>
            </a:extLst>
          </p:cNvPr>
          <p:cNvSpPr txBox="1"/>
          <p:nvPr/>
        </p:nvSpPr>
        <p:spPr>
          <a:xfrm>
            <a:off x="4232763" y="612379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B0B309-6504-F8FF-00FB-9A3BC9018E15}"/>
              </a:ext>
            </a:extLst>
          </p:cNvPr>
          <p:cNvSpPr txBox="1"/>
          <p:nvPr/>
        </p:nvSpPr>
        <p:spPr>
          <a:xfrm>
            <a:off x="6173762" y="608552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6BFE62-DC90-593C-55DA-0A6B39AF966D}"/>
              </a:ext>
            </a:extLst>
          </p:cNvPr>
          <p:cNvSpPr txBox="1"/>
          <p:nvPr/>
        </p:nvSpPr>
        <p:spPr>
          <a:xfrm>
            <a:off x="6173763" y="256656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B27C8F-16D9-C7B1-3AE1-FE3B75E4EF65}"/>
              </a:ext>
            </a:extLst>
          </p:cNvPr>
          <p:cNvSpPr txBox="1"/>
          <p:nvPr/>
        </p:nvSpPr>
        <p:spPr>
          <a:xfrm>
            <a:off x="3027039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9E5A5-CD77-3ACD-3D70-5D72888AC498}"/>
              </a:ext>
            </a:extLst>
          </p:cNvPr>
          <p:cNvSpPr txBox="1"/>
          <p:nvPr/>
        </p:nvSpPr>
        <p:spPr>
          <a:xfrm>
            <a:off x="7520380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334398-E5EA-FDBB-5499-DA042EB52F78}"/>
              </a:ext>
            </a:extLst>
          </p:cNvPr>
          <p:cNvSpPr txBox="1"/>
          <p:nvPr/>
        </p:nvSpPr>
        <p:spPr>
          <a:xfrm>
            <a:off x="8573037" y="486008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BF635E-C6B8-9B24-6676-BAEE7A670B63}"/>
              </a:ext>
            </a:extLst>
          </p:cNvPr>
          <p:cNvSpPr txBox="1"/>
          <p:nvPr/>
        </p:nvSpPr>
        <p:spPr>
          <a:xfrm>
            <a:off x="2001087" y="48914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741322-6DD7-8DA8-2315-82719767D988}"/>
              </a:ext>
            </a:extLst>
          </p:cNvPr>
          <p:cNvSpPr txBox="1"/>
          <p:nvPr/>
        </p:nvSpPr>
        <p:spPr>
          <a:xfrm>
            <a:off x="817151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7FA922-004A-631B-F678-5467FB72A468}"/>
              </a:ext>
            </a:extLst>
          </p:cNvPr>
          <p:cNvSpPr txBox="1"/>
          <p:nvPr/>
        </p:nvSpPr>
        <p:spPr>
          <a:xfrm>
            <a:off x="9360735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893770" y="43023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4557634" y="3660927"/>
            <a:ext cx="530033" cy="7445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8302014" y="43023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7806432" y="3660927"/>
            <a:ext cx="609483" cy="7445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7796646" y="4903463"/>
            <a:ext cx="619269" cy="6478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4557634" y="4903464"/>
            <a:ext cx="525501" cy="643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6EA01E6-B503-6400-4094-032C35FE6981}"/>
              </a:ext>
            </a:extLst>
          </p:cNvPr>
          <p:cNvSpPr/>
          <p:nvPr/>
        </p:nvSpPr>
        <p:spPr>
          <a:xfrm>
            <a:off x="10423241" y="4372009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8F32C-D268-CB21-A094-8739E10307B4}"/>
              </a:ext>
            </a:extLst>
          </p:cNvPr>
          <p:cNvSpPr/>
          <p:nvPr/>
        </p:nvSpPr>
        <p:spPr>
          <a:xfrm>
            <a:off x="2810274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0A5B63-10F1-77CB-7E62-31B588300357}"/>
              </a:ext>
            </a:extLst>
          </p:cNvPr>
          <p:cNvCxnSpPr>
            <a:cxnSpLocks/>
            <a:stCxn id="19" idx="6"/>
            <a:endCxn id="3" idx="2"/>
          </p:cNvCxnSpPr>
          <p:nvPr/>
        </p:nvCxnSpPr>
        <p:spPr>
          <a:xfrm>
            <a:off x="3588039" y="4654493"/>
            <a:ext cx="305731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571DE3D-4008-79DD-A71E-958083C57317}"/>
              </a:ext>
            </a:extLst>
          </p:cNvPr>
          <p:cNvSpPr/>
          <p:nvPr/>
        </p:nvSpPr>
        <p:spPr>
          <a:xfrm>
            <a:off x="9369143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6A999-4986-5415-57AA-C19B25CA1849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9079779" y="4654493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84DD46-14A2-97EF-E48B-DF2CFBC75C98}"/>
              </a:ext>
            </a:extLst>
          </p:cNvPr>
          <p:cNvCxnSpPr>
            <a:cxnSpLocks/>
            <a:stCxn id="21" idx="6"/>
            <a:endCxn id="18" idx="1"/>
          </p:cNvCxnSpPr>
          <p:nvPr/>
        </p:nvCxnSpPr>
        <p:spPr>
          <a:xfrm>
            <a:off x="10146908" y="4654493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A6AB02-3E10-6268-2C2F-775BED5C235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2550308" y="4654493"/>
            <a:ext cx="25996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585779" y="304397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147316" y="592786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088315" y="588960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6583146" y="3956823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951378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8444719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A6754-E539-FE03-51CB-49BE41CD93E6}"/>
              </a:ext>
            </a:extLst>
          </p:cNvPr>
          <p:cNvSpPr txBox="1"/>
          <p:nvPr/>
        </p:nvSpPr>
        <p:spPr>
          <a:xfrm>
            <a:off x="9497376" y="50476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2925426" y="507896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FC81D-FC1A-55AF-684A-A13401B75D26}"/>
              </a:ext>
            </a:extLst>
          </p:cNvPr>
          <p:cNvSpPr txBox="1"/>
          <p:nvPr/>
        </p:nvSpPr>
        <p:spPr>
          <a:xfrm>
            <a:off x="1741490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73101-26C5-CB29-779C-C5A850CE739A}"/>
              </a:ext>
            </a:extLst>
          </p:cNvPr>
          <p:cNvSpPr txBox="1"/>
          <p:nvPr/>
        </p:nvSpPr>
        <p:spPr>
          <a:xfrm>
            <a:off x="10285074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6058166" y="60280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5" idx="5"/>
            <a:endCxn id="35" idx="1"/>
          </p:cNvCxnSpPr>
          <p:nvPr/>
        </p:nvCxnSpPr>
        <p:spPr>
          <a:xfrm>
            <a:off x="5746999" y="5795984"/>
            <a:ext cx="425068" cy="335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6722030" y="5800278"/>
            <a:ext cx="410752" cy="33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7E6A512-62BA-599D-BF08-F14AEE5147F4}"/>
              </a:ext>
            </a:extLst>
          </p:cNvPr>
          <p:cNvCxnSpPr>
            <a:cxnSpLocks/>
            <a:stCxn id="38" idx="6"/>
            <a:endCxn id="35" idx="6"/>
          </p:cNvCxnSpPr>
          <p:nvPr/>
        </p:nvCxnSpPr>
        <p:spPr>
          <a:xfrm flipH="1">
            <a:off x="6835931" y="2283807"/>
            <a:ext cx="1148496" cy="4096325"/>
          </a:xfrm>
          <a:prstGeom prst="bentConnector3">
            <a:avLst>
              <a:gd name="adj1" fmla="val -31091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5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343" idx="3"/>
          </p:cNvCxnSpPr>
          <p:nvPr/>
        </p:nvCxnSpPr>
        <p:spPr>
          <a:xfrm rot="10800000">
            <a:off x="7488368" y="3654126"/>
            <a:ext cx="2249908" cy="1066733"/>
          </a:xfrm>
          <a:prstGeom prst="bentConnector3">
            <a:avLst>
              <a:gd name="adj1" fmla="val 7569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B720ED-5C99-BB6D-885D-03BDE9FEB53E}"/>
              </a:ext>
            </a:extLst>
          </p:cNvPr>
          <p:cNvCxnSpPr>
            <a:cxnSpLocks/>
            <a:stCxn id="78" idx="3"/>
            <a:endCxn id="109" idx="6"/>
          </p:cNvCxnSpPr>
          <p:nvPr/>
        </p:nvCxnSpPr>
        <p:spPr>
          <a:xfrm rot="5400000">
            <a:off x="8744322" y="3852859"/>
            <a:ext cx="25333" cy="2221664"/>
          </a:xfrm>
          <a:prstGeom prst="bentConnector4">
            <a:avLst>
              <a:gd name="adj1" fmla="val 902380"/>
              <a:gd name="adj2" fmla="val 8224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0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1734940"/>
            <a:ext cx="821283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537776" y="228177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0"/>
          </p:cNvCxnSpPr>
          <p:nvPr/>
        </p:nvCxnSpPr>
        <p:spPr>
          <a:xfrm rot="16200000" flipH="1" flipV="1">
            <a:off x="7346777" y="1807142"/>
            <a:ext cx="1158655" cy="2107926"/>
          </a:xfrm>
          <a:prstGeom prst="bentConnector3">
            <a:avLst>
              <a:gd name="adj1" fmla="val -1973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422359" y="2607284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7403767" y="458073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872142" y="3867816"/>
            <a:ext cx="973917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 flipH="1">
            <a:off x="7846059" y="3872968"/>
            <a:ext cx="426347" cy="7077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0"/>
          </p:cNvCxnSpPr>
          <p:nvPr/>
        </p:nvCxnSpPr>
        <p:spPr>
          <a:xfrm rot="5400000">
            <a:off x="8369839" y="2835356"/>
            <a:ext cx="512796" cy="70766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761118" y="228609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645701" y="2611601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0927676" y="228784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255916" y="459213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560716" y="3867816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560716" y="3872968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36409" y="370539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9773215" y="3485913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svr11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86" idx="6"/>
          </p:cNvCxnSpPr>
          <p:nvPr/>
        </p:nvCxnSpPr>
        <p:spPr>
          <a:xfrm flipV="1">
            <a:off x="10622859" y="1471173"/>
            <a:ext cx="135588" cy="3249685"/>
          </a:xfrm>
          <a:prstGeom prst="bentConnector3">
            <a:avLst>
              <a:gd name="adj1" fmla="val 101276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9663952" y="1145667"/>
            <a:ext cx="109449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vxlangw</a:t>
            </a:r>
            <a:endParaRPr lang="en-US" sz="14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656180" y="3445585"/>
            <a:ext cx="1232452" cy="4273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335305" y="2751814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669671" y="2751814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872142" y="3867816"/>
            <a:ext cx="2866134" cy="8530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272406" y="3872968"/>
            <a:ext cx="1465870" cy="8478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8288350" y="4720858"/>
            <a:ext cx="1449926" cy="185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4E6F3E0-F0BF-E93B-77D0-6131A33449E3}"/>
              </a:ext>
            </a:extLst>
          </p:cNvPr>
          <p:cNvCxnSpPr>
            <a:cxnSpLocks/>
            <a:stCxn id="103" idx="2"/>
            <a:endCxn id="78" idx="0"/>
          </p:cNvCxnSpPr>
          <p:nvPr/>
        </p:nvCxnSpPr>
        <p:spPr>
          <a:xfrm>
            <a:off x="10177422" y="3954013"/>
            <a:ext cx="3146" cy="4413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22890A-52FE-5EC3-93BD-47F547DE1C33}"/>
              </a:ext>
            </a:extLst>
          </p:cNvPr>
          <p:cNvCxnSpPr>
            <a:cxnSpLocks/>
            <a:stCxn id="86" idx="0"/>
            <a:endCxn id="69" idx="2"/>
          </p:cNvCxnSpPr>
          <p:nvPr/>
        </p:nvCxnSpPr>
        <p:spPr>
          <a:xfrm flipH="1" flipV="1">
            <a:off x="10211199" y="900958"/>
            <a:ext cx="1" cy="2447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1CC20DB-337F-C500-C3CA-590A156DD124}"/>
              </a:ext>
            </a:extLst>
          </p:cNvPr>
          <p:cNvCxnSpPr>
            <a:cxnSpLocks/>
            <a:stCxn id="86" idx="2"/>
            <a:endCxn id="4" idx="0"/>
          </p:cNvCxnSpPr>
          <p:nvPr/>
        </p:nvCxnSpPr>
        <p:spPr>
          <a:xfrm rot="10800000" flipV="1">
            <a:off x="3669672" y="1471173"/>
            <a:ext cx="5994281" cy="8532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88A9D48C-4CB1-7934-8897-EB6A8F6E301B}"/>
              </a:ext>
            </a:extLst>
          </p:cNvPr>
          <p:cNvCxnSpPr>
            <a:cxnSpLocks/>
            <a:stCxn id="86" idx="3"/>
            <a:endCxn id="5" idx="0"/>
          </p:cNvCxnSpPr>
          <p:nvPr/>
        </p:nvCxnSpPr>
        <p:spPr>
          <a:xfrm rot="5400000">
            <a:off x="7268226" y="-231581"/>
            <a:ext cx="623091" cy="4488932"/>
          </a:xfrm>
          <a:prstGeom prst="bentConnector3">
            <a:avLst>
              <a:gd name="adj1" fmla="val 1795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15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1734940"/>
            <a:ext cx="747534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3"/>
          </p:cNvCxnSpPr>
          <p:nvPr/>
        </p:nvCxnSpPr>
        <p:spPr>
          <a:xfrm rot="16200000" flipH="1" flipV="1">
            <a:off x="7364872" y="1854119"/>
            <a:ext cx="1923502" cy="1676509"/>
          </a:xfrm>
          <a:prstGeom prst="bentConnector4">
            <a:avLst>
              <a:gd name="adj1" fmla="val -11885"/>
              <a:gd name="adj2" fmla="val 939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7403767" y="458073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872142" y="3867816"/>
            <a:ext cx="973917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 flipH="1">
            <a:off x="7846059" y="3872968"/>
            <a:ext cx="426347" cy="7077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3"/>
          </p:cNvCxnSpPr>
          <p:nvPr/>
        </p:nvCxnSpPr>
        <p:spPr>
          <a:xfrm rot="5400000">
            <a:off x="8387934" y="2882333"/>
            <a:ext cx="1277643" cy="27624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255916" y="459213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560716" y="3867816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560716" y="3872968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svr11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4360349"/>
            <a:ext cx="647916" cy="3605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656180" y="344558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335305" y="2751814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669671" y="2751814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872142" y="3867816"/>
            <a:ext cx="2866134" cy="8530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272406" y="3872968"/>
            <a:ext cx="1465870" cy="8478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8288350" y="4720858"/>
            <a:ext cx="1449926" cy="185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7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2258194" y="385017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3142777" y="4175685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10379764" y="2556153"/>
            <a:ext cx="1416025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789273" y="1731633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1508205" y="2340776"/>
            <a:ext cx="1" cy="6991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427827" y="3039902"/>
            <a:ext cx="21607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3481536" y="385449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4366119" y="4180002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4648094" y="385624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257191" y="3850178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545387" y="5005322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30" idx="4"/>
          </p:cNvCxnSpPr>
          <p:nvPr/>
        </p:nvCxnSpPr>
        <p:spPr>
          <a:xfrm flipV="1">
            <a:off x="10141774" y="3550896"/>
            <a:ext cx="946003" cy="62478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27" idx="6"/>
            <a:endCxn id="78" idx="2"/>
          </p:cNvCxnSpPr>
          <p:nvPr/>
        </p:nvCxnSpPr>
        <p:spPr>
          <a:xfrm>
            <a:off x="8676711" y="4175684"/>
            <a:ext cx="58048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3481535" y="272610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3923827" y="3377116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3481534" y="500532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3923826" y="4505507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3" idx="2"/>
            <a:endCxn id="136" idx="2"/>
          </p:cNvCxnSpPr>
          <p:nvPr/>
        </p:nvCxnSpPr>
        <p:spPr>
          <a:xfrm rot="10800000">
            <a:off x="1508206" y="3342113"/>
            <a:ext cx="749989" cy="833572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BF52D6-DF86-B1E1-706E-99ABC491F08F}"/>
              </a:ext>
            </a:extLst>
          </p:cNvPr>
          <p:cNvSpPr/>
          <p:nvPr/>
        </p:nvSpPr>
        <p:spPr>
          <a:xfrm>
            <a:off x="3204895" y="1630316"/>
            <a:ext cx="1437860" cy="8694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DFABD6-557B-B349-81B6-43B6BF2F20DC}"/>
              </a:ext>
            </a:extLst>
          </p:cNvPr>
          <p:cNvCxnSpPr>
            <a:cxnSpLocks/>
            <a:stCxn id="50" idx="4"/>
            <a:endCxn id="3" idx="0"/>
          </p:cNvCxnSpPr>
          <p:nvPr/>
        </p:nvCxnSpPr>
        <p:spPr>
          <a:xfrm>
            <a:off x="3923825" y="2499767"/>
            <a:ext cx="2" cy="2263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EE3D4AB-CB24-97FA-F8F6-3295922636F4}"/>
              </a:ext>
            </a:extLst>
          </p:cNvPr>
          <p:cNvSpPr/>
          <p:nvPr/>
        </p:nvSpPr>
        <p:spPr>
          <a:xfrm>
            <a:off x="3204895" y="5976261"/>
            <a:ext cx="1437860" cy="7466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844481-E5FE-1297-1479-B8C9B266A4C4}"/>
              </a:ext>
            </a:extLst>
          </p:cNvPr>
          <p:cNvCxnSpPr>
            <a:cxnSpLocks/>
            <a:stCxn id="60" idx="0"/>
            <a:endCxn id="14" idx="4"/>
          </p:cNvCxnSpPr>
          <p:nvPr/>
        </p:nvCxnSpPr>
        <p:spPr>
          <a:xfrm flipV="1">
            <a:off x="3923825" y="5656333"/>
            <a:ext cx="1" cy="31992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2E71DCA-BEB3-FC88-01F8-3FE7FCBCD435}"/>
              </a:ext>
            </a:extLst>
          </p:cNvPr>
          <p:cNvSpPr/>
          <p:nvPr/>
        </p:nvSpPr>
        <p:spPr>
          <a:xfrm>
            <a:off x="5857746" y="3856244"/>
            <a:ext cx="1437860" cy="6510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F8CD9F-A87A-030A-60D8-38DE514788BD}"/>
              </a:ext>
            </a:extLst>
          </p:cNvPr>
          <p:cNvCxnSpPr>
            <a:cxnSpLocks/>
            <a:stCxn id="76" idx="2"/>
            <a:endCxn id="378" idx="6"/>
          </p:cNvCxnSpPr>
          <p:nvPr/>
        </p:nvCxnSpPr>
        <p:spPr>
          <a:xfrm flipH="1">
            <a:off x="5532677" y="4181750"/>
            <a:ext cx="32506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F40D58E5-ADB8-ED1A-1DEB-39C56745F48B}"/>
              </a:ext>
            </a:extLst>
          </p:cNvPr>
          <p:cNvCxnSpPr>
            <a:cxnSpLocks/>
            <a:stCxn id="103" idx="1"/>
            <a:endCxn id="78" idx="5"/>
          </p:cNvCxnSpPr>
          <p:nvPr/>
        </p:nvCxnSpPr>
        <p:spPr>
          <a:xfrm rot="10800000">
            <a:off x="10012231" y="4405852"/>
            <a:ext cx="533157" cy="83352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74DDD7E-7BC1-23CA-7558-D6B8E8BCCB03}"/>
              </a:ext>
            </a:extLst>
          </p:cNvPr>
          <p:cNvSpPr/>
          <p:nvPr/>
        </p:nvSpPr>
        <p:spPr>
          <a:xfrm>
            <a:off x="5328375" y="1739535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16AE59-2A71-5EE7-E888-DC143A94C4AF}"/>
              </a:ext>
            </a:extLst>
          </p:cNvPr>
          <p:cNvCxnSpPr>
            <a:cxnSpLocks/>
            <a:stCxn id="50" idx="6"/>
            <a:endCxn id="7" idx="2"/>
          </p:cNvCxnSpPr>
          <p:nvPr/>
        </p:nvCxnSpPr>
        <p:spPr>
          <a:xfrm flipV="1">
            <a:off x="4642755" y="2065041"/>
            <a:ext cx="68562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AFE8AF8-6E8A-483F-A02F-31242F1DA655}"/>
              </a:ext>
            </a:extLst>
          </p:cNvPr>
          <p:cNvSpPr/>
          <p:nvPr/>
        </p:nvSpPr>
        <p:spPr>
          <a:xfrm>
            <a:off x="5415454" y="6024101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977AE9-709C-48B4-E5CE-59B738B08C29}"/>
              </a:ext>
            </a:extLst>
          </p:cNvPr>
          <p:cNvCxnSpPr>
            <a:cxnSpLocks/>
            <a:stCxn id="60" idx="6"/>
            <a:endCxn id="22" idx="2"/>
          </p:cNvCxnSpPr>
          <p:nvPr/>
        </p:nvCxnSpPr>
        <p:spPr>
          <a:xfrm flipV="1">
            <a:off x="4642755" y="6349607"/>
            <a:ext cx="772699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4D98E12-E5C5-C2FD-FD7C-3FC3DC7C72B1}"/>
              </a:ext>
            </a:extLst>
          </p:cNvPr>
          <p:cNvSpPr/>
          <p:nvPr/>
        </p:nvSpPr>
        <p:spPr>
          <a:xfrm>
            <a:off x="7792128" y="3850178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10B239-BD29-246E-D7F4-54744F6EB663}"/>
              </a:ext>
            </a:extLst>
          </p:cNvPr>
          <p:cNvCxnSpPr>
            <a:cxnSpLocks/>
            <a:stCxn id="76" idx="6"/>
            <a:endCxn id="27" idx="2"/>
          </p:cNvCxnSpPr>
          <p:nvPr/>
        </p:nvCxnSpPr>
        <p:spPr>
          <a:xfrm flipV="1">
            <a:off x="7295606" y="4175684"/>
            <a:ext cx="496522" cy="60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5A8DF52-5E02-AC48-4914-677F66B413E2}"/>
              </a:ext>
            </a:extLst>
          </p:cNvPr>
          <p:cNvCxnSpPr>
            <a:cxnSpLocks/>
            <a:stCxn id="7" idx="6"/>
            <a:endCxn id="78" idx="0"/>
          </p:cNvCxnSpPr>
          <p:nvPr/>
        </p:nvCxnSpPr>
        <p:spPr>
          <a:xfrm>
            <a:off x="6212958" y="2065041"/>
            <a:ext cx="3486525" cy="1785137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F19DE4B1-7F66-6D33-3747-6589ADC855E0}"/>
              </a:ext>
            </a:extLst>
          </p:cNvPr>
          <p:cNvCxnSpPr>
            <a:cxnSpLocks/>
            <a:stCxn id="22" idx="6"/>
            <a:endCxn id="78" idx="4"/>
          </p:cNvCxnSpPr>
          <p:nvPr/>
        </p:nvCxnSpPr>
        <p:spPr>
          <a:xfrm flipV="1">
            <a:off x="6300037" y="4501189"/>
            <a:ext cx="3399446" cy="184841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6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97816" y="2222321"/>
            <a:ext cx="747534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2900649" y="281181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566283" y="281181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381081" y="392781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814801" y="392781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246450" y="392781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997307" y="3239195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97307" y="3239195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431027" y="3239195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431027" y="3239195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862676" y="3239195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516875" y="3239195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3"/>
          </p:cNvCxnSpPr>
          <p:nvPr/>
        </p:nvCxnSpPr>
        <p:spPr>
          <a:xfrm rot="16200000" flipH="1" flipV="1">
            <a:off x="7044783" y="2021411"/>
            <a:ext cx="2410883" cy="1829305"/>
          </a:xfrm>
          <a:prstGeom prst="bentConnector4">
            <a:avLst>
              <a:gd name="adj1" fmla="val -9482"/>
              <a:gd name="adj2" fmla="val 9426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465971" y="5068121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394300" y="507992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770771" y="4355199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699100" y="4355198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341240" y="506811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997307" y="4355199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646040" y="4355198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244094" y="507951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3862676" y="4355198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219824" y="5073014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997307" y="4355199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093888" y="506811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3862676" y="4355198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7250971" y="506811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719346" y="4355197"/>
            <a:ext cx="973917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 flipH="1">
            <a:off x="7693263" y="4360349"/>
            <a:ext cx="426347" cy="7077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125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937310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076106" y="587954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431027" y="4355198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3"/>
          </p:cNvCxnSpPr>
          <p:nvPr/>
        </p:nvCxnSpPr>
        <p:spPr>
          <a:xfrm rot="5400000">
            <a:off x="8067845" y="3049626"/>
            <a:ext cx="1765024" cy="429041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674785" y="393215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182509" y="3239195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516875" y="3239195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770771" y="4355198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699100" y="4359542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548894" y="4359542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291011" y="4359542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103120" y="392781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182509" y="3239195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516876" y="3234852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103120" y="507951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407920" y="4355197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407920" y="4360349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503384" y="393296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182509" y="3239195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516875" y="3239195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719346" y="4355197"/>
            <a:ext cx="3013170" cy="8769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119610" y="4360349"/>
            <a:ext cx="1612906" cy="8717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8135554" y="5232140"/>
            <a:ext cx="1596962" cy="1614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9945926" y="60654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10388218" y="1257560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9945925" y="28857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10388217" y="2385951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" idx="0"/>
            <a:endCxn id="136" idx="3"/>
          </p:cNvCxnSpPr>
          <p:nvPr/>
        </p:nvCxnSpPr>
        <p:spPr>
          <a:xfrm rot="16200000" flipH="1" flipV="1">
            <a:off x="9609400" y="309597"/>
            <a:ext cx="481867" cy="1075769"/>
          </a:xfrm>
          <a:prstGeom prst="bentConnector4">
            <a:avLst>
              <a:gd name="adj1" fmla="val -47440"/>
              <a:gd name="adj2" fmla="val 7055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5E0BB04-0F13-338F-85CD-978EAAA41451}"/>
              </a:ext>
            </a:extLst>
          </p:cNvPr>
          <p:cNvSpPr/>
          <p:nvPr/>
        </p:nvSpPr>
        <p:spPr>
          <a:xfrm>
            <a:off x="3806768" y="1461909"/>
            <a:ext cx="1146308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vxlan</a:t>
            </a:r>
            <a:r>
              <a:rPr lang="en-US" dirty="0"/>
              <a:t> GW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51480-348E-C308-A8EE-E4FDA32ECC9A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flipV="1">
            <a:off x="3516875" y="2017582"/>
            <a:ext cx="457766" cy="7942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E4B220-3C07-A2AE-962E-34E1D3609E24}"/>
              </a:ext>
            </a:extLst>
          </p:cNvPr>
          <p:cNvCxnSpPr>
            <a:cxnSpLocks/>
            <a:stCxn id="5" idx="0"/>
            <a:endCxn id="32" idx="5"/>
          </p:cNvCxnSpPr>
          <p:nvPr/>
        </p:nvCxnSpPr>
        <p:spPr>
          <a:xfrm flipH="1" flipV="1">
            <a:off x="4785203" y="2017582"/>
            <a:ext cx="397306" cy="7942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9267B52-2B74-7649-C71C-962B379512D0}"/>
              </a:ext>
            </a:extLst>
          </p:cNvPr>
          <p:cNvSpPr/>
          <p:nvPr/>
        </p:nvSpPr>
        <p:spPr>
          <a:xfrm>
            <a:off x="2120417" y="1523500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svr12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BBFF807-744C-1625-44E9-7DE3CFBB0C47}"/>
              </a:ext>
            </a:extLst>
          </p:cNvPr>
          <p:cNvCxnSpPr>
            <a:cxnSpLocks/>
            <a:stCxn id="32" idx="2"/>
            <a:endCxn id="43" idx="3"/>
          </p:cNvCxnSpPr>
          <p:nvPr/>
        </p:nvCxnSpPr>
        <p:spPr>
          <a:xfrm rot="10800000">
            <a:off x="2928830" y="1757551"/>
            <a:ext cx="877938" cy="2986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39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svr6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svr7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lxc4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6181311" y="1199221"/>
            <a:ext cx="1" cy="18898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03697" y="1388203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3854726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4"/>
          </p:cNvCxnSpPr>
          <p:nvPr/>
        </p:nvCxnSpPr>
        <p:spPr>
          <a:xfrm flipH="1" flipV="1">
            <a:off x="3911873" y="2874026"/>
            <a:ext cx="385145" cy="439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818D1D-7C21-F8F7-C8A1-E4C757FDB67A}"/>
              </a:ext>
            </a:extLst>
          </p:cNvPr>
          <p:cNvSpPr/>
          <p:nvPr/>
        </p:nvSpPr>
        <p:spPr>
          <a:xfrm>
            <a:off x="3168098" y="4250013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6249-EC8F-981E-25B2-729E5A2F9918}"/>
              </a:ext>
            </a:extLst>
          </p:cNvPr>
          <p:cNvCxnSpPr>
            <a:cxnSpLocks/>
            <a:stCxn id="27" idx="2"/>
            <a:endCxn id="8" idx="7"/>
          </p:cNvCxnSpPr>
          <p:nvPr/>
        </p:nvCxnSpPr>
        <p:spPr>
          <a:xfrm flipH="1">
            <a:off x="3923137" y="3351857"/>
            <a:ext cx="2795329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86A7B-93D2-9795-BB88-777F27493DA2}"/>
              </a:ext>
            </a:extLst>
          </p:cNvPr>
          <p:cNvCxnSpPr>
            <a:cxnSpLocks/>
            <a:stCxn id="28" idx="2"/>
            <a:endCxn id="8" idx="7"/>
          </p:cNvCxnSpPr>
          <p:nvPr/>
        </p:nvCxnSpPr>
        <p:spPr>
          <a:xfrm flipH="1">
            <a:off x="3923137" y="3351857"/>
            <a:ext cx="4441912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2400299" y="5435384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514B2-C74A-4CE3-83F2-D30F992152C7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3610389" y="4901024"/>
            <a:ext cx="1" cy="5343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2667264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3109556" y="2778688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934594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64B57F3-DF6A-84D8-8468-C97A69073D58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0800000" flipV="1">
            <a:off x="2344943" y="3660927"/>
            <a:ext cx="2742724" cy="71108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2F28A4-2AB6-49C9-7C9E-CBEA26C959B4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10800000">
            <a:off x="2812241" y="4654495"/>
            <a:ext cx="2270895" cy="89252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7E6C872-EA32-A2ED-CACB-F61FD158D33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H="1" flipV="1">
            <a:off x="2344943" y="4936979"/>
            <a:ext cx="5451703" cy="614330"/>
          </a:xfrm>
          <a:prstGeom prst="bentConnector4">
            <a:avLst>
              <a:gd name="adj1" fmla="val -4193"/>
              <a:gd name="adj2" fmla="val -9927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4C070D-114C-1A27-7966-5BC7AF6EFE2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H="1">
            <a:off x="1877646" y="3660927"/>
            <a:ext cx="5928786" cy="993568"/>
          </a:xfrm>
          <a:prstGeom prst="bentConnector5">
            <a:avLst>
              <a:gd name="adj1" fmla="val -3856"/>
              <a:gd name="adj2" fmla="val -79785"/>
              <a:gd name="adj3" fmla="val 1038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56FDE2B-0790-085E-7E3D-41AF3115D45A}"/>
              </a:ext>
            </a:extLst>
          </p:cNvPr>
          <p:cNvSpPr txBox="1"/>
          <p:nvPr/>
        </p:nvSpPr>
        <p:spPr>
          <a:xfrm>
            <a:off x="4653692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51EAEE-6BF0-470E-588C-900A87B67DEC}"/>
              </a:ext>
            </a:extLst>
          </p:cNvPr>
          <p:cNvSpPr txBox="1"/>
          <p:nvPr/>
        </p:nvSpPr>
        <p:spPr>
          <a:xfrm>
            <a:off x="4666035" y="522344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4650E0-1127-390B-122B-A0A2FCD4CE69}"/>
              </a:ext>
            </a:extLst>
          </p:cNvPr>
          <p:cNvSpPr txBox="1"/>
          <p:nvPr/>
        </p:nvSpPr>
        <p:spPr>
          <a:xfrm>
            <a:off x="7773681" y="36423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E0AB05-BCF4-8D94-BC1A-6D326E72A36E}"/>
              </a:ext>
            </a:extLst>
          </p:cNvPr>
          <p:cNvSpPr txBox="1"/>
          <p:nvPr/>
        </p:nvSpPr>
        <p:spPr>
          <a:xfrm>
            <a:off x="7710802" y="51776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B58EDB-6C57-FA4C-39B4-51A517C47488}"/>
              </a:ext>
            </a:extLst>
          </p:cNvPr>
          <p:cNvSpPr txBox="1"/>
          <p:nvPr/>
        </p:nvSpPr>
        <p:spPr>
          <a:xfrm>
            <a:off x="5850545" y="33256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5E0110-6C07-219E-2B8A-1C2920E722D7}"/>
              </a:ext>
            </a:extLst>
          </p:cNvPr>
          <p:cNvSpPr txBox="1"/>
          <p:nvPr/>
        </p:nvSpPr>
        <p:spPr>
          <a:xfrm>
            <a:off x="5057631" y="490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F5881-F9ED-26A5-3742-4CD337882695}"/>
              </a:ext>
            </a:extLst>
          </p:cNvPr>
          <p:cNvSpPr txBox="1"/>
          <p:nvPr/>
        </p:nvSpPr>
        <p:spPr>
          <a:xfrm>
            <a:off x="6644316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424CD-5556-8BA5-6595-287604154475}"/>
              </a:ext>
            </a:extLst>
          </p:cNvPr>
          <p:cNvSpPr txBox="1"/>
          <p:nvPr/>
        </p:nvSpPr>
        <p:spPr>
          <a:xfrm>
            <a:off x="7404228" y="48834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450500-AA65-43A2-9C20-8EB9B6782742}"/>
              </a:ext>
            </a:extLst>
          </p:cNvPr>
          <p:cNvSpPr txBox="1"/>
          <p:nvPr/>
        </p:nvSpPr>
        <p:spPr>
          <a:xfrm>
            <a:off x="5022236" y="39919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456863-BDBD-38DF-C926-38F712ED4E56}"/>
              </a:ext>
            </a:extLst>
          </p:cNvPr>
          <p:cNvSpPr txBox="1"/>
          <p:nvPr/>
        </p:nvSpPr>
        <p:spPr>
          <a:xfrm>
            <a:off x="5805008" y="52029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F7B77C-C287-9867-C4D8-29D1399B5CE9}"/>
              </a:ext>
            </a:extLst>
          </p:cNvPr>
          <p:cNvSpPr txBox="1"/>
          <p:nvPr/>
        </p:nvSpPr>
        <p:spPr>
          <a:xfrm>
            <a:off x="7061418" y="3999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410387-324B-8213-93C1-1B35A972E146}"/>
              </a:ext>
            </a:extLst>
          </p:cNvPr>
          <p:cNvSpPr txBox="1"/>
          <p:nvPr/>
        </p:nvSpPr>
        <p:spPr>
          <a:xfrm>
            <a:off x="6660805" y="5489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7AED7B-C8EF-9EF5-F51D-D6BB6E65FEF7}"/>
              </a:ext>
            </a:extLst>
          </p:cNvPr>
          <p:cNvSpPr txBox="1"/>
          <p:nvPr/>
        </p:nvSpPr>
        <p:spPr>
          <a:xfrm>
            <a:off x="5759459" y="3095404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192.168.255.0/31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FB7356-5ACC-01E3-DE8B-06F54C069A8E}"/>
              </a:ext>
            </a:extLst>
          </p:cNvPr>
          <p:cNvSpPr txBox="1"/>
          <p:nvPr/>
        </p:nvSpPr>
        <p:spPr>
          <a:xfrm>
            <a:off x="4262132" y="445067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192.168.255.2/31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77400A-1098-1811-B944-0AD3BCBF19DB}"/>
              </a:ext>
            </a:extLst>
          </p:cNvPr>
          <p:cNvSpPr txBox="1"/>
          <p:nvPr/>
        </p:nvSpPr>
        <p:spPr>
          <a:xfrm>
            <a:off x="7404228" y="443570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192.168.255.4/31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C46BF1-8900-BE13-93C1-CB5F5EAC7858}"/>
              </a:ext>
            </a:extLst>
          </p:cNvPr>
          <p:cNvSpPr txBox="1"/>
          <p:nvPr/>
        </p:nvSpPr>
        <p:spPr>
          <a:xfrm>
            <a:off x="5692238" y="5771091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192.168.255.6/31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F39525-01F0-6311-537E-37CACBA4D611}"/>
              </a:ext>
            </a:extLst>
          </p:cNvPr>
          <p:cNvSpPr txBox="1"/>
          <p:nvPr/>
        </p:nvSpPr>
        <p:spPr>
          <a:xfrm>
            <a:off x="6079831" y="3688647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07F82-B55B-2BDD-D797-963C82E03619}"/>
              </a:ext>
            </a:extLst>
          </p:cNvPr>
          <p:cNvSpPr txBox="1"/>
          <p:nvPr/>
        </p:nvSpPr>
        <p:spPr>
          <a:xfrm>
            <a:off x="5464465" y="4440198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C21BE4-20A8-9764-8987-D2146E1DB863}"/>
              </a:ext>
            </a:extLst>
          </p:cNvPr>
          <p:cNvSpPr txBox="1"/>
          <p:nvPr/>
        </p:nvSpPr>
        <p:spPr>
          <a:xfrm>
            <a:off x="6873052" y="447114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F90506-13DE-C117-F545-52036AED38F6}"/>
              </a:ext>
            </a:extLst>
          </p:cNvPr>
          <p:cNvSpPr txBox="1"/>
          <p:nvPr/>
        </p:nvSpPr>
        <p:spPr>
          <a:xfrm>
            <a:off x="6220754" y="525746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wan4</a:t>
            </a:r>
          </a:p>
        </p:txBody>
      </p:sp>
    </p:spTree>
    <p:extLst>
      <p:ext uri="{BB962C8B-B14F-4D97-AF65-F5344CB8AC3E}">
        <p14:creationId xmlns:p14="http://schemas.microsoft.com/office/powerpoint/2010/main" val="37554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svr8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svr9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lxc5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3698282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lxc6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 flipH="1">
            <a:off x="4003082" y="4581415"/>
            <a:ext cx="12390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DC3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 flipH="1">
            <a:off x="4003082" y="4585759"/>
            <a:ext cx="1440725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0266467-4B4A-E4E0-40AD-161E2E0EE578}"/>
              </a:ext>
            </a:extLst>
          </p:cNvPr>
          <p:cNvSpPr/>
          <p:nvPr/>
        </p:nvSpPr>
        <p:spPr>
          <a:xfrm>
            <a:off x="9000433" y="474416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E17989-66ED-0AB8-46D4-44A89AAE5CED}"/>
              </a:ext>
            </a:extLst>
          </p:cNvPr>
          <p:cNvSpPr/>
          <p:nvPr/>
        </p:nvSpPr>
        <p:spPr>
          <a:xfrm>
            <a:off x="10550939" y="47441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76321-3F85-5F3A-DD40-629AA15B422D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9885016" y="5069672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89EE7F-7C73-E49E-347B-DF98B10F39BF}"/>
              </a:ext>
            </a:extLst>
          </p:cNvPr>
          <p:cNvCxnSpPr>
            <a:cxnSpLocks/>
            <a:stCxn id="27" idx="2"/>
            <a:endCxn id="33" idx="6"/>
          </p:cNvCxnSpPr>
          <p:nvPr/>
        </p:nvCxnSpPr>
        <p:spPr>
          <a:xfrm flipH="1">
            <a:off x="8332019" y="5069673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B3B125-9669-2B81-6837-42FDBB8E1375}"/>
              </a:ext>
            </a:extLst>
          </p:cNvPr>
          <p:cNvSpPr/>
          <p:nvPr/>
        </p:nvSpPr>
        <p:spPr>
          <a:xfrm>
            <a:off x="7447436" y="474620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58F753-174D-387B-5DA8-CF5D1B64A069}"/>
              </a:ext>
            </a:extLst>
          </p:cNvPr>
          <p:cNvSpPr/>
          <p:nvPr/>
        </p:nvSpPr>
        <p:spPr>
          <a:xfrm>
            <a:off x="8185322" y="36359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63489B-9642-D1AA-F5C2-355A8A6D45CB}"/>
              </a:ext>
            </a:extLst>
          </p:cNvPr>
          <p:cNvCxnSpPr>
            <a:cxnSpLocks/>
            <a:stCxn id="34" idx="4"/>
            <a:endCxn id="27" idx="1"/>
          </p:cNvCxnSpPr>
          <p:nvPr/>
        </p:nvCxnSpPr>
        <p:spPr>
          <a:xfrm>
            <a:off x="8627614" y="4286921"/>
            <a:ext cx="502363" cy="552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F4F5D5C-4B22-35F8-3DA2-69842EEA6D3E}"/>
              </a:ext>
            </a:extLst>
          </p:cNvPr>
          <p:cNvSpPr/>
          <p:nvPr/>
        </p:nvSpPr>
        <p:spPr>
          <a:xfrm>
            <a:off x="7068497" y="5825725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377444-4B26-7278-EFB8-6D0C89B07E39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>
            <a:off x="4015472" y="4581415"/>
            <a:ext cx="3495317" cy="124431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DBD3B7-EF99-15F4-1D03-900C03439321}"/>
              </a:ext>
            </a:extLst>
          </p:cNvPr>
          <p:cNvCxnSpPr>
            <a:cxnSpLocks/>
            <a:stCxn id="233" idx="2"/>
            <a:endCxn id="36" idx="0"/>
          </p:cNvCxnSpPr>
          <p:nvPr/>
        </p:nvCxnSpPr>
        <p:spPr>
          <a:xfrm>
            <a:off x="5443807" y="4585759"/>
            <a:ext cx="2066982" cy="12399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E47E08-653F-8A0D-34C7-5FEA658578BD}"/>
              </a:ext>
            </a:extLst>
          </p:cNvPr>
          <p:cNvSpPr/>
          <p:nvPr/>
        </p:nvSpPr>
        <p:spPr>
          <a:xfrm>
            <a:off x="8322898" y="565385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3134C8-FA6D-1DFC-9CB8-0455DC124B6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7953080" y="6151230"/>
            <a:ext cx="369818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955044-9873-E399-38B6-757EEB93675D}"/>
              </a:ext>
            </a:extLst>
          </p:cNvPr>
          <p:cNvCxnSpPr>
            <a:cxnSpLocks/>
            <a:stCxn id="233" idx="2"/>
            <a:endCxn id="33" idx="2"/>
          </p:cNvCxnSpPr>
          <p:nvPr/>
        </p:nvCxnSpPr>
        <p:spPr>
          <a:xfrm>
            <a:off x="5443807" y="4585759"/>
            <a:ext cx="2003629" cy="4859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D4A412-BFE9-806D-52B4-CFF4281F49F1}"/>
              </a:ext>
            </a:extLst>
          </p:cNvPr>
          <p:cNvCxnSpPr>
            <a:cxnSpLocks/>
            <a:stCxn id="9" idx="2"/>
            <a:endCxn id="33" idx="2"/>
          </p:cNvCxnSpPr>
          <p:nvPr/>
        </p:nvCxnSpPr>
        <p:spPr>
          <a:xfrm>
            <a:off x="4015472" y="4581415"/>
            <a:ext cx="3431964" cy="4902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9CDC9D8-BB21-E866-B29D-0B9243088752}"/>
              </a:ext>
            </a:extLst>
          </p:cNvPr>
          <p:cNvSpPr/>
          <p:nvPr/>
        </p:nvSpPr>
        <p:spPr>
          <a:xfrm>
            <a:off x="9709241" y="363590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530B43-7E64-A6EF-EC4B-70781B8C11A1}"/>
              </a:ext>
            </a:extLst>
          </p:cNvPr>
          <p:cNvCxnSpPr>
            <a:cxnSpLocks/>
            <a:stCxn id="85" idx="4"/>
            <a:endCxn id="27" idx="7"/>
          </p:cNvCxnSpPr>
          <p:nvPr/>
        </p:nvCxnSpPr>
        <p:spPr>
          <a:xfrm flipH="1">
            <a:off x="9755472" y="4286920"/>
            <a:ext cx="396061" cy="5525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326698" y="1690688"/>
            <a:ext cx="8863087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129531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95165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609963" y="339618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43683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75332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226189" y="2707562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226189" y="2707562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59909" y="2707562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59909" y="2707562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91558" y="2707562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45757" y="2707562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94853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623182" y="454829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99653" y="382356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927982" y="382356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70122" y="453648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226189" y="382356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74922" y="382356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798049" y="454788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5102849" y="3847348"/>
            <a:ext cx="437317" cy="7005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48706" y="454138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226189" y="382356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972543" y="453648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4044554" y="858028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201" idx="0"/>
          </p:cNvCxnSpPr>
          <p:nvPr/>
        </p:nvCxnSpPr>
        <p:spPr>
          <a:xfrm flipH="1">
            <a:off x="4758242" y="1467171"/>
            <a:ext cx="5245" cy="2235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304988" y="53479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59909" y="382356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903667" y="340052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411391" y="2707562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45757" y="2707562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99653" y="382356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927982" y="382790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</p:cNvCxnSpPr>
          <p:nvPr/>
        </p:nvCxnSpPr>
        <p:spPr>
          <a:xfrm flipH="1">
            <a:off x="5009513" y="3818190"/>
            <a:ext cx="417044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519893" y="3827909"/>
            <a:ext cx="757450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332002" y="339618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411391" y="2707562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45758" y="2703219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732266" y="34013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411391" y="2707562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745757" y="2707562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948228" y="3823564"/>
            <a:ext cx="2784288" cy="1408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1"/>
          </p:cNvCxnSpPr>
          <p:nvPr/>
        </p:nvCxnSpPr>
        <p:spPr>
          <a:xfrm>
            <a:off x="8348492" y="3828716"/>
            <a:ext cx="1513568" cy="11732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283E32-42AD-1701-E6C8-78D10CF1E2A3}"/>
              </a:ext>
            </a:extLst>
          </p:cNvPr>
          <p:cNvSpPr txBox="1"/>
          <p:nvPr/>
        </p:nvSpPr>
        <p:spPr>
          <a:xfrm>
            <a:off x="8964718" y="673362"/>
            <a:ext cx="29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Leaf1/leaf2 : </a:t>
            </a:r>
            <a:r>
              <a:rPr lang="en-US" dirty="0" err="1"/>
              <a:t>vEX</a:t>
            </a:r>
            <a:r>
              <a:rPr lang="en-US" dirty="0"/>
              <a:t> 21.2R3-S1.7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2AEA59-7347-4654-DC26-3E72A1E61C06}"/>
              </a:ext>
            </a:extLst>
          </p:cNvPr>
          <p:cNvSpPr txBox="1"/>
          <p:nvPr/>
        </p:nvSpPr>
        <p:spPr>
          <a:xfrm>
            <a:off x="9300616" y="1095593"/>
            <a:ext cx="26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Leaf3/leaf4 : </a:t>
            </a:r>
            <a:r>
              <a:rPr lang="en-US" dirty="0" err="1"/>
              <a:t>vEX</a:t>
            </a:r>
            <a:r>
              <a:rPr lang="en-US" dirty="0"/>
              <a:t> 23.1R1.8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80991F-71FC-1997-3734-FA47D27ABB3D}"/>
              </a:ext>
            </a:extLst>
          </p:cNvPr>
          <p:cNvSpPr/>
          <p:nvPr/>
        </p:nvSpPr>
        <p:spPr>
          <a:xfrm rot="1607299">
            <a:off x="976431" y="4355293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960AD9D-7CA1-2099-5F56-381573F580FE}"/>
              </a:ext>
            </a:extLst>
          </p:cNvPr>
          <p:cNvSpPr/>
          <p:nvPr/>
        </p:nvSpPr>
        <p:spPr>
          <a:xfrm>
            <a:off x="1752150" y="4355292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6D9288-B69D-9B09-FFFD-74A25CC1539A}"/>
              </a:ext>
            </a:extLst>
          </p:cNvPr>
          <p:cNvSpPr/>
          <p:nvPr/>
        </p:nvSpPr>
        <p:spPr>
          <a:xfrm rot="1607299">
            <a:off x="3910640" y="4340398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A2BE52F-7BB8-28B8-DB60-7DE1E3C96C4F}"/>
              </a:ext>
            </a:extLst>
          </p:cNvPr>
          <p:cNvSpPr/>
          <p:nvPr/>
        </p:nvSpPr>
        <p:spPr>
          <a:xfrm rot="1564549">
            <a:off x="5016446" y="4333225"/>
            <a:ext cx="267636" cy="126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5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2258194" y="383966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3142777" y="4165175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9535543" y="5002079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789273" y="1721123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1508205" y="2330266"/>
            <a:ext cx="1" cy="6991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427827" y="3029392"/>
            <a:ext cx="21607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3481536" y="384398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4366119" y="4169492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4648094" y="384573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8374322" y="3839668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026703" y="1387822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30" idx="0"/>
          </p:cNvCxnSpPr>
          <p:nvPr/>
        </p:nvCxnSpPr>
        <p:spPr>
          <a:xfrm>
            <a:off x="9258905" y="4165174"/>
            <a:ext cx="1486728" cy="83690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7295606" y="4165174"/>
            <a:ext cx="1078716" cy="60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3481535" y="271559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3923827" y="3366606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3481534" y="499481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3923826" y="4494997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3" idx="2"/>
            <a:endCxn id="136" idx="2"/>
          </p:cNvCxnSpPr>
          <p:nvPr/>
        </p:nvCxnSpPr>
        <p:spPr>
          <a:xfrm rot="10800000">
            <a:off x="1508206" y="3331603"/>
            <a:ext cx="749989" cy="833572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BF52D6-DF86-B1E1-706E-99ABC491F08F}"/>
              </a:ext>
            </a:extLst>
          </p:cNvPr>
          <p:cNvSpPr/>
          <p:nvPr/>
        </p:nvSpPr>
        <p:spPr>
          <a:xfrm>
            <a:off x="3204895" y="1619806"/>
            <a:ext cx="1437860" cy="8694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DFABD6-557B-B349-81B6-43B6BF2F20DC}"/>
              </a:ext>
            </a:extLst>
          </p:cNvPr>
          <p:cNvCxnSpPr>
            <a:cxnSpLocks/>
            <a:stCxn id="50" idx="4"/>
            <a:endCxn id="3" idx="0"/>
          </p:cNvCxnSpPr>
          <p:nvPr/>
        </p:nvCxnSpPr>
        <p:spPr>
          <a:xfrm>
            <a:off x="3923825" y="2489257"/>
            <a:ext cx="2" cy="2263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EE3D4AB-CB24-97FA-F8F6-3295922636F4}"/>
              </a:ext>
            </a:extLst>
          </p:cNvPr>
          <p:cNvSpPr/>
          <p:nvPr/>
        </p:nvSpPr>
        <p:spPr>
          <a:xfrm>
            <a:off x="3204895" y="5965751"/>
            <a:ext cx="1437860" cy="7466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844481-E5FE-1297-1479-B8C9B266A4C4}"/>
              </a:ext>
            </a:extLst>
          </p:cNvPr>
          <p:cNvCxnSpPr>
            <a:cxnSpLocks/>
            <a:stCxn id="60" idx="0"/>
            <a:endCxn id="14" idx="4"/>
          </p:cNvCxnSpPr>
          <p:nvPr/>
        </p:nvCxnSpPr>
        <p:spPr>
          <a:xfrm flipV="1">
            <a:off x="3923825" y="5645823"/>
            <a:ext cx="1" cy="31992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2E71DCA-BEB3-FC88-01F8-3FE7FCBCD435}"/>
              </a:ext>
            </a:extLst>
          </p:cNvPr>
          <p:cNvSpPr/>
          <p:nvPr/>
        </p:nvSpPr>
        <p:spPr>
          <a:xfrm>
            <a:off x="5857746" y="3845734"/>
            <a:ext cx="1437860" cy="6510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F8CD9F-A87A-030A-60D8-38DE514788BD}"/>
              </a:ext>
            </a:extLst>
          </p:cNvPr>
          <p:cNvCxnSpPr>
            <a:cxnSpLocks/>
            <a:stCxn id="76" idx="2"/>
            <a:endCxn id="378" idx="6"/>
          </p:cNvCxnSpPr>
          <p:nvPr/>
        </p:nvCxnSpPr>
        <p:spPr>
          <a:xfrm flipH="1">
            <a:off x="5532677" y="4171240"/>
            <a:ext cx="32506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F990116B-718F-7E03-042D-457B457D90B3}"/>
              </a:ext>
            </a:extLst>
          </p:cNvPr>
          <p:cNvCxnSpPr>
            <a:cxnSpLocks/>
            <a:stCxn id="78" idx="0"/>
            <a:endCxn id="3" idx="6"/>
          </p:cNvCxnSpPr>
          <p:nvPr/>
        </p:nvCxnSpPr>
        <p:spPr>
          <a:xfrm rot="16200000" flipV="1">
            <a:off x="6192083" y="1215137"/>
            <a:ext cx="798567" cy="44504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A4B41DDF-5026-17E0-1441-4A8B768FAC05}"/>
              </a:ext>
            </a:extLst>
          </p:cNvPr>
          <p:cNvCxnSpPr>
            <a:cxnSpLocks/>
            <a:stCxn id="78" idx="4"/>
            <a:endCxn id="60" idx="6"/>
          </p:cNvCxnSpPr>
          <p:nvPr/>
        </p:nvCxnSpPr>
        <p:spPr>
          <a:xfrm rot="5400000">
            <a:off x="5805476" y="3327959"/>
            <a:ext cx="1848419" cy="41738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F40D58E5-ADB8-ED1A-1DEB-39C56745F48B}"/>
              </a:ext>
            </a:extLst>
          </p:cNvPr>
          <p:cNvCxnSpPr>
            <a:cxnSpLocks/>
            <a:stCxn id="103" idx="2"/>
            <a:endCxn id="78" idx="7"/>
          </p:cNvCxnSpPr>
          <p:nvPr/>
        </p:nvCxnSpPr>
        <p:spPr>
          <a:xfrm rot="5400000">
            <a:off x="8740594" y="2244690"/>
            <a:ext cx="2079084" cy="130154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24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1734940"/>
            <a:ext cx="747534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3"/>
          </p:cNvCxnSpPr>
          <p:nvPr/>
        </p:nvCxnSpPr>
        <p:spPr>
          <a:xfrm rot="16200000" flipH="1" flipV="1">
            <a:off x="7364872" y="1854119"/>
            <a:ext cx="1923502" cy="1676509"/>
          </a:xfrm>
          <a:prstGeom prst="bentConnector4">
            <a:avLst>
              <a:gd name="adj1" fmla="val -11885"/>
              <a:gd name="adj2" fmla="val 939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365116" y="4580740"/>
            <a:ext cx="863251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392828" y="4599737"/>
            <a:ext cx="845656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796742" y="3867818"/>
            <a:ext cx="353361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15656" y="3867817"/>
            <a:ext cx="199816" cy="731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330047" y="4580738"/>
            <a:ext cx="89885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29372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79475" y="3867817"/>
            <a:ext cx="804348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31947" y="4592135"/>
            <a:ext cx="828672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730811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1150103" y="3867818"/>
            <a:ext cx="1643895" cy="7243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4015472" y="3867817"/>
            <a:ext cx="1682985" cy="7243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8125108" y="481273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872142" y="3867816"/>
            <a:ext cx="1695258" cy="944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>
            <a:off x="8272406" y="3872968"/>
            <a:ext cx="294994" cy="939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125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937310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2583823" y="3867817"/>
            <a:ext cx="210175" cy="7243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3"/>
          </p:cNvCxnSpPr>
          <p:nvPr/>
        </p:nvCxnSpPr>
        <p:spPr>
          <a:xfrm rot="5400000">
            <a:off x="8387934" y="2882333"/>
            <a:ext cx="1277643" cy="27624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796742" y="3867817"/>
            <a:ext cx="1787081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15656" y="3872161"/>
            <a:ext cx="1628151" cy="727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46283" y="3872161"/>
            <a:ext cx="697524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42" idx="0"/>
          </p:cNvCxnSpPr>
          <p:nvPr/>
        </p:nvCxnSpPr>
        <p:spPr>
          <a:xfrm>
            <a:off x="5443807" y="3872161"/>
            <a:ext cx="254650" cy="7199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255916" y="459213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560716" y="3867816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560716" y="3872968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svr11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4360349"/>
            <a:ext cx="647916" cy="3605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656180" y="344558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335305" y="2751814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669671" y="2751814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872142" y="3867816"/>
            <a:ext cx="2866134" cy="8530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272406" y="3872968"/>
            <a:ext cx="1465870" cy="8478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9009691" y="4720858"/>
            <a:ext cx="728585" cy="4173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9945926" y="60654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10388218" y="1257560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9945925" y="28857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10388217" y="2385951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" idx="0"/>
            <a:endCxn id="136" idx="3"/>
          </p:cNvCxnSpPr>
          <p:nvPr/>
        </p:nvCxnSpPr>
        <p:spPr>
          <a:xfrm rot="16200000" flipH="1" flipV="1">
            <a:off x="9609400" y="309597"/>
            <a:ext cx="481867" cy="1075769"/>
          </a:xfrm>
          <a:prstGeom prst="bentConnector4">
            <a:avLst>
              <a:gd name="adj1" fmla="val -47440"/>
              <a:gd name="adj2" fmla="val 7055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87300D-6319-5572-D14E-A95055330EA8}"/>
              </a:ext>
            </a:extLst>
          </p:cNvPr>
          <p:cNvSpPr/>
          <p:nvPr/>
        </p:nvSpPr>
        <p:spPr>
          <a:xfrm>
            <a:off x="2344570" y="4592133"/>
            <a:ext cx="89885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A72DC5-F5A3-33E5-5D9B-3091DBF48C41}"/>
              </a:ext>
            </a:extLst>
          </p:cNvPr>
          <p:cNvSpPr/>
          <p:nvPr/>
        </p:nvSpPr>
        <p:spPr>
          <a:xfrm>
            <a:off x="5284121" y="4592133"/>
            <a:ext cx="828672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os4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A5424E-45FB-0F77-2E84-028EA30B790E}"/>
              </a:ext>
            </a:extLst>
          </p:cNvPr>
          <p:cNvSpPr/>
          <p:nvPr/>
        </p:nvSpPr>
        <p:spPr>
          <a:xfrm>
            <a:off x="6961150" y="4589382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76C473-0046-2B3A-62CF-2D26CBB2D799}"/>
              </a:ext>
            </a:extLst>
          </p:cNvPr>
          <p:cNvCxnSpPr>
            <a:cxnSpLocks/>
            <a:stCxn id="343" idx="2"/>
            <a:endCxn id="52" idx="0"/>
          </p:cNvCxnSpPr>
          <p:nvPr/>
        </p:nvCxnSpPr>
        <p:spPr>
          <a:xfrm>
            <a:off x="6872142" y="3867816"/>
            <a:ext cx="393808" cy="7215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476C4F-FA87-2713-2BD8-87C7D562549F}"/>
              </a:ext>
            </a:extLst>
          </p:cNvPr>
          <p:cNvCxnSpPr>
            <a:cxnSpLocks/>
            <a:stCxn id="25" idx="2"/>
            <a:endCxn id="52" idx="0"/>
          </p:cNvCxnSpPr>
          <p:nvPr/>
        </p:nvCxnSpPr>
        <p:spPr>
          <a:xfrm flipH="1">
            <a:off x="7265950" y="3872968"/>
            <a:ext cx="1006456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21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6181311" y="1199221"/>
            <a:ext cx="1" cy="18898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03697" y="1388203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lxc1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3854726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4"/>
          </p:cNvCxnSpPr>
          <p:nvPr/>
        </p:nvCxnSpPr>
        <p:spPr>
          <a:xfrm flipH="1" flipV="1">
            <a:off x="3911873" y="2874026"/>
            <a:ext cx="385145" cy="439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818D1D-7C21-F8F7-C8A1-E4C757FDB67A}"/>
              </a:ext>
            </a:extLst>
          </p:cNvPr>
          <p:cNvSpPr/>
          <p:nvPr/>
        </p:nvSpPr>
        <p:spPr>
          <a:xfrm>
            <a:off x="3168098" y="4250013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6249-EC8F-981E-25B2-729E5A2F9918}"/>
              </a:ext>
            </a:extLst>
          </p:cNvPr>
          <p:cNvCxnSpPr>
            <a:cxnSpLocks/>
            <a:stCxn id="27" idx="2"/>
            <a:endCxn id="8" idx="7"/>
          </p:cNvCxnSpPr>
          <p:nvPr/>
        </p:nvCxnSpPr>
        <p:spPr>
          <a:xfrm flipH="1">
            <a:off x="3923137" y="3351857"/>
            <a:ext cx="2795329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86A7B-93D2-9795-BB88-777F27493DA2}"/>
              </a:ext>
            </a:extLst>
          </p:cNvPr>
          <p:cNvCxnSpPr>
            <a:cxnSpLocks/>
            <a:stCxn id="28" idx="2"/>
            <a:endCxn id="8" idx="7"/>
          </p:cNvCxnSpPr>
          <p:nvPr/>
        </p:nvCxnSpPr>
        <p:spPr>
          <a:xfrm flipH="1">
            <a:off x="3923137" y="3351857"/>
            <a:ext cx="4441912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2400299" y="5435384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514B2-C74A-4CE3-83F2-D30F992152C7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3610389" y="4901024"/>
            <a:ext cx="1" cy="5343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2667264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3109556" y="2778688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8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Leaf7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451678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756478" y="4581416"/>
            <a:ext cx="393625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186712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341409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491512" y="4581415"/>
            <a:ext cx="1092311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150103" y="4581416"/>
            <a:ext cx="1052263" cy="7129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50" idx="0"/>
          </p:cNvCxnSpPr>
          <p:nvPr/>
        </p:nvCxnSpPr>
        <p:spPr>
          <a:xfrm>
            <a:off x="4015472" y="4581415"/>
            <a:ext cx="1731425" cy="10279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DC3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2202366" y="4581415"/>
            <a:ext cx="381457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Leaf10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756478" y="4581415"/>
            <a:ext cx="1827345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50" idx="0"/>
          </p:cNvCxnSpPr>
          <p:nvPr/>
        </p:nvCxnSpPr>
        <p:spPr>
          <a:xfrm>
            <a:off x="5443807" y="4585759"/>
            <a:ext cx="303090" cy="10235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0266467-4B4A-E4E0-40AD-161E2E0EE578}"/>
              </a:ext>
            </a:extLst>
          </p:cNvPr>
          <p:cNvSpPr/>
          <p:nvPr/>
        </p:nvSpPr>
        <p:spPr>
          <a:xfrm>
            <a:off x="9000433" y="474416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E17989-66ED-0AB8-46D4-44A89AAE5CED}"/>
              </a:ext>
            </a:extLst>
          </p:cNvPr>
          <p:cNvSpPr/>
          <p:nvPr/>
        </p:nvSpPr>
        <p:spPr>
          <a:xfrm>
            <a:off x="10550939" y="47441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76321-3F85-5F3A-DD40-629AA15B422D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9885016" y="5069672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89EE7F-7C73-E49E-347B-DF98B10F39BF}"/>
              </a:ext>
            </a:extLst>
          </p:cNvPr>
          <p:cNvCxnSpPr>
            <a:cxnSpLocks/>
            <a:stCxn id="27" idx="2"/>
            <a:endCxn id="33" idx="6"/>
          </p:cNvCxnSpPr>
          <p:nvPr/>
        </p:nvCxnSpPr>
        <p:spPr>
          <a:xfrm flipH="1">
            <a:off x="8332019" y="5069673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B3B125-9669-2B81-6837-42FDBB8E1375}"/>
              </a:ext>
            </a:extLst>
          </p:cNvPr>
          <p:cNvSpPr/>
          <p:nvPr/>
        </p:nvSpPr>
        <p:spPr>
          <a:xfrm>
            <a:off x="7447436" y="474620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58F753-174D-387B-5DA8-CF5D1B64A069}"/>
              </a:ext>
            </a:extLst>
          </p:cNvPr>
          <p:cNvSpPr/>
          <p:nvPr/>
        </p:nvSpPr>
        <p:spPr>
          <a:xfrm>
            <a:off x="8185322" y="36359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63489B-9642-D1AA-F5C2-355A8A6D45CB}"/>
              </a:ext>
            </a:extLst>
          </p:cNvPr>
          <p:cNvCxnSpPr>
            <a:cxnSpLocks/>
            <a:stCxn id="34" idx="4"/>
            <a:endCxn id="27" idx="1"/>
          </p:cNvCxnSpPr>
          <p:nvPr/>
        </p:nvCxnSpPr>
        <p:spPr>
          <a:xfrm>
            <a:off x="8627614" y="4286921"/>
            <a:ext cx="502363" cy="552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F4F5D5C-4B22-35F8-3DA2-69842EEA6D3E}"/>
              </a:ext>
            </a:extLst>
          </p:cNvPr>
          <p:cNvSpPr/>
          <p:nvPr/>
        </p:nvSpPr>
        <p:spPr>
          <a:xfrm>
            <a:off x="6629331" y="55576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377444-4B26-7278-EFB8-6D0C89B07E39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>
            <a:off x="4015472" y="4581415"/>
            <a:ext cx="3056151" cy="97623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DBD3B7-EF99-15F4-1D03-900C03439321}"/>
              </a:ext>
            </a:extLst>
          </p:cNvPr>
          <p:cNvCxnSpPr>
            <a:cxnSpLocks/>
            <a:stCxn id="233" idx="2"/>
            <a:endCxn id="36" idx="0"/>
          </p:cNvCxnSpPr>
          <p:nvPr/>
        </p:nvCxnSpPr>
        <p:spPr>
          <a:xfrm>
            <a:off x="5443807" y="4585759"/>
            <a:ext cx="1627816" cy="9718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E47E08-653F-8A0D-34C7-5FEA658578BD}"/>
              </a:ext>
            </a:extLst>
          </p:cNvPr>
          <p:cNvSpPr/>
          <p:nvPr/>
        </p:nvSpPr>
        <p:spPr>
          <a:xfrm>
            <a:off x="8322898" y="565385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3134C8-FA6D-1DFC-9CB8-0455DC124B6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7513914" y="5883158"/>
            <a:ext cx="808984" cy="2680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955044-9873-E399-38B6-757EEB93675D}"/>
              </a:ext>
            </a:extLst>
          </p:cNvPr>
          <p:cNvCxnSpPr>
            <a:cxnSpLocks/>
            <a:stCxn id="233" idx="2"/>
            <a:endCxn id="33" idx="2"/>
          </p:cNvCxnSpPr>
          <p:nvPr/>
        </p:nvCxnSpPr>
        <p:spPr>
          <a:xfrm>
            <a:off x="5443807" y="4585759"/>
            <a:ext cx="2003629" cy="4859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D4A412-BFE9-806D-52B4-CFF4281F49F1}"/>
              </a:ext>
            </a:extLst>
          </p:cNvPr>
          <p:cNvCxnSpPr>
            <a:cxnSpLocks/>
            <a:stCxn id="9" idx="2"/>
            <a:endCxn id="33" idx="2"/>
          </p:cNvCxnSpPr>
          <p:nvPr/>
        </p:nvCxnSpPr>
        <p:spPr>
          <a:xfrm>
            <a:off x="4015472" y="4581415"/>
            <a:ext cx="3431964" cy="4902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9CDC9D8-BB21-E866-B29D-0B9243088752}"/>
              </a:ext>
            </a:extLst>
          </p:cNvPr>
          <p:cNvSpPr/>
          <p:nvPr/>
        </p:nvSpPr>
        <p:spPr>
          <a:xfrm>
            <a:off x="9709241" y="363590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530B43-7E64-A6EF-EC4B-70781B8C11A1}"/>
              </a:ext>
            </a:extLst>
          </p:cNvPr>
          <p:cNvCxnSpPr>
            <a:cxnSpLocks/>
            <a:stCxn id="85" idx="4"/>
            <a:endCxn id="27" idx="7"/>
          </p:cNvCxnSpPr>
          <p:nvPr/>
        </p:nvCxnSpPr>
        <p:spPr>
          <a:xfrm flipH="1">
            <a:off x="9755472" y="4286920"/>
            <a:ext cx="396061" cy="5525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42B870E-7952-44D1-0A13-32E07E60BA66}"/>
              </a:ext>
            </a:extLst>
          </p:cNvPr>
          <p:cNvSpPr/>
          <p:nvPr/>
        </p:nvSpPr>
        <p:spPr>
          <a:xfrm>
            <a:off x="1897566" y="52943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F4D938-129D-89AE-3293-4F03973D781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120145" y="4585758"/>
            <a:ext cx="177320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E509BD-D8ED-F681-7550-2C7F3F4E8AB6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2583823" y="4581415"/>
            <a:ext cx="309529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87BAA2-9154-462D-70C0-03709185C361}"/>
              </a:ext>
            </a:extLst>
          </p:cNvPr>
          <p:cNvSpPr/>
          <p:nvPr/>
        </p:nvSpPr>
        <p:spPr>
          <a:xfrm>
            <a:off x="2588552" y="52943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C88FD4-6C0C-1586-237F-3A8DC4467D5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097744" y="4583586"/>
            <a:ext cx="2515262" cy="7107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097D23-7F68-30F7-7C41-1E459BF9241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573547" y="4581415"/>
            <a:ext cx="1039459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A631B3-E942-AAF3-3EA6-0379FE4646D6}"/>
              </a:ext>
            </a:extLst>
          </p:cNvPr>
          <p:cNvSpPr/>
          <p:nvPr/>
        </p:nvSpPr>
        <p:spPr>
          <a:xfrm>
            <a:off x="3308206" y="52943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nfs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8E4FB73-F087-5D86-BAC8-A93886F47ED5}"/>
              </a:ext>
            </a:extLst>
          </p:cNvPr>
          <p:cNvSpPr/>
          <p:nvPr/>
        </p:nvSpPr>
        <p:spPr>
          <a:xfrm>
            <a:off x="5137300" y="5609353"/>
            <a:ext cx="121919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900B7B-3EBF-E3BC-20B9-DE74F787228C}"/>
              </a:ext>
            </a:extLst>
          </p:cNvPr>
          <p:cNvSpPr/>
          <p:nvPr/>
        </p:nvSpPr>
        <p:spPr>
          <a:xfrm>
            <a:off x="4002665" y="5294334"/>
            <a:ext cx="772727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registry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942743-BD4F-7A6D-BFF4-30917908B3C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96317" y="4603049"/>
            <a:ext cx="3292712" cy="6912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C98E2B-C889-4C3C-5183-F1D32D2EA56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25828" y="4583583"/>
            <a:ext cx="1863201" cy="7107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04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429287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129531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95165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609963" y="339618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43683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75332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226189" y="2707562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226189" y="2707562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59909" y="2707562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59909" y="2707562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91558" y="2707562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45757" y="2707562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94853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623182" y="454829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99653" y="382356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927982" y="382356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48706" y="454138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226189" y="382356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972543" y="453648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4044554" y="858028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59909" y="382356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903667" y="340052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411391" y="2707562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45757" y="2707562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99653" y="382356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927982" y="382790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91558" y="3823565"/>
            <a:ext cx="2185785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519893" y="3827909"/>
            <a:ext cx="757450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332002" y="339618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411391" y="2707562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45758" y="2703219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732266" y="34013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411391" y="2707562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745757" y="2707562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948228" y="3823564"/>
            <a:ext cx="2784288" cy="1408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1"/>
          </p:cNvCxnSpPr>
          <p:nvPr/>
        </p:nvCxnSpPr>
        <p:spPr>
          <a:xfrm>
            <a:off x="8348492" y="3828716"/>
            <a:ext cx="1513568" cy="11732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283E32-42AD-1701-E6C8-78D10CF1E2A3}"/>
              </a:ext>
            </a:extLst>
          </p:cNvPr>
          <p:cNvSpPr txBox="1"/>
          <p:nvPr/>
        </p:nvSpPr>
        <p:spPr>
          <a:xfrm>
            <a:off x="8964718" y="705795"/>
            <a:ext cx="29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Leaf1/leaf2 : </a:t>
            </a:r>
            <a:r>
              <a:rPr lang="en-US" dirty="0" err="1"/>
              <a:t>vEX</a:t>
            </a:r>
            <a:r>
              <a:rPr lang="en-US" dirty="0"/>
              <a:t> 21.2R3-S1.7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2AEA59-7347-4654-DC26-3E72A1E61C06}"/>
              </a:ext>
            </a:extLst>
          </p:cNvPr>
          <p:cNvSpPr txBox="1"/>
          <p:nvPr/>
        </p:nvSpPr>
        <p:spPr>
          <a:xfrm>
            <a:off x="8964718" y="1075127"/>
            <a:ext cx="29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Leaf3/leaf4 : </a:t>
            </a:r>
            <a:r>
              <a:rPr lang="en-US" dirty="0" err="1"/>
              <a:t>vJunos</a:t>
            </a:r>
            <a:r>
              <a:rPr lang="en-US" dirty="0"/>
              <a:t> 23.1R1.8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80991F-71FC-1997-3734-FA47D27ABB3D}"/>
              </a:ext>
            </a:extLst>
          </p:cNvPr>
          <p:cNvSpPr/>
          <p:nvPr/>
        </p:nvSpPr>
        <p:spPr>
          <a:xfrm rot="1607299">
            <a:off x="976431" y="4355293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6D9288-B69D-9B09-FFFD-74A25CC1539A}"/>
              </a:ext>
            </a:extLst>
          </p:cNvPr>
          <p:cNvSpPr/>
          <p:nvPr/>
        </p:nvSpPr>
        <p:spPr>
          <a:xfrm rot="1607299">
            <a:off x="3910640" y="4340398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2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129531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95165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609963" y="339618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43683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75332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226189" y="2707562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226189" y="2707562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59909" y="2707562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59909" y="2707562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91558" y="2707562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45757" y="2707562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94853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5422717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99653" y="382356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4091558" y="3823565"/>
            <a:ext cx="1635959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4044554" y="858028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903667" y="340052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411391" y="2707562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45757" y="2707562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99653" y="382356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>
            <a:off x="5519893" y="3827909"/>
            <a:ext cx="207624" cy="70857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332002" y="339618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411391" y="2707562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45758" y="2703219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732266" y="34013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411391" y="2707562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745757" y="2707562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948228" y="3823564"/>
            <a:ext cx="2784288" cy="1408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1"/>
          </p:cNvCxnSpPr>
          <p:nvPr/>
        </p:nvCxnSpPr>
        <p:spPr>
          <a:xfrm>
            <a:off x="8348492" y="3828716"/>
            <a:ext cx="1513568" cy="11732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283E32-42AD-1701-E6C8-78D10CF1E2A3}"/>
              </a:ext>
            </a:extLst>
          </p:cNvPr>
          <p:cNvSpPr txBox="1"/>
          <p:nvPr/>
        </p:nvSpPr>
        <p:spPr>
          <a:xfrm>
            <a:off x="8964718" y="705795"/>
            <a:ext cx="30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Leaf1/leaf2 : </a:t>
            </a:r>
            <a:r>
              <a:rPr lang="en-US" dirty="0" err="1"/>
              <a:t>vJunos</a:t>
            </a:r>
            <a:r>
              <a:rPr lang="en-US" dirty="0"/>
              <a:t> 23.1R1.8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2AEA59-7347-4654-DC26-3E72A1E61C06}"/>
              </a:ext>
            </a:extLst>
          </p:cNvPr>
          <p:cNvSpPr txBox="1"/>
          <p:nvPr/>
        </p:nvSpPr>
        <p:spPr>
          <a:xfrm>
            <a:off x="8964718" y="1075127"/>
            <a:ext cx="29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Leaf3/leaf4 : </a:t>
            </a:r>
            <a:r>
              <a:rPr lang="en-US" dirty="0" err="1"/>
              <a:t>vEX</a:t>
            </a:r>
            <a:r>
              <a:rPr lang="en-US" dirty="0"/>
              <a:t> 21.2R3-S1.7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80991F-71FC-1997-3734-FA47D27ABB3D}"/>
              </a:ext>
            </a:extLst>
          </p:cNvPr>
          <p:cNvSpPr/>
          <p:nvPr/>
        </p:nvSpPr>
        <p:spPr>
          <a:xfrm rot="1607299">
            <a:off x="976431" y="4355293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6D9288-B69D-9B09-FFFD-74A25CC1539A}"/>
              </a:ext>
            </a:extLst>
          </p:cNvPr>
          <p:cNvSpPr/>
          <p:nvPr/>
        </p:nvSpPr>
        <p:spPr>
          <a:xfrm rot="19648376">
            <a:off x="5492325" y="4347248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7106F-BECE-E2C3-F9FF-067DCB695C9C}"/>
              </a:ext>
            </a:extLst>
          </p:cNvPr>
          <p:cNvSpPr txBox="1"/>
          <p:nvPr/>
        </p:nvSpPr>
        <p:spPr>
          <a:xfrm>
            <a:off x="271311" y="5393445"/>
            <a:ext cx="2832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svr1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fc00:dead:beef:a101::1000:1/64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192.168.101.1/24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vn101, </a:t>
            </a:r>
            <a:r>
              <a:rPr lang="en-US" sz="1400" dirty="0" err="1"/>
              <a:t>vlan</a:t>
            </a:r>
            <a:r>
              <a:rPr lang="en-US" sz="1400" dirty="0"/>
              <a:t>-id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8934E-C70F-AFA9-82BF-228A034D3504}"/>
              </a:ext>
            </a:extLst>
          </p:cNvPr>
          <p:cNvSpPr txBox="1"/>
          <p:nvPr/>
        </p:nvSpPr>
        <p:spPr>
          <a:xfrm>
            <a:off x="6063645" y="4605735"/>
            <a:ext cx="28320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svr3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fc00:dead:beef:a101::1000:3/64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192.168.101.3/24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vn101, </a:t>
            </a:r>
            <a:r>
              <a:rPr lang="en-US" sz="1400" dirty="0" err="1"/>
              <a:t>vlan</a:t>
            </a:r>
            <a:r>
              <a:rPr lang="en-US" sz="1400" dirty="0"/>
              <a:t>-id 101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9204C-5FCA-100D-739A-3942C762408B}"/>
              </a:ext>
            </a:extLst>
          </p:cNvPr>
          <p:cNvSpPr txBox="1"/>
          <p:nvPr/>
        </p:nvSpPr>
        <p:spPr>
          <a:xfrm>
            <a:off x="9219713" y="3120844"/>
            <a:ext cx="2852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svr10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fc00:dead:beef:ff15::1000:10/64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172.16.15.10/24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BF357-A3B4-6811-C088-DF80FAE982B7}"/>
              </a:ext>
            </a:extLst>
          </p:cNvPr>
          <p:cNvSpPr/>
          <p:nvPr/>
        </p:nvSpPr>
        <p:spPr>
          <a:xfrm>
            <a:off x="3239692" y="452939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EF79F1-3ADF-12B2-7F42-896E29F4FA3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544492" y="3823565"/>
            <a:ext cx="547066" cy="7058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3FD4A8-F46B-E271-28DE-971989FC019A}"/>
              </a:ext>
            </a:extLst>
          </p:cNvPr>
          <p:cNvSpPr txBox="1"/>
          <p:nvPr/>
        </p:nvSpPr>
        <p:spPr>
          <a:xfrm>
            <a:off x="3745757" y="5461516"/>
            <a:ext cx="28320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svr2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fc00:dead:beef:a102::1000:2/64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192.168.102.2/24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vn102, </a:t>
            </a:r>
            <a:r>
              <a:rPr lang="en-US" sz="1400" dirty="0" err="1"/>
              <a:t>vlan</a:t>
            </a:r>
            <a:r>
              <a:rPr lang="en-US" sz="1400" dirty="0"/>
              <a:t>-id 102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1890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48570"/>
              </p:ext>
            </p:extLst>
          </p:nvPr>
        </p:nvGraphicFramePr>
        <p:xfrm>
          <a:off x="838200" y="565830"/>
          <a:ext cx="10515600" cy="572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534580">
                <a:tc>
                  <a:txBody>
                    <a:bodyPr/>
                    <a:lstStyle/>
                    <a:p>
                      <a:r>
                        <a:rPr lang="en-US" dirty="0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Leaf6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vxlangw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Leaf6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653769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416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411690" y="4884593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357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347436" y="4888887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431534" y="3350602"/>
            <a:ext cx="9846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5508610" y="634371"/>
            <a:ext cx="868636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6193987" y="3350602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6189455" y="5236690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9067570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134987" y="3350602"/>
            <a:ext cx="9325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7"/>
            <a:endCxn id="12" idx="3"/>
          </p:cNvCxnSpPr>
          <p:nvPr/>
        </p:nvCxnSpPr>
        <p:spPr>
          <a:xfrm flipV="1">
            <a:off x="8011300" y="3599571"/>
            <a:ext cx="1170171" cy="1392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800573" y="3702698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736319" y="3702698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317633" y="3599571"/>
            <a:ext cx="1207958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482412" y="267895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475871" y="5617542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416870" y="557928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7416869" y="270517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739523" y="261373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9004734" y="2642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3369692" y="56175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9114573" y="488459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8021086" y="3599571"/>
            <a:ext cx="1207388" cy="1388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 flipV="1">
            <a:off x="8125201" y="5236689"/>
            <a:ext cx="989372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B7BD2D-BF85-B160-452D-5BF4BD309FE3}"/>
              </a:ext>
            </a:extLst>
          </p:cNvPr>
          <p:cNvSpPr/>
          <p:nvPr/>
        </p:nvSpPr>
        <p:spPr>
          <a:xfrm>
            <a:off x="3649075" y="488459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C4305F-5D54-2244-E5B7-E65399B2EB03}"/>
              </a:ext>
            </a:extLst>
          </p:cNvPr>
          <p:cNvCxnSpPr>
            <a:cxnSpLocks/>
            <a:stCxn id="48" idx="6"/>
            <a:endCxn id="5" idx="2"/>
          </p:cNvCxnSpPr>
          <p:nvPr/>
        </p:nvCxnSpPr>
        <p:spPr>
          <a:xfrm>
            <a:off x="4426840" y="5236690"/>
            <a:ext cx="984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7B4681-2242-7167-3CFC-8BB260ACE2C8}"/>
              </a:ext>
            </a:extLst>
          </p:cNvPr>
          <p:cNvCxnSpPr>
            <a:cxnSpLocks/>
            <a:stCxn id="48" idx="7"/>
            <a:endCxn id="4" idx="3"/>
          </p:cNvCxnSpPr>
          <p:nvPr/>
        </p:nvCxnSpPr>
        <p:spPr>
          <a:xfrm flipV="1">
            <a:off x="4312939" y="3599571"/>
            <a:ext cx="1217184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B37BEE-945C-7722-25A3-213DE4B54207}"/>
              </a:ext>
            </a:extLst>
          </p:cNvPr>
          <p:cNvSpPr txBox="1"/>
          <p:nvPr/>
        </p:nvSpPr>
        <p:spPr>
          <a:xfrm>
            <a:off x="8808393" y="5635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94072C9-3286-7EA3-38B7-BF9FBAB056DA}"/>
              </a:ext>
            </a:extLst>
          </p:cNvPr>
          <p:cNvCxnSpPr>
            <a:cxnSpLocks/>
            <a:stCxn id="3" idx="2"/>
            <a:endCxn id="107" idx="4"/>
          </p:cNvCxnSpPr>
          <p:nvPr/>
        </p:nvCxnSpPr>
        <p:spPr>
          <a:xfrm rot="10800000" flipH="1">
            <a:off x="3653769" y="2250310"/>
            <a:ext cx="3196602" cy="1100293"/>
          </a:xfrm>
          <a:prstGeom prst="bentConnector4">
            <a:avLst>
              <a:gd name="adj1" fmla="val -7151"/>
              <a:gd name="adj2" fmla="val 66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3CAA487-10CC-9FCD-3C3B-8BD8B7C78F2C}"/>
              </a:ext>
            </a:extLst>
          </p:cNvPr>
          <p:cNvCxnSpPr>
            <a:cxnSpLocks/>
            <a:stCxn id="48" idx="2"/>
            <a:endCxn id="107" idx="2"/>
          </p:cNvCxnSpPr>
          <p:nvPr/>
        </p:nvCxnSpPr>
        <p:spPr>
          <a:xfrm rot="10800000" flipH="1">
            <a:off x="3649074" y="1898214"/>
            <a:ext cx="2812413" cy="3338477"/>
          </a:xfrm>
          <a:prstGeom prst="bentConnector3">
            <a:avLst>
              <a:gd name="adj1" fmla="val -212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1E2DE40-3D86-36F4-C85B-164163470F59}"/>
              </a:ext>
            </a:extLst>
          </p:cNvPr>
          <p:cNvCxnSpPr>
            <a:cxnSpLocks/>
            <a:stCxn id="12" idx="6"/>
            <a:endCxn id="107" idx="6"/>
          </p:cNvCxnSpPr>
          <p:nvPr/>
        </p:nvCxnSpPr>
        <p:spPr>
          <a:xfrm flipH="1" flipV="1">
            <a:off x="7239253" y="1898213"/>
            <a:ext cx="2606082" cy="1452389"/>
          </a:xfrm>
          <a:prstGeom prst="bentConnector3">
            <a:avLst>
              <a:gd name="adj1" fmla="val -877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F8EA9769-A99B-CBCB-0909-634B1C3288AE}"/>
              </a:ext>
            </a:extLst>
          </p:cNvPr>
          <p:cNvCxnSpPr>
            <a:cxnSpLocks/>
            <a:stCxn id="35" idx="6"/>
            <a:endCxn id="107" idx="0"/>
          </p:cNvCxnSpPr>
          <p:nvPr/>
        </p:nvCxnSpPr>
        <p:spPr>
          <a:xfrm flipH="1" flipV="1">
            <a:off x="6850371" y="1546116"/>
            <a:ext cx="3041967" cy="3690573"/>
          </a:xfrm>
          <a:prstGeom prst="bentConnector4">
            <a:avLst>
              <a:gd name="adj1" fmla="val -16844"/>
              <a:gd name="adj2" fmla="val 10619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51FA2B-E080-FFE3-0B3C-0D98E13316E9}"/>
              </a:ext>
            </a:extLst>
          </p:cNvPr>
          <p:cNvSpPr txBox="1"/>
          <p:nvPr/>
        </p:nvSpPr>
        <p:spPr>
          <a:xfrm>
            <a:off x="6155309" y="645187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76CABE-AF10-ABB6-5B69-FCF12AF53DC8}"/>
              </a:ext>
            </a:extLst>
          </p:cNvPr>
          <p:cNvSpPr/>
          <p:nvPr/>
        </p:nvSpPr>
        <p:spPr>
          <a:xfrm>
            <a:off x="6434692" y="57189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RR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B7F561-7791-9F40-FA8C-F4374E061D80}"/>
              </a:ext>
            </a:extLst>
          </p:cNvPr>
          <p:cNvCxnSpPr>
            <a:cxnSpLocks/>
            <a:stCxn id="103" idx="1"/>
            <a:endCxn id="5" idx="5"/>
          </p:cNvCxnSpPr>
          <p:nvPr/>
        </p:nvCxnSpPr>
        <p:spPr>
          <a:xfrm flipH="1" flipV="1">
            <a:off x="6075554" y="5485659"/>
            <a:ext cx="473039" cy="336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C42AA10-4C90-FDAB-A2F2-3683456ACD43}"/>
              </a:ext>
            </a:extLst>
          </p:cNvPr>
          <p:cNvSpPr/>
          <p:nvPr/>
        </p:nvSpPr>
        <p:spPr>
          <a:xfrm>
            <a:off x="6461488" y="154611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BGP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62FB90-964B-8AC4-2473-EA87590475A7}"/>
              </a:ext>
            </a:extLst>
          </p:cNvPr>
          <p:cNvSpPr txBox="1"/>
          <p:nvPr/>
        </p:nvSpPr>
        <p:spPr>
          <a:xfrm>
            <a:off x="5367540" y="28227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AE2380-212E-0DCA-107D-328C474B2DC1}"/>
              </a:ext>
            </a:extLst>
          </p:cNvPr>
          <p:cNvCxnSpPr>
            <a:cxnSpLocks/>
            <a:stCxn id="107" idx="1"/>
            <a:endCxn id="9" idx="2"/>
          </p:cNvCxnSpPr>
          <p:nvPr/>
        </p:nvCxnSpPr>
        <p:spPr>
          <a:xfrm flipH="1" flipV="1">
            <a:off x="5942928" y="1199339"/>
            <a:ext cx="632461" cy="449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27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165595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47323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162714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5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0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7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9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6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7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690344"/>
              </p:ext>
            </p:extLst>
          </p:nvPr>
        </p:nvGraphicFramePr>
        <p:xfrm>
          <a:off x="838200" y="1690688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505533"/>
              </p:ext>
            </p:extLst>
          </p:nvPr>
        </p:nvGraphicFramePr>
        <p:xfrm>
          <a:off x="838200" y="0"/>
          <a:ext cx="10515600" cy="70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5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A8BD-0ADB-5D4A-45EC-61014CC536F6}"/>
              </a:ext>
            </a:extLst>
          </p:cNvPr>
          <p:cNvSpPr txBox="1"/>
          <p:nvPr/>
        </p:nvSpPr>
        <p:spPr>
          <a:xfrm rot="4320160">
            <a:off x="2236545" y="26905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F244EC-6825-7FD3-A9DF-614E15E9F8AC}"/>
              </a:ext>
            </a:extLst>
          </p:cNvPr>
          <p:cNvSpPr txBox="1"/>
          <p:nvPr/>
        </p:nvSpPr>
        <p:spPr>
          <a:xfrm rot="3357902">
            <a:off x="2168634" y="31266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A0B536-7DE6-5F48-C417-D1DE22C9D378}"/>
              </a:ext>
            </a:extLst>
          </p:cNvPr>
          <p:cNvSpPr txBox="1"/>
          <p:nvPr/>
        </p:nvSpPr>
        <p:spPr>
          <a:xfrm rot="19049884">
            <a:off x="2082965" y="36410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5848EF-1D68-95AB-21F6-423FF80A0E8D}"/>
              </a:ext>
            </a:extLst>
          </p:cNvPr>
          <p:cNvSpPr txBox="1"/>
          <p:nvPr/>
        </p:nvSpPr>
        <p:spPr>
          <a:xfrm rot="18203495">
            <a:off x="2317121" y="42609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077217-7282-EAEA-F9C5-E2C5124B8805}"/>
              </a:ext>
            </a:extLst>
          </p:cNvPr>
          <p:cNvSpPr/>
          <p:nvPr/>
        </p:nvSpPr>
        <p:spPr>
          <a:xfrm>
            <a:off x="3880451" y="2805030"/>
            <a:ext cx="2572901" cy="737628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F078F4-FBE4-1BEE-0C7C-0EDF1B20F190}"/>
              </a:ext>
            </a:extLst>
          </p:cNvPr>
          <p:cNvSpPr/>
          <p:nvPr/>
        </p:nvSpPr>
        <p:spPr>
          <a:xfrm flipV="1">
            <a:off x="3870880" y="3790707"/>
            <a:ext cx="2572901" cy="735607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C8B0-B8C3-79F3-D83F-F806DBEE230D}"/>
              </a:ext>
            </a:extLst>
          </p:cNvPr>
          <p:cNvSpPr txBox="1"/>
          <p:nvPr/>
        </p:nvSpPr>
        <p:spPr>
          <a:xfrm>
            <a:off x="4322100" y="3190515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DDDDA7-8CD7-50FA-9ED1-86FA7A8688E4}"/>
              </a:ext>
            </a:extLst>
          </p:cNvPr>
          <p:cNvSpPr txBox="1"/>
          <p:nvPr/>
        </p:nvSpPr>
        <p:spPr>
          <a:xfrm>
            <a:off x="4233883" y="3764421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8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858518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6919646" y="3852037"/>
            <a:ext cx="683025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8422242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500678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292286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149457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7602671" y="3499940"/>
            <a:ext cx="1346460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026267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WAG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7104507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portal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rot="16200000" flipH="1">
            <a:off x="7331189" y="2555228"/>
            <a:ext cx="1233118" cy="6563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128" idx="0"/>
          </p:cNvCxnSpPr>
          <p:nvPr/>
        </p:nvCxnSpPr>
        <p:spPr>
          <a:xfrm rot="5400000">
            <a:off x="7990057" y="2552666"/>
            <a:ext cx="1233118" cy="66143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FF56394-0364-F0DC-76B9-EB493DD69619}"/>
              </a:ext>
            </a:extLst>
          </p:cNvPr>
          <p:cNvSpPr/>
          <p:nvPr/>
        </p:nvSpPr>
        <p:spPr>
          <a:xfrm>
            <a:off x="9632156" y="3507161"/>
            <a:ext cx="1346460" cy="7041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AC8C4F-B9DC-5ACB-8555-DC94BB7CD225}"/>
              </a:ext>
            </a:extLst>
          </p:cNvPr>
          <p:cNvCxnSpPr>
            <a:cxnSpLocks/>
            <a:stCxn id="128" idx="3"/>
            <a:endCxn id="26" idx="1"/>
          </p:cNvCxnSpPr>
          <p:nvPr/>
        </p:nvCxnSpPr>
        <p:spPr>
          <a:xfrm>
            <a:off x="8949131" y="3852037"/>
            <a:ext cx="683025" cy="7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A7B398-52A2-FB21-9E24-84FDC43E4BEE}"/>
              </a:ext>
            </a:extLst>
          </p:cNvPr>
          <p:cNvSpPr txBox="1"/>
          <p:nvPr/>
        </p:nvSpPr>
        <p:spPr>
          <a:xfrm>
            <a:off x="2698076" y="368344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137B-4B49-2886-5EB1-1F0DBA50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90541-A387-67E9-385B-EDAD9250C504}"/>
              </a:ext>
            </a:extLst>
          </p:cNvPr>
          <p:cNvSpPr/>
          <p:nvPr/>
        </p:nvSpPr>
        <p:spPr>
          <a:xfrm>
            <a:off x="3263131" y="3683086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321199-902E-9DF5-3049-199BD337FFA3}"/>
              </a:ext>
            </a:extLst>
          </p:cNvPr>
          <p:cNvSpPr/>
          <p:nvPr/>
        </p:nvSpPr>
        <p:spPr>
          <a:xfrm>
            <a:off x="7183820" y="227172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22E66E-8778-2C3F-0A40-2B96517BDADA}"/>
              </a:ext>
            </a:extLst>
          </p:cNvPr>
          <p:cNvSpPr/>
          <p:nvPr/>
        </p:nvSpPr>
        <p:spPr>
          <a:xfrm>
            <a:off x="4641848" y="368308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63BABB9-CD0C-74B7-01E0-FED2E1D72601}"/>
              </a:ext>
            </a:extLst>
          </p:cNvPr>
          <p:cNvSpPr/>
          <p:nvPr/>
        </p:nvSpPr>
        <p:spPr>
          <a:xfrm>
            <a:off x="6096000" y="3262674"/>
            <a:ext cx="2953407" cy="1545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D95FAE-EFCF-69E2-36C3-5DE6C298B3F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419613" y="4035184"/>
            <a:ext cx="68554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E1DA8D-55D2-00AF-6A50-B68588275F8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040896" y="4035183"/>
            <a:ext cx="60095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77D7E2-CFA1-9369-FDCC-D6E5E4693391}"/>
              </a:ext>
            </a:extLst>
          </p:cNvPr>
          <p:cNvSpPr/>
          <p:nvPr/>
        </p:nvSpPr>
        <p:spPr>
          <a:xfrm>
            <a:off x="1316855" y="3733405"/>
            <a:ext cx="1345324" cy="6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9FAD20-B3A5-6B1C-8E85-AD9E05128C06}"/>
              </a:ext>
            </a:extLst>
          </p:cNvPr>
          <p:cNvCxnSpPr>
            <a:cxnSpLocks/>
            <a:stCxn id="14" idx="3"/>
            <a:endCxn id="3" idx="2"/>
          </p:cNvCxnSpPr>
          <p:nvPr/>
        </p:nvCxnSpPr>
        <p:spPr>
          <a:xfrm>
            <a:off x="2662179" y="4035183"/>
            <a:ext cx="600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A61545-F16C-2ACE-6277-BF515B94EE18}"/>
              </a:ext>
            </a:extLst>
          </p:cNvPr>
          <p:cNvSpPr txBox="1"/>
          <p:nvPr/>
        </p:nvSpPr>
        <p:spPr>
          <a:xfrm>
            <a:off x="4004185" y="3313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A5757A-1522-FB4A-7340-9B7B436A82D8}"/>
              </a:ext>
            </a:extLst>
          </p:cNvPr>
          <p:cNvCxnSpPr/>
          <p:nvPr/>
        </p:nvCxnSpPr>
        <p:spPr>
          <a:xfrm>
            <a:off x="3519103" y="3478924"/>
            <a:ext cx="15116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4D2B19-043A-3752-ADD6-9D08CCF5A249}"/>
              </a:ext>
            </a:extLst>
          </p:cNvPr>
          <p:cNvSpPr txBox="1"/>
          <p:nvPr/>
        </p:nvSpPr>
        <p:spPr>
          <a:xfrm>
            <a:off x="301702" y="3087074"/>
            <a:ext cx="276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200.3.0.2/24</a:t>
            </a:r>
          </a:p>
          <a:p>
            <a:r>
              <a:rPr lang="en-US" dirty="0"/>
              <a:t>2001:dead:beef:3000::2/64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A9503-0996-423B-39B9-02ECF735562F}"/>
              </a:ext>
            </a:extLst>
          </p:cNvPr>
          <p:cNvSpPr txBox="1"/>
          <p:nvPr/>
        </p:nvSpPr>
        <p:spPr>
          <a:xfrm>
            <a:off x="9049407" y="3431273"/>
            <a:ext cx="2648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200.1.0.0/24</a:t>
            </a:r>
          </a:p>
          <a:p>
            <a:r>
              <a:rPr lang="en-US" dirty="0"/>
              <a:t>2001:dead:beef:1000::/64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6D66A-394D-B97C-6FAC-8198B55D68F0}"/>
              </a:ext>
            </a:extLst>
          </p:cNvPr>
          <p:cNvSpPr txBox="1"/>
          <p:nvPr/>
        </p:nvSpPr>
        <p:spPr>
          <a:xfrm>
            <a:off x="6105161" y="2975921"/>
            <a:ext cx="5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377804-1B04-51E5-0F86-12C75EDFA71E}"/>
              </a:ext>
            </a:extLst>
          </p:cNvPr>
          <p:cNvCxnSpPr>
            <a:cxnSpLocks/>
          </p:cNvCxnSpPr>
          <p:nvPr/>
        </p:nvCxnSpPr>
        <p:spPr>
          <a:xfrm flipV="1">
            <a:off x="5360201" y="2829221"/>
            <a:ext cx="1764207" cy="860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25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1076-0C2C-BBC3-0978-A1E29FA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WAG, Call flow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991DE-C5AC-E5CC-A4D6-C3CC5343F04F}"/>
              </a:ext>
            </a:extLst>
          </p:cNvPr>
          <p:cNvCxnSpPr/>
          <p:nvPr/>
        </p:nvCxnSpPr>
        <p:spPr>
          <a:xfrm>
            <a:off x="148195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7067C9-8F74-3173-CE36-FA42A1BA09A1}"/>
              </a:ext>
            </a:extLst>
          </p:cNvPr>
          <p:cNvSpPr txBox="1"/>
          <p:nvPr/>
        </p:nvSpPr>
        <p:spPr>
          <a:xfrm>
            <a:off x="1118974" y="151653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381B4F-232D-EDA0-81E3-16B01EE7FA5C}"/>
              </a:ext>
            </a:extLst>
          </p:cNvPr>
          <p:cNvCxnSpPr/>
          <p:nvPr/>
        </p:nvCxnSpPr>
        <p:spPr>
          <a:xfrm>
            <a:off x="3389585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58816E-3C69-06F8-0F93-FAFE30056A3E}"/>
              </a:ext>
            </a:extLst>
          </p:cNvPr>
          <p:cNvSpPr txBox="1"/>
          <p:nvPr/>
        </p:nvSpPr>
        <p:spPr>
          <a:xfrm>
            <a:off x="3026601" y="1516536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6ABE7-1128-C3F7-C385-42C4280E8B1B}"/>
              </a:ext>
            </a:extLst>
          </p:cNvPr>
          <p:cNvCxnSpPr>
            <a:cxnSpLocks/>
          </p:cNvCxnSpPr>
          <p:nvPr/>
        </p:nvCxnSpPr>
        <p:spPr>
          <a:xfrm>
            <a:off x="1481958" y="2543503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294C34-6878-66C8-CE69-E2A8C668D619}"/>
              </a:ext>
            </a:extLst>
          </p:cNvPr>
          <p:cNvSpPr txBox="1"/>
          <p:nvPr/>
        </p:nvSpPr>
        <p:spPr>
          <a:xfrm>
            <a:off x="1904527" y="2102068"/>
            <a:ext cx="11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DHCP Req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A2CB-C310-2349-E254-CE8677E7A0DE}"/>
              </a:ext>
            </a:extLst>
          </p:cNvPr>
          <p:cNvCxnSpPr/>
          <p:nvPr/>
        </p:nvCxnSpPr>
        <p:spPr>
          <a:xfrm>
            <a:off x="529370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BFDED-BEC0-44B5-1B8C-1E97953D2BE5}"/>
              </a:ext>
            </a:extLst>
          </p:cNvPr>
          <p:cNvSpPr txBox="1"/>
          <p:nvPr/>
        </p:nvSpPr>
        <p:spPr>
          <a:xfrm>
            <a:off x="4864915" y="15165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42F2A-4E3D-7788-E2E5-2CEBD7812AE5}"/>
              </a:ext>
            </a:extLst>
          </p:cNvPr>
          <p:cNvCxnSpPr>
            <a:cxnSpLocks/>
          </p:cNvCxnSpPr>
          <p:nvPr/>
        </p:nvCxnSpPr>
        <p:spPr>
          <a:xfrm>
            <a:off x="3386081" y="2842099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AA650D-3ED0-9700-81BC-572E57AAC014}"/>
              </a:ext>
            </a:extLst>
          </p:cNvPr>
          <p:cNvSpPr txBox="1"/>
          <p:nvPr/>
        </p:nvSpPr>
        <p:spPr>
          <a:xfrm>
            <a:off x="3808650" y="2400664"/>
            <a:ext cx="112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Auth. Req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21D040-0622-79BC-B724-DF9133DD09DF}"/>
              </a:ext>
            </a:extLst>
          </p:cNvPr>
          <p:cNvCxnSpPr/>
          <p:nvPr/>
        </p:nvCxnSpPr>
        <p:spPr>
          <a:xfrm>
            <a:off x="7223706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701A53-908C-8077-187E-02ECA3251413}"/>
              </a:ext>
            </a:extLst>
          </p:cNvPr>
          <p:cNvSpPr txBox="1"/>
          <p:nvPr/>
        </p:nvSpPr>
        <p:spPr>
          <a:xfrm>
            <a:off x="6709481" y="1516536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DB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ADCDF0-4229-933E-38FC-83B93AA094C4}"/>
              </a:ext>
            </a:extLst>
          </p:cNvPr>
          <p:cNvCxnSpPr>
            <a:cxnSpLocks/>
          </p:cNvCxnSpPr>
          <p:nvPr/>
        </p:nvCxnSpPr>
        <p:spPr>
          <a:xfrm>
            <a:off x="5316079" y="3119682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E71715-D08C-5598-D6F8-9F625A729AB1}"/>
              </a:ext>
            </a:extLst>
          </p:cNvPr>
          <p:cNvSpPr txBox="1"/>
          <p:nvPr/>
        </p:nvSpPr>
        <p:spPr>
          <a:xfrm>
            <a:off x="5738648" y="2678247"/>
            <a:ext cx="1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28B568-F6D5-10BC-198F-D4DE6502AF04}"/>
              </a:ext>
            </a:extLst>
          </p:cNvPr>
          <p:cNvCxnSpPr>
            <a:cxnSpLocks/>
          </p:cNvCxnSpPr>
          <p:nvPr/>
        </p:nvCxnSpPr>
        <p:spPr>
          <a:xfrm>
            <a:off x="5290204" y="3738318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1E6DA0-3B7D-8BFC-01A0-A32E0A3E8548}"/>
              </a:ext>
            </a:extLst>
          </p:cNvPr>
          <p:cNvSpPr txBox="1"/>
          <p:nvPr/>
        </p:nvSpPr>
        <p:spPr>
          <a:xfrm>
            <a:off x="5671546" y="3395181"/>
            <a:ext cx="1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AC2A66-7FC1-3387-C018-F7701C22EF5A}"/>
              </a:ext>
            </a:extLst>
          </p:cNvPr>
          <p:cNvSpPr txBox="1"/>
          <p:nvPr/>
        </p:nvSpPr>
        <p:spPr>
          <a:xfrm>
            <a:off x="3554246" y="4149107"/>
            <a:ext cx="16159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If user found (authenticated)</a:t>
            </a:r>
          </a:p>
          <a:p>
            <a:r>
              <a:rPr lang="en-US" sz="1000" dirty="0"/>
              <a:t>then reply with accept</a:t>
            </a:r>
          </a:p>
          <a:p>
            <a:r>
              <a:rPr lang="en-US" sz="1000" dirty="0"/>
              <a:t>else reply with accept and  service policy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E409A5-F102-E93E-28F7-5B6296A4B80E}"/>
              </a:ext>
            </a:extLst>
          </p:cNvPr>
          <p:cNvCxnSpPr>
            <a:cxnSpLocks/>
          </p:cNvCxnSpPr>
          <p:nvPr/>
        </p:nvCxnSpPr>
        <p:spPr>
          <a:xfrm>
            <a:off x="3393090" y="4107587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7251B6-EE27-6481-91F0-25DE30AC41D6}"/>
              </a:ext>
            </a:extLst>
          </p:cNvPr>
          <p:cNvSpPr txBox="1"/>
          <p:nvPr/>
        </p:nvSpPr>
        <p:spPr>
          <a:xfrm>
            <a:off x="3774432" y="3764450"/>
            <a:ext cx="1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 Reply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B67C4-BDD7-B02B-60E6-4AC1F50D2453}"/>
              </a:ext>
            </a:extLst>
          </p:cNvPr>
          <p:cNvCxnSpPr>
            <a:cxnSpLocks/>
          </p:cNvCxnSpPr>
          <p:nvPr/>
        </p:nvCxnSpPr>
        <p:spPr>
          <a:xfrm>
            <a:off x="1459588" y="5161771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AA2DE0-049A-46D6-DB04-A9B2E61F544D}"/>
              </a:ext>
            </a:extLst>
          </p:cNvPr>
          <p:cNvSpPr txBox="1"/>
          <p:nvPr/>
        </p:nvSpPr>
        <p:spPr>
          <a:xfrm>
            <a:off x="1678787" y="4792439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DHCP Reply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02B0D-8B80-B55D-C252-5E061A251B1F}"/>
              </a:ext>
            </a:extLst>
          </p:cNvPr>
          <p:cNvCxnSpPr/>
          <p:nvPr/>
        </p:nvCxnSpPr>
        <p:spPr>
          <a:xfrm>
            <a:off x="8963169" y="2085965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0277B-734C-08B2-85C7-6B51062C9F86}"/>
              </a:ext>
            </a:extLst>
          </p:cNvPr>
          <p:cNvSpPr txBox="1"/>
          <p:nvPr/>
        </p:nvSpPr>
        <p:spPr>
          <a:xfrm>
            <a:off x="8448944" y="152145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portal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B4025C-4829-2B48-3DE0-8F4A3AB2AAFE}"/>
              </a:ext>
            </a:extLst>
          </p:cNvPr>
          <p:cNvCxnSpPr/>
          <p:nvPr/>
        </p:nvCxnSpPr>
        <p:spPr>
          <a:xfrm>
            <a:off x="10737762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678162-23B3-FC0B-83E2-B85D968C370D}"/>
              </a:ext>
            </a:extLst>
          </p:cNvPr>
          <p:cNvSpPr txBox="1"/>
          <p:nvPr/>
        </p:nvSpPr>
        <p:spPr>
          <a:xfrm>
            <a:off x="10223537" y="1516536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4254910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1076-0C2C-BBC3-0978-A1E29FA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WAG, Call flow for unauthenticated 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991DE-C5AC-E5CC-A4D6-C3CC5343F04F}"/>
              </a:ext>
            </a:extLst>
          </p:cNvPr>
          <p:cNvCxnSpPr/>
          <p:nvPr/>
        </p:nvCxnSpPr>
        <p:spPr>
          <a:xfrm>
            <a:off x="148195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7067C9-8F74-3173-CE36-FA42A1BA09A1}"/>
              </a:ext>
            </a:extLst>
          </p:cNvPr>
          <p:cNvSpPr txBox="1"/>
          <p:nvPr/>
        </p:nvSpPr>
        <p:spPr>
          <a:xfrm>
            <a:off x="1118974" y="151653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381B4F-232D-EDA0-81E3-16B01EE7FA5C}"/>
              </a:ext>
            </a:extLst>
          </p:cNvPr>
          <p:cNvCxnSpPr/>
          <p:nvPr/>
        </p:nvCxnSpPr>
        <p:spPr>
          <a:xfrm>
            <a:off x="3389585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58816E-3C69-06F8-0F93-FAFE30056A3E}"/>
              </a:ext>
            </a:extLst>
          </p:cNvPr>
          <p:cNvSpPr txBox="1"/>
          <p:nvPr/>
        </p:nvSpPr>
        <p:spPr>
          <a:xfrm>
            <a:off x="3026601" y="1516536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6ABE7-1128-C3F7-C385-42C4280E8B1B}"/>
              </a:ext>
            </a:extLst>
          </p:cNvPr>
          <p:cNvCxnSpPr>
            <a:cxnSpLocks/>
          </p:cNvCxnSpPr>
          <p:nvPr/>
        </p:nvCxnSpPr>
        <p:spPr>
          <a:xfrm>
            <a:off x="1481958" y="2431300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294C34-6878-66C8-CE69-E2A8C668D619}"/>
              </a:ext>
            </a:extLst>
          </p:cNvPr>
          <p:cNvSpPr txBox="1"/>
          <p:nvPr/>
        </p:nvSpPr>
        <p:spPr>
          <a:xfrm>
            <a:off x="1904527" y="1989865"/>
            <a:ext cx="104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A2CB-C310-2349-E254-CE8677E7A0DE}"/>
              </a:ext>
            </a:extLst>
          </p:cNvPr>
          <p:cNvCxnSpPr/>
          <p:nvPr/>
        </p:nvCxnSpPr>
        <p:spPr>
          <a:xfrm>
            <a:off x="529370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BFDED-BEC0-44B5-1B8C-1E97953D2BE5}"/>
              </a:ext>
            </a:extLst>
          </p:cNvPr>
          <p:cNvSpPr txBox="1"/>
          <p:nvPr/>
        </p:nvSpPr>
        <p:spPr>
          <a:xfrm>
            <a:off x="4864915" y="15165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21D040-0622-79BC-B724-DF9133DD09DF}"/>
              </a:ext>
            </a:extLst>
          </p:cNvPr>
          <p:cNvCxnSpPr/>
          <p:nvPr/>
        </p:nvCxnSpPr>
        <p:spPr>
          <a:xfrm>
            <a:off x="7223706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701A53-908C-8077-187E-02ECA3251413}"/>
              </a:ext>
            </a:extLst>
          </p:cNvPr>
          <p:cNvSpPr txBox="1"/>
          <p:nvPr/>
        </p:nvSpPr>
        <p:spPr>
          <a:xfrm>
            <a:off x="6709481" y="1516536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B67C4-BDD7-B02B-60E6-4AC1F50D2453}"/>
              </a:ext>
            </a:extLst>
          </p:cNvPr>
          <p:cNvCxnSpPr>
            <a:cxnSpLocks/>
          </p:cNvCxnSpPr>
          <p:nvPr/>
        </p:nvCxnSpPr>
        <p:spPr>
          <a:xfrm>
            <a:off x="1459588" y="2995812"/>
            <a:ext cx="192999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AA2DE0-049A-46D6-DB04-A9B2E61F544D}"/>
              </a:ext>
            </a:extLst>
          </p:cNvPr>
          <p:cNvSpPr txBox="1"/>
          <p:nvPr/>
        </p:nvSpPr>
        <p:spPr>
          <a:xfrm>
            <a:off x="1678787" y="2626480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</a:t>
            </a:r>
            <a:r>
              <a:rPr lang="en-US" dirty="0" err="1"/>
              <a:t>Redir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02B0D-8B80-B55D-C252-5E061A251B1F}"/>
              </a:ext>
            </a:extLst>
          </p:cNvPr>
          <p:cNvCxnSpPr/>
          <p:nvPr/>
        </p:nvCxnSpPr>
        <p:spPr>
          <a:xfrm>
            <a:off x="8963169" y="2085965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0277B-734C-08B2-85C7-6B51062C9F86}"/>
              </a:ext>
            </a:extLst>
          </p:cNvPr>
          <p:cNvSpPr txBox="1"/>
          <p:nvPr/>
        </p:nvSpPr>
        <p:spPr>
          <a:xfrm>
            <a:off x="8448944" y="152145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portal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B4025C-4829-2B48-3DE0-8F4A3AB2AAFE}"/>
              </a:ext>
            </a:extLst>
          </p:cNvPr>
          <p:cNvCxnSpPr>
            <a:cxnSpLocks/>
          </p:cNvCxnSpPr>
          <p:nvPr/>
        </p:nvCxnSpPr>
        <p:spPr>
          <a:xfrm>
            <a:off x="10737762" y="2081048"/>
            <a:ext cx="1" cy="36276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678162-23B3-FC0B-83E2-B85D968C370D}"/>
              </a:ext>
            </a:extLst>
          </p:cNvPr>
          <p:cNvSpPr txBox="1"/>
          <p:nvPr/>
        </p:nvSpPr>
        <p:spPr>
          <a:xfrm>
            <a:off x="10223537" y="1516536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AAF08-B3D3-EF29-2E64-1B62A2BAB153}"/>
              </a:ext>
            </a:extLst>
          </p:cNvPr>
          <p:cNvSpPr txBox="1"/>
          <p:nvPr/>
        </p:nvSpPr>
        <p:spPr>
          <a:xfrm>
            <a:off x="2982479" y="1841251"/>
            <a:ext cx="1454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Service policy with redirection is applied on WAG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6780E7-AD96-36CC-8364-D609C663CAFD}"/>
              </a:ext>
            </a:extLst>
          </p:cNvPr>
          <p:cNvCxnSpPr>
            <a:cxnSpLocks/>
          </p:cNvCxnSpPr>
          <p:nvPr/>
        </p:nvCxnSpPr>
        <p:spPr>
          <a:xfrm>
            <a:off x="1483708" y="3578104"/>
            <a:ext cx="747946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5FDA06-2D33-6BF0-EC56-8289C9FBFADD}"/>
              </a:ext>
            </a:extLst>
          </p:cNvPr>
          <p:cNvSpPr txBox="1"/>
          <p:nvPr/>
        </p:nvSpPr>
        <p:spPr>
          <a:xfrm>
            <a:off x="1914570" y="3190991"/>
            <a:ext cx="104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C0D09-3C8F-2576-9326-170EF7821CDB}"/>
              </a:ext>
            </a:extLst>
          </p:cNvPr>
          <p:cNvSpPr txBox="1"/>
          <p:nvPr/>
        </p:nvSpPr>
        <p:spPr>
          <a:xfrm>
            <a:off x="8227566" y="2969049"/>
            <a:ext cx="1454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User is going through authentication process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C0C65-23CD-FEF8-5939-D749DF4A376B}"/>
              </a:ext>
            </a:extLst>
          </p:cNvPr>
          <p:cNvCxnSpPr>
            <a:cxnSpLocks/>
          </p:cNvCxnSpPr>
          <p:nvPr/>
        </p:nvCxnSpPr>
        <p:spPr>
          <a:xfrm>
            <a:off x="7223706" y="4081440"/>
            <a:ext cx="173946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5F28CB-7FBA-CFC1-4DBF-014F5718F256}"/>
              </a:ext>
            </a:extLst>
          </p:cNvPr>
          <p:cNvSpPr txBox="1"/>
          <p:nvPr/>
        </p:nvSpPr>
        <p:spPr>
          <a:xfrm>
            <a:off x="7252370" y="3706044"/>
            <a:ext cx="171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user DB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62474-4BC8-86E3-9EF3-7F249EAA613C}"/>
              </a:ext>
            </a:extLst>
          </p:cNvPr>
          <p:cNvCxnSpPr>
            <a:cxnSpLocks/>
          </p:cNvCxnSpPr>
          <p:nvPr/>
        </p:nvCxnSpPr>
        <p:spPr>
          <a:xfrm>
            <a:off x="5293708" y="4584093"/>
            <a:ext cx="368522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3269E0-0D5C-5404-B368-7C4053EF6794}"/>
              </a:ext>
            </a:extLst>
          </p:cNvPr>
          <p:cNvSpPr txBox="1"/>
          <p:nvPr/>
        </p:nvSpPr>
        <p:spPr>
          <a:xfrm>
            <a:off x="6401707" y="4095869"/>
            <a:ext cx="146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Ask Radius server to send Rad CoA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7EF980-C5F2-AE4F-B888-9FB2B8A3C79C}"/>
              </a:ext>
            </a:extLst>
          </p:cNvPr>
          <p:cNvCxnSpPr>
            <a:cxnSpLocks/>
          </p:cNvCxnSpPr>
          <p:nvPr/>
        </p:nvCxnSpPr>
        <p:spPr>
          <a:xfrm flipV="1">
            <a:off x="3378279" y="4693025"/>
            <a:ext cx="1915428" cy="781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8436A7-F7D4-5ECC-A58C-DAC8A698850E}"/>
              </a:ext>
            </a:extLst>
          </p:cNvPr>
          <p:cNvSpPr txBox="1"/>
          <p:nvPr/>
        </p:nvSpPr>
        <p:spPr>
          <a:xfrm>
            <a:off x="3576214" y="4143929"/>
            <a:ext cx="15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Rad CoA to deactivate Service policy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20F839-64E3-B473-C920-B194C14B7675}"/>
              </a:ext>
            </a:extLst>
          </p:cNvPr>
          <p:cNvCxnSpPr>
            <a:cxnSpLocks/>
          </p:cNvCxnSpPr>
          <p:nvPr/>
        </p:nvCxnSpPr>
        <p:spPr>
          <a:xfrm>
            <a:off x="1493265" y="5148073"/>
            <a:ext cx="922236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4E1429-23AA-FA0F-88C2-2C78C4C22F75}"/>
              </a:ext>
            </a:extLst>
          </p:cNvPr>
          <p:cNvSpPr txBox="1"/>
          <p:nvPr/>
        </p:nvSpPr>
        <p:spPr>
          <a:xfrm>
            <a:off x="1924127" y="4760960"/>
            <a:ext cx="10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9E567-5EE6-8FE7-7E08-DA1EAD8BF422}"/>
              </a:ext>
            </a:extLst>
          </p:cNvPr>
          <p:cNvCxnSpPr>
            <a:cxnSpLocks/>
          </p:cNvCxnSpPr>
          <p:nvPr/>
        </p:nvCxnSpPr>
        <p:spPr>
          <a:xfrm>
            <a:off x="1493265" y="5595310"/>
            <a:ext cx="922873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C682D4-9444-E502-96A9-ECDB2ADBAAFF}"/>
              </a:ext>
            </a:extLst>
          </p:cNvPr>
          <p:cNvSpPr txBox="1"/>
          <p:nvPr/>
        </p:nvSpPr>
        <p:spPr>
          <a:xfrm>
            <a:off x="9011200" y="5225978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Reply</a:t>
            </a:r>
          </a:p>
        </p:txBody>
      </p:sp>
    </p:spTree>
    <p:extLst>
      <p:ext uri="{BB962C8B-B14F-4D97-AF65-F5344CB8AC3E}">
        <p14:creationId xmlns:p14="http://schemas.microsoft.com/office/powerpoint/2010/main" val="3674827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1076-0C2C-BBC3-0978-A1E29FA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WAG, Call flow for authenticated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991DE-C5AC-E5CC-A4D6-C3CC5343F04F}"/>
              </a:ext>
            </a:extLst>
          </p:cNvPr>
          <p:cNvCxnSpPr/>
          <p:nvPr/>
        </p:nvCxnSpPr>
        <p:spPr>
          <a:xfrm>
            <a:off x="148195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7067C9-8F74-3173-CE36-FA42A1BA09A1}"/>
              </a:ext>
            </a:extLst>
          </p:cNvPr>
          <p:cNvSpPr txBox="1"/>
          <p:nvPr/>
        </p:nvSpPr>
        <p:spPr>
          <a:xfrm>
            <a:off x="1118974" y="151653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381B4F-232D-EDA0-81E3-16B01EE7FA5C}"/>
              </a:ext>
            </a:extLst>
          </p:cNvPr>
          <p:cNvCxnSpPr/>
          <p:nvPr/>
        </p:nvCxnSpPr>
        <p:spPr>
          <a:xfrm>
            <a:off x="3389585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58816E-3C69-06F8-0F93-FAFE30056A3E}"/>
              </a:ext>
            </a:extLst>
          </p:cNvPr>
          <p:cNvSpPr txBox="1"/>
          <p:nvPr/>
        </p:nvSpPr>
        <p:spPr>
          <a:xfrm>
            <a:off x="3026601" y="1516536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6ABE7-1128-C3F7-C385-42C4280E8B1B}"/>
              </a:ext>
            </a:extLst>
          </p:cNvPr>
          <p:cNvCxnSpPr>
            <a:cxnSpLocks/>
          </p:cNvCxnSpPr>
          <p:nvPr/>
        </p:nvCxnSpPr>
        <p:spPr>
          <a:xfrm>
            <a:off x="1481958" y="3121030"/>
            <a:ext cx="925580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294C34-6878-66C8-CE69-E2A8C668D619}"/>
              </a:ext>
            </a:extLst>
          </p:cNvPr>
          <p:cNvSpPr txBox="1"/>
          <p:nvPr/>
        </p:nvSpPr>
        <p:spPr>
          <a:xfrm>
            <a:off x="1904527" y="2679595"/>
            <a:ext cx="104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A2CB-C310-2349-E254-CE8677E7A0DE}"/>
              </a:ext>
            </a:extLst>
          </p:cNvPr>
          <p:cNvCxnSpPr/>
          <p:nvPr/>
        </p:nvCxnSpPr>
        <p:spPr>
          <a:xfrm>
            <a:off x="529370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BFDED-BEC0-44B5-1B8C-1E97953D2BE5}"/>
              </a:ext>
            </a:extLst>
          </p:cNvPr>
          <p:cNvSpPr txBox="1"/>
          <p:nvPr/>
        </p:nvSpPr>
        <p:spPr>
          <a:xfrm>
            <a:off x="4864915" y="15165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21D040-0622-79BC-B724-DF9133DD09DF}"/>
              </a:ext>
            </a:extLst>
          </p:cNvPr>
          <p:cNvCxnSpPr/>
          <p:nvPr/>
        </p:nvCxnSpPr>
        <p:spPr>
          <a:xfrm>
            <a:off x="7223706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701A53-908C-8077-187E-02ECA3251413}"/>
              </a:ext>
            </a:extLst>
          </p:cNvPr>
          <p:cNvSpPr txBox="1"/>
          <p:nvPr/>
        </p:nvSpPr>
        <p:spPr>
          <a:xfrm>
            <a:off x="6709481" y="1516536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B67C4-BDD7-B02B-60E6-4AC1F50D2453}"/>
              </a:ext>
            </a:extLst>
          </p:cNvPr>
          <p:cNvCxnSpPr>
            <a:cxnSpLocks/>
          </p:cNvCxnSpPr>
          <p:nvPr/>
        </p:nvCxnSpPr>
        <p:spPr>
          <a:xfrm>
            <a:off x="1459588" y="4152778"/>
            <a:ext cx="92781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AA2DE0-049A-46D6-DB04-A9B2E61F544D}"/>
              </a:ext>
            </a:extLst>
          </p:cNvPr>
          <p:cNvSpPr txBox="1"/>
          <p:nvPr/>
        </p:nvSpPr>
        <p:spPr>
          <a:xfrm>
            <a:off x="1678787" y="3783446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Reply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02B0D-8B80-B55D-C252-5E061A251B1F}"/>
              </a:ext>
            </a:extLst>
          </p:cNvPr>
          <p:cNvCxnSpPr/>
          <p:nvPr/>
        </p:nvCxnSpPr>
        <p:spPr>
          <a:xfrm>
            <a:off x="8963169" y="2085965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0277B-734C-08B2-85C7-6B51062C9F86}"/>
              </a:ext>
            </a:extLst>
          </p:cNvPr>
          <p:cNvSpPr txBox="1"/>
          <p:nvPr/>
        </p:nvSpPr>
        <p:spPr>
          <a:xfrm>
            <a:off x="8448944" y="152145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portal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B4025C-4829-2B48-3DE0-8F4A3AB2AAFE}"/>
              </a:ext>
            </a:extLst>
          </p:cNvPr>
          <p:cNvCxnSpPr/>
          <p:nvPr/>
        </p:nvCxnSpPr>
        <p:spPr>
          <a:xfrm>
            <a:off x="10737762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678162-23B3-FC0B-83E2-B85D968C370D}"/>
              </a:ext>
            </a:extLst>
          </p:cNvPr>
          <p:cNvSpPr txBox="1"/>
          <p:nvPr/>
        </p:nvSpPr>
        <p:spPr>
          <a:xfrm>
            <a:off x="10223537" y="1516536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AAF08-B3D3-EF29-2E64-1B62A2BAB153}"/>
              </a:ext>
            </a:extLst>
          </p:cNvPr>
          <p:cNvSpPr txBox="1"/>
          <p:nvPr/>
        </p:nvSpPr>
        <p:spPr>
          <a:xfrm>
            <a:off x="2581628" y="5878321"/>
            <a:ext cx="1615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service policy is applied user’s dynamic interface (</a:t>
            </a:r>
            <a:r>
              <a:rPr lang="en-US" sz="1000" dirty="0" err="1"/>
              <a:t>demux</a:t>
            </a:r>
            <a:r>
              <a:rPr lang="en-US" sz="1000" dirty="0"/>
              <a:t>) on WAG</a:t>
            </a:r>
          </a:p>
        </p:txBody>
      </p:sp>
    </p:spTree>
    <p:extLst>
      <p:ext uri="{BB962C8B-B14F-4D97-AF65-F5344CB8AC3E}">
        <p14:creationId xmlns:p14="http://schemas.microsoft.com/office/powerpoint/2010/main" val="3194177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63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537057" y="1649833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4689879" y="1984978"/>
            <a:ext cx="8471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121795" y="2221961"/>
            <a:ext cx="1566525" cy="8579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0992" y="46863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flipH="1">
            <a:off x="5879589" y="1212404"/>
            <a:ext cx="1" cy="4374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634" y="1208737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5208208" y="103527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webserver1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134F462-B118-BDF3-1F61-C3699B303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100" y="1613094"/>
            <a:ext cx="317195" cy="74376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1A82D3-9B2F-93DF-3186-1FD0BC326AC3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>
            <a:off x="2543295" y="1984978"/>
            <a:ext cx="6704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DF929C-A727-BF29-9438-BF31254A93C7}"/>
              </a:ext>
            </a:extLst>
          </p:cNvPr>
          <p:cNvSpPr txBox="1"/>
          <p:nvPr/>
        </p:nvSpPr>
        <p:spPr>
          <a:xfrm>
            <a:off x="1015154" y="1800312"/>
            <a:ext cx="11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extsvr1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7DCAA1CB-98D1-C970-24BE-3223099E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6793" y="458019"/>
            <a:ext cx="317195" cy="74376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98F468-CF4E-070A-BCEA-643A493053A3}"/>
              </a:ext>
            </a:extLst>
          </p:cNvPr>
          <p:cNvCxnSpPr>
            <a:cxnSpLocks/>
            <a:stCxn id="44" idx="2"/>
            <a:endCxn id="7" idx="7"/>
          </p:cNvCxnSpPr>
          <p:nvPr/>
        </p:nvCxnSpPr>
        <p:spPr>
          <a:xfrm flipH="1">
            <a:off x="6121795" y="1201787"/>
            <a:ext cx="1043596" cy="5462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494A78-7AA0-6DCB-F3B7-7580747E7AD0}"/>
              </a:ext>
            </a:extLst>
          </p:cNvPr>
          <p:cNvSpPr txBox="1"/>
          <p:nvPr/>
        </p:nvSpPr>
        <p:spPr>
          <a:xfrm>
            <a:off x="6494009" y="92910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webserver2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ADCD-02FC-CA0F-7135-7D8E7447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</a:t>
            </a:r>
            <a:r>
              <a:rPr lang="en-US" dirty="0" err="1"/>
              <a:t>Openstack</a:t>
            </a:r>
            <a:r>
              <a:rPr lang="en-US" dirty="0"/>
              <a:t> with ansible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4BBA5D-418C-8ADB-9A37-7AC56363CDB6}"/>
              </a:ext>
            </a:extLst>
          </p:cNvPr>
          <p:cNvSpPr/>
          <p:nvPr/>
        </p:nvSpPr>
        <p:spPr>
          <a:xfrm>
            <a:off x="3137338" y="3503938"/>
            <a:ext cx="1219200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 (infra)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F73E11-132A-0A48-9BDC-B1BFCADA6493}"/>
              </a:ext>
            </a:extLst>
          </p:cNvPr>
          <p:cNvSpPr/>
          <p:nvPr/>
        </p:nvSpPr>
        <p:spPr>
          <a:xfrm>
            <a:off x="1576552" y="3503940"/>
            <a:ext cx="1298027" cy="8946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 (deployer)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AA90B9-327D-8187-317D-D88FC7725FC2}"/>
              </a:ext>
            </a:extLst>
          </p:cNvPr>
          <p:cNvSpPr/>
          <p:nvPr/>
        </p:nvSpPr>
        <p:spPr>
          <a:xfrm>
            <a:off x="4619297" y="3503938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 (compute)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B02D74-2B44-6AAB-6484-254E3442E9D8}"/>
              </a:ext>
            </a:extLst>
          </p:cNvPr>
          <p:cNvSpPr/>
          <p:nvPr/>
        </p:nvSpPr>
        <p:spPr>
          <a:xfrm>
            <a:off x="6222124" y="3503938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 (compute)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A58696-BAA6-F467-EAD5-2B78389420F3}"/>
              </a:ext>
            </a:extLst>
          </p:cNvPr>
          <p:cNvSpPr/>
          <p:nvPr/>
        </p:nvSpPr>
        <p:spPr>
          <a:xfrm>
            <a:off x="7824951" y="3503938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node3 (compute)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4D2FAB-38E1-AC28-839E-479C68441559}"/>
              </a:ext>
            </a:extLst>
          </p:cNvPr>
          <p:cNvSpPr/>
          <p:nvPr/>
        </p:nvSpPr>
        <p:spPr>
          <a:xfrm>
            <a:off x="9427778" y="3503937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 (storage)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41EF4A-5292-FD75-544E-E116E6D50FC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25566" y="4398579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3A1523-1E88-5375-D69C-10E8F65C9E8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746937" y="4398577"/>
            <a:ext cx="1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E07451-EAD1-34D0-E1C9-E9E215EB849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89331" y="4398577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CF96A-542C-B2A2-37E0-B1A13AEA265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892158" y="4398577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639AEE-7BB3-AC3E-4D1F-6B9FA29C5CD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494984" y="4398577"/>
            <a:ext cx="1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09B612-3D85-BA32-2796-585C1588CB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097812" y="4398576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CCFC4C-5E9A-37DC-8362-EC7D8768A647}"/>
              </a:ext>
            </a:extLst>
          </p:cNvPr>
          <p:cNvCxnSpPr>
            <a:cxnSpLocks/>
          </p:cNvCxnSpPr>
          <p:nvPr/>
        </p:nvCxnSpPr>
        <p:spPr>
          <a:xfrm>
            <a:off x="3972848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C0E6B7-3B1A-F85E-2773-7FE8A139F911}"/>
              </a:ext>
            </a:extLst>
          </p:cNvPr>
          <p:cNvCxnSpPr>
            <a:cxnSpLocks/>
          </p:cNvCxnSpPr>
          <p:nvPr/>
        </p:nvCxnSpPr>
        <p:spPr>
          <a:xfrm>
            <a:off x="5515242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B60A23-ACDF-5651-C08F-C7C79C69AC68}"/>
              </a:ext>
            </a:extLst>
          </p:cNvPr>
          <p:cNvCxnSpPr>
            <a:cxnSpLocks/>
          </p:cNvCxnSpPr>
          <p:nvPr/>
        </p:nvCxnSpPr>
        <p:spPr>
          <a:xfrm>
            <a:off x="7118069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1F442B-BC6A-7D85-852D-F9DB16F2F4EB}"/>
              </a:ext>
            </a:extLst>
          </p:cNvPr>
          <p:cNvCxnSpPr>
            <a:cxnSpLocks/>
          </p:cNvCxnSpPr>
          <p:nvPr/>
        </p:nvCxnSpPr>
        <p:spPr>
          <a:xfrm>
            <a:off x="8720895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D7D514-816C-9B1F-737A-7964964CDE51}"/>
              </a:ext>
            </a:extLst>
          </p:cNvPr>
          <p:cNvCxnSpPr>
            <a:cxnSpLocks/>
          </p:cNvCxnSpPr>
          <p:nvPr/>
        </p:nvCxnSpPr>
        <p:spPr>
          <a:xfrm>
            <a:off x="3507670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B1FB3E-CBE3-6D93-CCA0-AFA5A2C20317}"/>
              </a:ext>
            </a:extLst>
          </p:cNvPr>
          <p:cNvCxnSpPr>
            <a:cxnSpLocks/>
          </p:cNvCxnSpPr>
          <p:nvPr/>
        </p:nvCxnSpPr>
        <p:spPr>
          <a:xfrm>
            <a:off x="5050064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62A9A3-36A7-6D03-CBED-8634C2950033}"/>
              </a:ext>
            </a:extLst>
          </p:cNvPr>
          <p:cNvCxnSpPr>
            <a:cxnSpLocks/>
          </p:cNvCxnSpPr>
          <p:nvPr/>
        </p:nvCxnSpPr>
        <p:spPr>
          <a:xfrm>
            <a:off x="6652891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306E52-4333-577B-0E37-E47E5DDE214E}"/>
              </a:ext>
            </a:extLst>
          </p:cNvPr>
          <p:cNvCxnSpPr>
            <a:cxnSpLocks/>
          </p:cNvCxnSpPr>
          <p:nvPr/>
        </p:nvCxnSpPr>
        <p:spPr>
          <a:xfrm>
            <a:off x="8255717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6A44B2-9565-35EF-A9C3-184A4EB2C8EF}"/>
              </a:ext>
            </a:extLst>
          </p:cNvPr>
          <p:cNvCxnSpPr>
            <a:cxnSpLocks/>
          </p:cNvCxnSpPr>
          <p:nvPr/>
        </p:nvCxnSpPr>
        <p:spPr>
          <a:xfrm>
            <a:off x="9858545" y="4398576"/>
            <a:ext cx="0" cy="15294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F8E32D-BE72-D64B-D3AC-4FAEDEAB5B78}"/>
              </a:ext>
            </a:extLst>
          </p:cNvPr>
          <p:cNvSpPr/>
          <p:nvPr/>
        </p:nvSpPr>
        <p:spPr>
          <a:xfrm>
            <a:off x="1576552" y="4824247"/>
            <a:ext cx="9191294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60A9C0-766A-4F8B-2D2D-1CE6B8E67469}"/>
              </a:ext>
            </a:extLst>
          </p:cNvPr>
          <p:cNvSpPr/>
          <p:nvPr/>
        </p:nvSpPr>
        <p:spPr>
          <a:xfrm>
            <a:off x="3377902" y="5435104"/>
            <a:ext cx="5787104" cy="2837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(</a:t>
            </a:r>
            <a:r>
              <a:rPr lang="en-US" dirty="0" err="1"/>
              <a:t>geneve</a:t>
            </a:r>
            <a:r>
              <a:rPr lang="en-US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295ED6-054F-9AC7-D660-7B57374607E3}"/>
              </a:ext>
            </a:extLst>
          </p:cNvPr>
          <p:cNvSpPr/>
          <p:nvPr/>
        </p:nvSpPr>
        <p:spPr>
          <a:xfrm>
            <a:off x="2912724" y="5928046"/>
            <a:ext cx="7389944" cy="2837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2DF52AB-B010-87EA-326B-ADC42B06ECE2}"/>
              </a:ext>
            </a:extLst>
          </p:cNvPr>
          <p:cNvSpPr/>
          <p:nvPr/>
        </p:nvSpPr>
        <p:spPr>
          <a:xfrm>
            <a:off x="5131673" y="1547687"/>
            <a:ext cx="2279561" cy="940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7DFF122-0593-9FC3-F303-730C56D790BC}"/>
              </a:ext>
            </a:extLst>
          </p:cNvPr>
          <p:cNvCxnSpPr>
            <a:stCxn id="52" idx="2"/>
            <a:endCxn id="3" idx="0"/>
          </p:cNvCxnSpPr>
          <p:nvPr/>
        </p:nvCxnSpPr>
        <p:spPr>
          <a:xfrm rot="10800000" flipV="1">
            <a:off x="3746938" y="2017766"/>
            <a:ext cx="1391806" cy="148617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0AFAB39-A35A-5E9F-5505-103191C15EFE}"/>
              </a:ext>
            </a:extLst>
          </p:cNvPr>
          <p:cNvCxnSpPr>
            <a:cxnSpLocks/>
            <a:stCxn id="52" idx="1"/>
            <a:endCxn id="5" idx="0"/>
          </p:cNvCxnSpPr>
          <p:nvPr/>
        </p:nvCxnSpPr>
        <p:spPr>
          <a:xfrm rot="5400000">
            <a:off x="5271846" y="2504330"/>
            <a:ext cx="1017094" cy="98212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6996685-9AA6-6CBA-6470-1BE4BC0F0C24}"/>
              </a:ext>
            </a:extLst>
          </p:cNvPr>
          <p:cNvCxnSpPr>
            <a:cxnSpLocks/>
            <a:stCxn id="52" idx="1"/>
            <a:endCxn id="6" idx="0"/>
          </p:cNvCxnSpPr>
          <p:nvPr/>
        </p:nvCxnSpPr>
        <p:spPr>
          <a:xfrm rot="16200000" flipH="1">
            <a:off x="6073259" y="2685039"/>
            <a:ext cx="1017094" cy="62070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F1393F5-9CAA-E89F-6C62-23CB0292D4AF}"/>
              </a:ext>
            </a:extLst>
          </p:cNvPr>
          <p:cNvCxnSpPr>
            <a:cxnSpLocks/>
            <a:stCxn id="52" idx="0"/>
            <a:endCxn id="7" idx="0"/>
          </p:cNvCxnSpPr>
          <p:nvPr/>
        </p:nvCxnSpPr>
        <p:spPr>
          <a:xfrm>
            <a:off x="7409334" y="2017766"/>
            <a:ext cx="1085651" cy="148617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loud 66">
            <a:extLst>
              <a:ext uri="{FF2B5EF4-FFF2-40B4-BE49-F238E27FC236}">
                <a16:creationId xmlns:a16="http://schemas.microsoft.com/office/drawing/2014/main" id="{29E690AC-1248-CA35-DFFA-AD75A7D34F6C}"/>
              </a:ext>
            </a:extLst>
          </p:cNvPr>
          <p:cNvSpPr/>
          <p:nvPr/>
        </p:nvSpPr>
        <p:spPr>
          <a:xfrm>
            <a:off x="593507" y="5552717"/>
            <a:ext cx="1567112" cy="940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0A46ED48-D199-1CDC-ACA3-EF4232E3E932}"/>
              </a:ext>
            </a:extLst>
          </p:cNvPr>
          <p:cNvCxnSpPr>
            <a:cxnSpLocks/>
            <a:stCxn id="10" idx="1"/>
            <a:endCxn id="67" idx="3"/>
          </p:cNvCxnSpPr>
          <p:nvPr/>
        </p:nvCxnSpPr>
        <p:spPr>
          <a:xfrm rot="10800000" flipV="1">
            <a:off x="1377064" y="4966137"/>
            <a:ext cx="199489" cy="64033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07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3E06B-CD16-D05E-C384-2453B491A0F6}"/>
              </a:ext>
            </a:extLst>
          </p:cNvPr>
          <p:cNvSpPr/>
          <p:nvPr/>
        </p:nvSpPr>
        <p:spPr>
          <a:xfrm>
            <a:off x="2834406" y="2931362"/>
            <a:ext cx="5804037" cy="1118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5823349" y="1967807"/>
            <a:ext cx="1711515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EVPN multihoming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ADAF7-6295-9CCA-3573-E8EA4B83864F}"/>
              </a:ext>
            </a:extLst>
          </p:cNvPr>
          <p:cNvSpPr/>
          <p:nvPr/>
        </p:nvSpPr>
        <p:spPr>
          <a:xfrm>
            <a:off x="4529959" y="3334407"/>
            <a:ext cx="2406869" cy="1623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6904243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014952" y="1967807"/>
            <a:ext cx="1808397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5192728" y="1442289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3384331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2913390" y="469746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5279989" y="468267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7639312" y="4697734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3544011" y="3691759"/>
            <a:ext cx="470941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544011" y="3691759"/>
            <a:ext cx="3990853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14952" y="3691759"/>
            <a:ext cx="1895658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910610" y="3691759"/>
            <a:ext cx="1624254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7534864" y="3691759"/>
            <a:ext cx="735069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4014952" y="3691759"/>
            <a:ext cx="4254981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3985" y="1333164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6453969" y="1705048"/>
            <a:ext cx="1030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9468" y="1333164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>
            <a:off x="4195297" y="1705048"/>
            <a:ext cx="9974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7671" y="5870396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2821481" y="5222986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0201" y="5871873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3544011" y="5222986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6122" y="5870662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8269932" y="5223252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8123" y="5870662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8269933" y="5223252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7343" y="5854128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5901153" y="5208196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9873" y="5855605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5910610" y="5208196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5528" y="5797233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>
            <a:off x="3544011" y="5222986"/>
            <a:ext cx="1230115" cy="574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14" idx="2"/>
            <a:endCxn id="77" idx="0"/>
          </p:cNvCxnSpPr>
          <p:nvPr/>
        </p:nvCxnSpPr>
        <p:spPr>
          <a:xfrm flipH="1">
            <a:off x="4774126" y="5208196"/>
            <a:ext cx="1136484" cy="589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7856153" y="1561943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Svr1 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3059580" y="1611242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2309874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3182746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4530051" y="5421688"/>
            <a:ext cx="488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5437479" y="620717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6223461" y="6210701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7811020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8683892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0EA0CD-3291-3CB4-AC2D-0AEC56FD8224}"/>
              </a:ext>
            </a:extLst>
          </p:cNvPr>
          <p:cNvSpPr/>
          <p:nvPr/>
        </p:nvSpPr>
        <p:spPr>
          <a:xfrm>
            <a:off x="4748660" y="3152081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A2DF17-407B-9450-3683-76506F67B6DC}"/>
              </a:ext>
            </a:extLst>
          </p:cNvPr>
          <p:cNvSpPr/>
          <p:nvPr/>
        </p:nvSpPr>
        <p:spPr>
          <a:xfrm>
            <a:off x="6569928" y="3166412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3479539" y="4370499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7633979" y="4371482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5617302" y="4499512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49649-BD1A-83BF-E29E-CB5BC8639534}"/>
              </a:ext>
            </a:extLst>
          </p:cNvPr>
          <p:cNvSpPr txBox="1"/>
          <p:nvPr/>
        </p:nvSpPr>
        <p:spPr>
          <a:xfrm>
            <a:off x="3466258" y="295390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EF57-1373-09F2-E434-977389C1749A}"/>
              </a:ext>
            </a:extLst>
          </p:cNvPr>
          <p:cNvSpPr txBox="1"/>
          <p:nvPr/>
        </p:nvSpPr>
        <p:spPr>
          <a:xfrm>
            <a:off x="3374587" y="369242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51AAB-1C11-137F-3D0C-8C6918D85583}"/>
              </a:ext>
            </a:extLst>
          </p:cNvPr>
          <p:cNvSpPr txBox="1"/>
          <p:nvPr/>
        </p:nvSpPr>
        <p:spPr>
          <a:xfrm>
            <a:off x="3883173" y="377821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38F41-58B2-C78F-B2CD-BED47A09276A}"/>
              </a:ext>
            </a:extLst>
          </p:cNvPr>
          <p:cNvSpPr txBox="1"/>
          <p:nvPr/>
        </p:nvSpPr>
        <p:spPr>
          <a:xfrm>
            <a:off x="4348976" y="361098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2ABD6-B9CF-10F6-E951-0C038CF19E49}"/>
              </a:ext>
            </a:extLst>
          </p:cNvPr>
          <p:cNvSpPr txBox="1"/>
          <p:nvPr/>
        </p:nvSpPr>
        <p:spPr>
          <a:xfrm>
            <a:off x="7448980" y="292703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B8594-7EEE-ABF3-37B8-664F72C3A3BC}"/>
              </a:ext>
            </a:extLst>
          </p:cNvPr>
          <p:cNvSpPr txBox="1"/>
          <p:nvPr/>
        </p:nvSpPr>
        <p:spPr>
          <a:xfrm>
            <a:off x="6624182" y="366981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CC13D-DB0D-6C24-D0F5-B160231654EE}"/>
              </a:ext>
            </a:extLst>
          </p:cNvPr>
          <p:cNvSpPr txBox="1"/>
          <p:nvPr/>
        </p:nvSpPr>
        <p:spPr>
          <a:xfrm>
            <a:off x="7071878" y="388381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8533A-B57C-1851-03A2-E169454D36F9}"/>
              </a:ext>
            </a:extLst>
          </p:cNvPr>
          <p:cNvSpPr txBox="1"/>
          <p:nvPr/>
        </p:nvSpPr>
        <p:spPr>
          <a:xfrm>
            <a:off x="7639312" y="369004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FA7021-F7F9-8B4B-243A-E4507CD72412}"/>
              </a:ext>
            </a:extLst>
          </p:cNvPr>
          <p:cNvSpPr txBox="1"/>
          <p:nvPr/>
        </p:nvSpPr>
        <p:spPr>
          <a:xfrm>
            <a:off x="4878899" y="310952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B8CFA2-E1D8-3CBA-B671-2FC44584BE33}"/>
              </a:ext>
            </a:extLst>
          </p:cNvPr>
          <p:cNvSpPr txBox="1"/>
          <p:nvPr/>
        </p:nvSpPr>
        <p:spPr>
          <a:xfrm>
            <a:off x="4885468" y="346067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23786C-BEE2-3545-3CD0-BF3BF874B92B}"/>
              </a:ext>
            </a:extLst>
          </p:cNvPr>
          <p:cNvSpPr txBox="1"/>
          <p:nvPr/>
        </p:nvSpPr>
        <p:spPr>
          <a:xfrm>
            <a:off x="6008787" y="312390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C18C4F-955F-A170-22E9-FA90A1A8114E}"/>
              </a:ext>
            </a:extLst>
          </p:cNvPr>
          <p:cNvSpPr txBox="1"/>
          <p:nvPr/>
        </p:nvSpPr>
        <p:spPr>
          <a:xfrm>
            <a:off x="6015356" y="347505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33A8ED-5E73-2EE9-85D0-5562A938CAAF}"/>
              </a:ext>
            </a:extLst>
          </p:cNvPr>
          <p:cNvSpPr txBox="1"/>
          <p:nvPr/>
        </p:nvSpPr>
        <p:spPr>
          <a:xfrm>
            <a:off x="3814292" y="433617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034AB9-278E-AA7C-8628-818CDB10685A}"/>
              </a:ext>
            </a:extLst>
          </p:cNvPr>
          <p:cNvSpPr txBox="1"/>
          <p:nvPr/>
        </p:nvSpPr>
        <p:spPr>
          <a:xfrm>
            <a:off x="3001714" y="445349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A06D9-412F-85C5-B8C4-6CD24D0DFC58}"/>
              </a:ext>
            </a:extLst>
          </p:cNvPr>
          <p:cNvSpPr txBox="1"/>
          <p:nvPr/>
        </p:nvSpPr>
        <p:spPr>
          <a:xfrm>
            <a:off x="6210132" y="442649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EAEE4E-9F5F-6B31-48D9-F7271764E26B}"/>
              </a:ext>
            </a:extLst>
          </p:cNvPr>
          <p:cNvSpPr txBox="1"/>
          <p:nvPr/>
        </p:nvSpPr>
        <p:spPr>
          <a:xfrm>
            <a:off x="4976328" y="444896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CFCC91-7124-35C3-F432-6A69BDB4BBE4}"/>
              </a:ext>
            </a:extLst>
          </p:cNvPr>
          <p:cNvSpPr txBox="1"/>
          <p:nvPr/>
        </p:nvSpPr>
        <p:spPr>
          <a:xfrm>
            <a:off x="8186720" y="441857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AE8945-91E7-EEA4-5D7C-A86C203C4E65}"/>
              </a:ext>
            </a:extLst>
          </p:cNvPr>
          <p:cNvSpPr txBox="1"/>
          <p:nvPr/>
        </p:nvSpPr>
        <p:spPr>
          <a:xfrm>
            <a:off x="7541992" y="466456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8BD6C2-836C-8E58-F3A2-4582B6EF0A5E}"/>
              </a:ext>
            </a:extLst>
          </p:cNvPr>
          <p:cNvSpPr txBox="1"/>
          <p:nvPr/>
        </p:nvSpPr>
        <p:spPr>
          <a:xfrm>
            <a:off x="6015356" y="520118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BB09A0-0C20-82C4-FB1C-B4E313EF9B74}"/>
              </a:ext>
            </a:extLst>
          </p:cNvPr>
          <p:cNvSpPr txBox="1"/>
          <p:nvPr/>
        </p:nvSpPr>
        <p:spPr>
          <a:xfrm>
            <a:off x="5584815" y="545314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205106-FF94-FC68-3364-84ACF7D64558}"/>
              </a:ext>
            </a:extLst>
          </p:cNvPr>
          <p:cNvSpPr txBox="1"/>
          <p:nvPr/>
        </p:nvSpPr>
        <p:spPr>
          <a:xfrm>
            <a:off x="5124520" y="514422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827186-328C-47EE-9699-649100D1661F}"/>
              </a:ext>
            </a:extLst>
          </p:cNvPr>
          <p:cNvSpPr txBox="1"/>
          <p:nvPr/>
        </p:nvSpPr>
        <p:spPr>
          <a:xfrm>
            <a:off x="3691169" y="524259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29A62DD-1DE1-B3A4-50B2-C90D95F685E0}"/>
              </a:ext>
            </a:extLst>
          </p:cNvPr>
          <p:cNvSpPr/>
          <p:nvPr/>
        </p:nvSpPr>
        <p:spPr>
          <a:xfrm>
            <a:off x="4472630" y="5685879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DA9F4C-7A6F-2C52-6992-8EFCC845FCAA}"/>
              </a:ext>
            </a:extLst>
          </p:cNvPr>
          <p:cNvSpPr txBox="1"/>
          <p:nvPr/>
        </p:nvSpPr>
        <p:spPr>
          <a:xfrm>
            <a:off x="8379596" y="517012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29EA0-BE17-8991-CCF7-1AA710F6B060}"/>
              </a:ext>
            </a:extLst>
          </p:cNvPr>
          <p:cNvSpPr txBox="1"/>
          <p:nvPr/>
        </p:nvSpPr>
        <p:spPr>
          <a:xfrm>
            <a:off x="7683758" y="522888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716105-E36A-80A8-C1F5-F5CCF1FA7609}"/>
              </a:ext>
            </a:extLst>
          </p:cNvPr>
          <p:cNvSpPr txBox="1"/>
          <p:nvPr/>
        </p:nvSpPr>
        <p:spPr>
          <a:xfrm>
            <a:off x="4538973" y="144493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1E1EF6-E990-066A-6335-8972D03CBBD9}"/>
              </a:ext>
            </a:extLst>
          </p:cNvPr>
          <p:cNvSpPr txBox="1"/>
          <p:nvPr/>
        </p:nvSpPr>
        <p:spPr>
          <a:xfrm>
            <a:off x="5009323" y="188477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8B2EBA-F85F-AE80-F126-574DEBB6C78C}"/>
              </a:ext>
            </a:extLst>
          </p:cNvPr>
          <p:cNvSpPr txBox="1"/>
          <p:nvPr/>
        </p:nvSpPr>
        <p:spPr>
          <a:xfrm>
            <a:off x="6088663" y="191190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B8DBB2-E733-10FD-6BE5-D00593650D08}"/>
              </a:ext>
            </a:extLst>
          </p:cNvPr>
          <p:cNvSpPr txBox="1"/>
          <p:nvPr/>
        </p:nvSpPr>
        <p:spPr>
          <a:xfrm>
            <a:off x="6453969" y="143495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B7E146-3B39-C1F5-303C-6A4FE0F4D311}"/>
              </a:ext>
            </a:extLst>
          </p:cNvPr>
          <p:cNvSpPr txBox="1"/>
          <p:nvPr/>
        </p:nvSpPr>
        <p:spPr>
          <a:xfrm>
            <a:off x="3243771" y="536570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E7E835-7563-81E5-AA9B-4BD0B17D12CA}"/>
              </a:ext>
            </a:extLst>
          </p:cNvPr>
          <p:cNvSpPr txBox="1"/>
          <p:nvPr/>
        </p:nvSpPr>
        <p:spPr>
          <a:xfrm>
            <a:off x="2794508" y="518859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</p:spTree>
    <p:extLst>
      <p:ext uri="{BB962C8B-B14F-4D97-AF65-F5344CB8AC3E}">
        <p14:creationId xmlns:p14="http://schemas.microsoft.com/office/powerpoint/2010/main" val="163707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3E06B-CD16-D05E-C384-2453B491A0F6}"/>
              </a:ext>
            </a:extLst>
          </p:cNvPr>
          <p:cNvSpPr/>
          <p:nvPr/>
        </p:nvSpPr>
        <p:spPr>
          <a:xfrm>
            <a:off x="2834406" y="2931362"/>
            <a:ext cx="5804037" cy="1118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5823349" y="1967807"/>
            <a:ext cx="1711515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EVPN multihoming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ADAF7-6295-9CCA-3573-E8EA4B83864F}"/>
              </a:ext>
            </a:extLst>
          </p:cNvPr>
          <p:cNvSpPr/>
          <p:nvPr/>
        </p:nvSpPr>
        <p:spPr>
          <a:xfrm>
            <a:off x="4529959" y="3334407"/>
            <a:ext cx="2406869" cy="1623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6904243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014952" y="1967807"/>
            <a:ext cx="1808397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5192728" y="1442289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3384331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2913390" y="469746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5279989" y="468267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7639312" y="4697734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3544011" y="3691759"/>
            <a:ext cx="470941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544011" y="3691759"/>
            <a:ext cx="3990853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14952" y="3691759"/>
            <a:ext cx="1895658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910610" y="3691759"/>
            <a:ext cx="1624254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7534864" y="3691759"/>
            <a:ext cx="735069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4014952" y="3691759"/>
            <a:ext cx="4254981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3985" y="1333164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6453969" y="1705048"/>
            <a:ext cx="1030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9468" y="1333164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>
            <a:off x="4195297" y="1705048"/>
            <a:ext cx="9974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7671" y="5870396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2821481" y="5222986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0201" y="5871873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3544011" y="5222986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6122" y="5870662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8269932" y="5223252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8123" y="5870662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8269933" y="5223252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7343" y="5854128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5901153" y="5208196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9873" y="5855605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5910610" y="5208196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5528" y="5797233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>
            <a:off x="3544011" y="5222986"/>
            <a:ext cx="1230115" cy="574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14" idx="2"/>
            <a:endCxn id="77" idx="0"/>
          </p:cNvCxnSpPr>
          <p:nvPr/>
        </p:nvCxnSpPr>
        <p:spPr>
          <a:xfrm flipH="1">
            <a:off x="4774126" y="5208196"/>
            <a:ext cx="1136484" cy="589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7856153" y="1561943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Svr1 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3059580" y="1611242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2309874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3182746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4530051" y="5421688"/>
            <a:ext cx="488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5437479" y="620717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6223461" y="6210701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7811020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8683892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0EA0CD-3291-3CB4-AC2D-0AEC56FD8224}"/>
              </a:ext>
            </a:extLst>
          </p:cNvPr>
          <p:cNvSpPr/>
          <p:nvPr/>
        </p:nvSpPr>
        <p:spPr>
          <a:xfrm>
            <a:off x="4748660" y="3152081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A2DF17-407B-9450-3683-76506F67B6DC}"/>
              </a:ext>
            </a:extLst>
          </p:cNvPr>
          <p:cNvSpPr/>
          <p:nvPr/>
        </p:nvSpPr>
        <p:spPr>
          <a:xfrm>
            <a:off x="6569928" y="3166412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3479539" y="4370499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7633979" y="4371482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5617302" y="4499512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49649-BD1A-83BF-E29E-CB5BC8639534}"/>
              </a:ext>
            </a:extLst>
          </p:cNvPr>
          <p:cNvSpPr txBox="1"/>
          <p:nvPr/>
        </p:nvSpPr>
        <p:spPr>
          <a:xfrm>
            <a:off x="3466258" y="295390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EF57-1373-09F2-E434-977389C1749A}"/>
              </a:ext>
            </a:extLst>
          </p:cNvPr>
          <p:cNvSpPr txBox="1"/>
          <p:nvPr/>
        </p:nvSpPr>
        <p:spPr>
          <a:xfrm>
            <a:off x="3374587" y="369242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51AAB-1C11-137F-3D0C-8C6918D85583}"/>
              </a:ext>
            </a:extLst>
          </p:cNvPr>
          <p:cNvSpPr txBox="1"/>
          <p:nvPr/>
        </p:nvSpPr>
        <p:spPr>
          <a:xfrm>
            <a:off x="3883173" y="377821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38F41-58B2-C78F-B2CD-BED47A09276A}"/>
              </a:ext>
            </a:extLst>
          </p:cNvPr>
          <p:cNvSpPr txBox="1"/>
          <p:nvPr/>
        </p:nvSpPr>
        <p:spPr>
          <a:xfrm>
            <a:off x="4348976" y="361098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2ABD6-B9CF-10F6-E951-0C038CF19E49}"/>
              </a:ext>
            </a:extLst>
          </p:cNvPr>
          <p:cNvSpPr txBox="1"/>
          <p:nvPr/>
        </p:nvSpPr>
        <p:spPr>
          <a:xfrm>
            <a:off x="7448980" y="292703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B8594-7EEE-ABF3-37B8-664F72C3A3BC}"/>
              </a:ext>
            </a:extLst>
          </p:cNvPr>
          <p:cNvSpPr txBox="1"/>
          <p:nvPr/>
        </p:nvSpPr>
        <p:spPr>
          <a:xfrm>
            <a:off x="6624182" y="366981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CC13D-DB0D-6C24-D0F5-B160231654EE}"/>
              </a:ext>
            </a:extLst>
          </p:cNvPr>
          <p:cNvSpPr txBox="1"/>
          <p:nvPr/>
        </p:nvSpPr>
        <p:spPr>
          <a:xfrm>
            <a:off x="7071878" y="388381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8533A-B57C-1851-03A2-E169454D36F9}"/>
              </a:ext>
            </a:extLst>
          </p:cNvPr>
          <p:cNvSpPr txBox="1"/>
          <p:nvPr/>
        </p:nvSpPr>
        <p:spPr>
          <a:xfrm>
            <a:off x="7639312" y="369004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FA7021-F7F9-8B4B-243A-E4507CD72412}"/>
              </a:ext>
            </a:extLst>
          </p:cNvPr>
          <p:cNvSpPr txBox="1"/>
          <p:nvPr/>
        </p:nvSpPr>
        <p:spPr>
          <a:xfrm>
            <a:off x="4878899" y="310952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B8CFA2-E1D8-3CBA-B671-2FC44584BE33}"/>
              </a:ext>
            </a:extLst>
          </p:cNvPr>
          <p:cNvSpPr txBox="1"/>
          <p:nvPr/>
        </p:nvSpPr>
        <p:spPr>
          <a:xfrm>
            <a:off x="4885468" y="346067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23786C-BEE2-3545-3CD0-BF3BF874B92B}"/>
              </a:ext>
            </a:extLst>
          </p:cNvPr>
          <p:cNvSpPr txBox="1"/>
          <p:nvPr/>
        </p:nvSpPr>
        <p:spPr>
          <a:xfrm>
            <a:off x="6008787" y="312390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C18C4F-955F-A170-22E9-FA90A1A8114E}"/>
              </a:ext>
            </a:extLst>
          </p:cNvPr>
          <p:cNvSpPr txBox="1"/>
          <p:nvPr/>
        </p:nvSpPr>
        <p:spPr>
          <a:xfrm>
            <a:off x="6015356" y="347505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33A8ED-5E73-2EE9-85D0-5562A938CAAF}"/>
              </a:ext>
            </a:extLst>
          </p:cNvPr>
          <p:cNvSpPr txBox="1"/>
          <p:nvPr/>
        </p:nvSpPr>
        <p:spPr>
          <a:xfrm>
            <a:off x="3814292" y="433617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034AB9-278E-AA7C-8628-818CDB10685A}"/>
              </a:ext>
            </a:extLst>
          </p:cNvPr>
          <p:cNvSpPr txBox="1"/>
          <p:nvPr/>
        </p:nvSpPr>
        <p:spPr>
          <a:xfrm>
            <a:off x="3001714" y="445349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A06D9-412F-85C5-B8C4-6CD24D0DFC58}"/>
              </a:ext>
            </a:extLst>
          </p:cNvPr>
          <p:cNvSpPr txBox="1"/>
          <p:nvPr/>
        </p:nvSpPr>
        <p:spPr>
          <a:xfrm>
            <a:off x="6210132" y="442649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EAEE4E-9F5F-6B31-48D9-F7271764E26B}"/>
              </a:ext>
            </a:extLst>
          </p:cNvPr>
          <p:cNvSpPr txBox="1"/>
          <p:nvPr/>
        </p:nvSpPr>
        <p:spPr>
          <a:xfrm>
            <a:off x="4976328" y="444896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CFCC91-7124-35C3-F432-6A69BDB4BBE4}"/>
              </a:ext>
            </a:extLst>
          </p:cNvPr>
          <p:cNvSpPr txBox="1"/>
          <p:nvPr/>
        </p:nvSpPr>
        <p:spPr>
          <a:xfrm>
            <a:off x="8186720" y="441857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AE8945-91E7-EEA4-5D7C-A86C203C4E65}"/>
              </a:ext>
            </a:extLst>
          </p:cNvPr>
          <p:cNvSpPr txBox="1"/>
          <p:nvPr/>
        </p:nvSpPr>
        <p:spPr>
          <a:xfrm>
            <a:off x="7541992" y="466456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8BD6C2-836C-8E58-F3A2-4582B6EF0A5E}"/>
              </a:ext>
            </a:extLst>
          </p:cNvPr>
          <p:cNvSpPr txBox="1"/>
          <p:nvPr/>
        </p:nvSpPr>
        <p:spPr>
          <a:xfrm>
            <a:off x="6015356" y="520118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BB09A0-0C20-82C4-FB1C-B4E313EF9B74}"/>
              </a:ext>
            </a:extLst>
          </p:cNvPr>
          <p:cNvSpPr txBox="1"/>
          <p:nvPr/>
        </p:nvSpPr>
        <p:spPr>
          <a:xfrm>
            <a:off x="5584815" y="545314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205106-FF94-FC68-3364-84ACF7D64558}"/>
              </a:ext>
            </a:extLst>
          </p:cNvPr>
          <p:cNvSpPr txBox="1"/>
          <p:nvPr/>
        </p:nvSpPr>
        <p:spPr>
          <a:xfrm>
            <a:off x="5124520" y="514422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827186-328C-47EE-9699-649100D1661F}"/>
              </a:ext>
            </a:extLst>
          </p:cNvPr>
          <p:cNvSpPr txBox="1"/>
          <p:nvPr/>
        </p:nvSpPr>
        <p:spPr>
          <a:xfrm>
            <a:off x="3691169" y="524259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29A62DD-1DE1-B3A4-50B2-C90D95F685E0}"/>
              </a:ext>
            </a:extLst>
          </p:cNvPr>
          <p:cNvSpPr/>
          <p:nvPr/>
        </p:nvSpPr>
        <p:spPr>
          <a:xfrm>
            <a:off x="4472630" y="5685879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DA9F4C-7A6F-2C52-6992-8EFCC845FCAA}"/>
              </a:ext>
            </a:extLst>
          </p:cNvPr>
          <p:cNvSpPr txBox="1"/>
          <p:nvPr/>
        </p:nvSpPr>
        <p:spPr>
          <a:xfrm>
            <a:off x="8379596" y="517012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29EA0-BE17-8991-CCF7-1AA710F6B060}"/>
              </a:ext>
            </a:extLst>
          </p:cNvPr>
          <p:cNvSpPr txBox="1"/>
          <p:nvPr/>
        </p:nvSpPr>
        <p:spPr>
          <a:xfrm>
            <a:off x="7683758" y="522888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716105-E36A-80A8-C1F5-F5CCF1FA7609}"/>
              </a:ext>
            </a:extLst>
          </p:cNvPr>
          <p:cNvSpPr txBox="1"/>
          <p:nvPr/>
        </p:nvSpPr>
        <p:spPr>
          <a:xfrm>
            <a:off x="4538973" y="144493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1E1EF6-E990-066A-6335-8972D03CBBD9}"/>
              </a:ext>
            </a:extLst>
          </p:cNvPr>
          <p:cNvSpPr txBox="1"/>
          <p:nvPr/>
        </p:nvSpPr>
        <p:spPr>
          <a:xfrm>
            <a:off x="5009323" y="188477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8B2EBA-F85F-AE80-F126-574DEBB6C78C}"/>
              </a:ext>
            </a:extLst>
          </p:cNvPr>
          <p:cNvSpPr txBox="1"/>
          <p:nvPr/>
        </p:nvSpPr>
        <p:spPr>
          <a:xfrm>
            <a:off x="6088663" y="191190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B8DBB2-E733-10FD-6BE5-D00593650D08}"/>
              </a:ext>
            </a:extLst>
          </p:cNvPr>
          <p:cNvSpPr txBox="1"/>
          <p:nvPr/>
        </p:nvSpPr>
        <p:spPr>
          <a:xfrm>
            <a:off x="6453969" y="143495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B7E146-3B39-C1F5-303C-6A4FE0F4D311}"/>
              </a:ext>
            </a:extLst>
          </p:cNvPr>
          <p:cNvSpPr txBox="1"/>
          <p:nvPr/>
        </p:nvSpPr>
        <p:spPr>
          <a:xfrm>
            <a:off x="3243771" y="536570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E7E835-7563-81E5-AA9B-4BD0B17D12CA}"/>
              </a:ext>
            </a:extLst>
          </p:cNvPr>
          <p:cNvSpPr txBox="1"/>
          <p:nvPr/>
        </p:nvSpPr>
        <p:spPr>
          <a:xfrm>
            <a:off x="2794508" y="518859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81BA20-0997-8284-6F40-E4A3E36FFDC4}"/>
              </a:ext>
            </a:extLst>
          </p:cNvPr>
          <p:cNvSpPr/>
          <p:nvPr/>
        </p:nvSpPr>
        <p:spPr>
          <a:xfrm rot="5400000">
            <a:off x="5702459" y="1741169"/>
            <a:ext cx="239208" cy="9510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E42334-90E4-BC5B-DC68-7C826F0BC121}"/>
              </a:ext>
            </a:extLst>
          </p:cNvPr>
          <p:cNvSpPr/>
          <p:nvPr/>
        </p:nvSpPr>
        <p:spPr>
          <a:xfrm rot="5400000">
            <a:off x="5677193" y="1270292"/>
            <a:ext cx="251065" cy="336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20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9B32297-7007-1DBB-21DB-D63F1E2A5172}"/>
              </a:ext>
            </a:extLst>
          </p:cNvPr>
          <p:cNvSpPr/>
          <p:nvPr/>
        </p:nvSpPr>
        <p:spPr>
          <a:xfrm>
            <a:off x="1343702" y="1459764"/>
            <a:ext cx="9120596" cy="23581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>
            <a:off x="7268876" y="3662475"/>
            <a:ext cx="2643619" cy="758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Core-Distribution EVPN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4126281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38" idx="2"/>
          </p:cNvCxnSpPr>
          <p:nvPr/>
        </p:nvCxnSpPr>
        <p:spPr>
          <a:xfrm flipH="1" flipV="1">
            <a:off x="2229166" y="2301539"/>
            <a:ext cx="5254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9281874" y="4421105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1603799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973178" y="4360905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2859786" y="4360905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4756901" y="4360905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1603799" y="3662475"/>
            <a:ext cx="630621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1603799" y="3662475"/>
            <a:ext cx="3153103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2234420" y="3662475"/>
            <a:ext cx="1255987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490407" y="3662475"/>
            <a:ext cx="1266495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756902" y="3662475"/>
            <a:ext cx="630620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2234420" y="3662475"/>
            <a:ext cx="3153102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277" y="4329098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74" idx="2"/>
            <a:endCxn id="40" idx="0"/>
          </p:cNvCxnSpPr>
          <p:nvPr/>
        </p:nvCxnSpPr>
        <p:spPr>
          <a:xfrm flipH="1">
            <a:off x="7268875" y="3662475"/>
            <a:ext cx="1" cy="666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1844" y="5671393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0"/>
            <a:endCxn id="6" idx="2"/>
          </p:cNvCxnSpPr>
          <p:nvPr/>
        </p:nvCxnSpPr>
        <p:spPr>
          <a:xfrm flipH="1" flipV="1">
            <a:off x="9912495" y="4946623"/>
            <a:ext cx="2264" cy="7247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459" y="5533833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881269" y="4886423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9989" y="5535310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603799" y="4886423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3711" y="5533833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5387521" y="4886423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712" y="5533833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5387522" y="4886423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7140" y="5532355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3480950" y="4886423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9670" y="5533832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3490407" y="4886423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7080" y="4313181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7268876" y="3662475"/>
            <a:ext cx="1016802" cy="650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 flipH="1">
            <a:off x="8285678" y="3662475"/>
            <a:ext cx="919126" cy="650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6540817" y="5072866"/>
            <a:ext cx="14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Svr1</a:t>
            </a:r>
          </a:p>
          <a:p>
            <a:pPr algn="ctr"/>
            <a:r>
              <a:rPr lang="en-US" dirty="0"/>
              <a:t>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9511986" y="598333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369662" y="590546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1242534" y="590546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8086036" y="5088254"/>
            <a:ext cx="488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3023922" y="590398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3809904" y="5907511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4928609" y="592001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5801481" y="592001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1603509" y="4056725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4823767" y="4050377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3180350" y="4171718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17B812-6B69-638F-6709-9DC6B4513B1B}"/>
              </a:ext>
            </a:extLst>
          </p:cNvPr>
          <p:cNvSpPr/>
          <p:nvPr/>
        </p:nvSpPr>
        <p:spPr>
          <a:xfrm>
            <a:off x="4121027" y="177602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7B0792-6042-1753-D1D5-8838A86E86BB}"/>
              </a:ext>
            </a:extLst>
          </p:cNvPr>
          <p:cNvSpPr/>
          <p:nvPr/>
        </p:nvSpPr>
        <p:spPr>
          <a:xfrm>
            <a:off x="1598545" y="177602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894D23-8C7D-0C9F-7D56-0DFB5AB1A4F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229166" y="2301539"/>
            <a:ext cx="2527736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51C9DC-E5D2-7E1F-9690-19500387C167}"/>
              </a:ext>
            </a:extLst>
          </p:cNvPr>
          <p:cNvCxnSpPr>
            <a:cxnSpLocks/>
            <a:stCxn id="36" idx="2"/>
            <a:endCxn id="3" idx="0"/>
          </p:cNvCxnSpPr>
          <p:nvPr/>
        </p:nvCxnSpPr>
        <p:spPr>
          <a:xfrm flipH="1">
            <a:off x="2234420" y="2301539"/>
            <a:ext cx="2517228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6C9E06-6192-A745-BB47-1DC8BE9B1D8D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>
            <a:off x="4751648" y="2301539"/>
            <a:ext cx="5254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9E5AC91-2CEF-5E64-B2C4-2027FD2A9BF5}"/>
              </a:ext>
            </a:extLst>
          </p:cNvPr>
          <p:cNvSpPr/>
          <p:nvPr/>
        </p:nvSpPr>
        <p:spPr>
          <a:xfrm>
            <a:off x="6638255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FD28DC9-96A4-6E03-78BE-58397DA89002}"/>
              </a:ext>
            </a:extLst>
          </p:cNvPr>
          <p:cNvSpPr/>
          <p:nvPr/>
        </p:nvSpPr>
        <p:spPr>
          <a:xfrm>
            <a:off x="8574183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7C5BEA1-376D-7393-DE67-739B800B5EEE}"/>
              </a:ext>
            </a:extLst>
          </p:cNvPr>
          <p:cNvCxnSpPr>
            <a:cxnSpLocks/>
            <a:stCxn id="75" idx="2"/>
            <a:endCxn id="6" idx="0"/>
          </p:cNvCxnSpPr>
          <p:nvPr/>
        </p:nvCxnSpPr>
        <p:spPr>
          <a:xfrm>
            <a:off x="9204804" y="3662475"/>
            <a:ext cx="707691" cy="758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4EAB69-8274-30FA-DF49-40E301ED0697}"/>
              </a:ext>
            </a:extLst>
          </p:cNvPr>
          <p:cNvCxnSpPr>
            <a:cxnSpLocks/>
            <a:stCxn id="75" idx="2"/>
            <a:endCxn id="40" idx="0"/>
          </p:cNvCxnSpPr>
          <p:nvPr/>
        </p:nvCxnSpPr>
        <p:spPr>
          <a:xfrm flipH="1">
            <a:off x="7268875" y="3662475"/>
            <a:ext cx="1935929" cy="666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F3E30FC-D44B-0DE0-0F2B-A22E6028F51F}"/>
              </a:ext>
            </a:extLst>
          </p:cNvPr>
          <p:cNvCxnSpPr>
            <a:cxnSpLocks/>
            <a:stCxn id="38" idx="2"/>
            <a:endCxn id="74" idx="0"/>
          </p:cNvCxnSpPr>
          <p:nvPr/>
        </p:nvCxnSpPr>
        <p:spPr>
          <a:xfrm>
            <a:off x="2229166" y="2301539"/>
            <a:ext cx="5039710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1BA569-D7C4-EB57-2E19-D6F27946D422}"/>
              </a:ext>
            </a:extLst>
          </p:cNvPr>
          <p:cNvCxnSpPr>
            <a:cxnSpLocks/>
            <a:stCxn id="38" idx="2"/>
            <a:endCxn id="75" idx="0"/>
          </p:cNvCxnSpPr>
          <p:nvPr/>
        </p:nvCxnSpPr>
        <p:spPr>
          <a:xfrm>
            <a:off x="2229166" y="2301539"/>
            <a:ext cx="6975638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E1B299-E17D-FC01-B64B-B2E4947A04F8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4751648" y="2301539"/>
            <a:ext cx="4453156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0AC4591-E07E-BE12-3BC6-39E2394C3940}"/>
              </a:ext>
            </a:extLst>
          </p:cNvPr>
          <p:cNvCxnSpPr>
            <a:cxnSpLocks/>
            <a:stCxn id="36" idx="2"/>
            <a:endCxn id="74" idx="0"/>
          </p:cNvCxnSpPr>
          <p:nvPr/>
        </p:nvCxnSpPr>
        <p:spPr>
          <a:xfrm>
            <a:off x="4751648" y="2301539"/>
            <a:ext cx="2517228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32B0DA1C-305F-CD91-B1EC-BCE191B07D71}"/>
              </a:ext>
            </a:extLst>
          </p:cNvPr>
          <p:cNvSpPr/>
          <p:nvPr/>
        </p:nvSpPr>
        <p:spPr>
          <a:xfrm rot="1319435">
            <a:off x="7070542" y="4150459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42498FC-C79D-E210-AF75-F1F47F2C7207}"/>
              </a:ext>
            </a:extLst>
          </p:cNvPr>
          <p:cNvSpPr/>
          <p:nvPr/>
        </p:nvSpPr>
        <p:spPr>
          <a:xfrm>
            <a:off x="7961696" y="4143031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43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9B32297-7007-1DBB-21DB-D63F1E2A5172}"/>
              </a:ext>
            </a:extLst>
          </p:cNvPr>
          <p:cNvSpPr/>
          <p:nvPr/>
        </p:nvSpPr>
        <p:spPr>
          <a:xfrm>
            <a:off x="1856266" y="2468605"/>
            <a:ext cx="5929228" cy="31505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3573518" y="2021096"/>
            <a:ext cx="2522482" cy="659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IP Clos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5470633" y="3672985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38" idx="2"/>
          </p:cNvCxnSpPr>
          <p:nvPr/>
        </p:nvCxnSpPr>
        <p:spPr>
          <a:xfrm flipH="1" flipV="1">
            <a:off x="3573518" y="3206332"/>
            <a:ext cx="5254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5465379" y="1495578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2948151" y="3672985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2317530" y="4896933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4204138" y="4896933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6101253" y="4896933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948151" y="4198503"/>
            <a:ext cx="630621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2948151" y="4198503"/>
            <a:ext cx="3153103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3578772" y="4198503"/>
            <a:ext cx="1255987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4834759" y="4198503"/>
            <a:ext cx="1266495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6101254" y="4198503"/>
            <a:ext cx="630620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3578772" y="4198503"/>
            <a:ext cx="3153102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4822" y="1449627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H="1" flipV="1">
            <a:off x="3023420" y="2193395"/>
            <a:ext cx="3072580" cy="487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0410" y="1370369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1"/>
            <a:endCxn id="6" idx="3"/>
          </p:cNvCxnSpPr>
          <p:nvPr/>
        </p:nvCxnSpPr>
        <p:spPr>
          <a:xfrm flipH="1">
            <a:off x="6726620" y="1742253"/>
            <a:ext cx="1463790" cy="16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1811" y="6069861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2225621" y="5422451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341" y="6071338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2948151" y="5422451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68063" y="6069861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6731873" y="5422451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0064" y="6069861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6731874" y="5422451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1492" y="6068383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4825302" y="5422451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4022" y="6069860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4834759" y="5422451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9237" y="5831375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>
            <a:off x="2948151" y="5422451"/>
            <a:ext cx="899684" cy="408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14" idx="2"/>
            <a:endCxn id="77" idx="0"/>
          </p:cNvCxnSpPr>
          <p:nvPr/>
        </p:nvCxnSpPr>
        <p:spPr>
          <a:xfrm flipH="1">
            <a:off x="3847835" y="5422451"/>
            <a:ext cx="986924" cy="408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1191753" y="1449627"/>
            <a:ext cx="14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Svr1</a:t>
            </a:r>
          </a:p>
          <a:p>
            <a:pPr algn="ctr"/>
            <a:r>
              <a:rPr lang="en-US" dirty="0"/>
              <a:t>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8353841" y="1618990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1714014" y="6441490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2586886" y="6441490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3648193" y="6606448"/>
            <a:ext cx="48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4368274" y="644001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5154256" y="6443539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6272961" y="645604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7145833" y="645604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2947861" y="4592753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6168119" y="4586405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4524702" y="4707746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17B812-6B69-638F-6709-9DC6B4513B1B}"/>
              </a:ext>
            </a:extLst>
          </p:cNvPr>
          <p:cNvSpPr/>
          <p:nvPr/>
        </p:nvSpPr>
        <p:spPr>
          <a:xfrm>
            <a:off x="5465379" y="2680814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7B0792-6042-1753-D1D5-8838A86E86BB}"/>
              </a:ext>
            </a:extLst>
          </p:cNvPr>
          <p:cNvSpPr/>
          <p:nvPr/>
        </p:nvSpPr>
        <p:spPr>
          <a:xfrm>
            <a:off x="2942897" y="2680814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894D23-8C7D-0C9F-7D56-0DFB5AB1A4F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3573518" y="3206332"/>
            <a:ext cx="2527736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51C9DC-E5D2-7E1F-9690-19500387C167}"/>
              </a:ext>
            </a:extLst>
          </p:cNvPr>
          <p:cNvCxnSpPr>
            <a:cxnSpLocks/>
            <a:stCxn id="36" idx="2"/>
            <a:endCxn id="3" idx="0"/>
          </p:cNvCxnSpPr>
          <p:nvPr/>
        </p:nvCxnSpPr>
        <p:spPr>
          <a:xfrm flipH="1">
            <a:off x="3578772" y="3206332"/>
            <a:ext cx="2517228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6C9E06-6192-A745-BB47-1DC8BE9B1D8D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>
            <a:off x="6096000" y="3206332"/>
            <a:ext cx="5254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7C5BEA1-376D-7393-DE67-739B800B5EEE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6096000" y="2021096"/>
            <a:ext cx="0" cy="659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4EAB69-8274-30FA-DF49-40E301ED0697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H="1" flipV="1">
            <a:off x="3023420" y="2193395"/>
            <a:ext cx="550098" cy="487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32B0DA1C-305F-CD91-B1EC-BCE191B07D71}"/>
              </a:ext>
            </a:extLst>
          </p:cNvPr>
          <p:cNvSpPr/>
          <p:nvPr/>
        </p:nvSpPr>
        <p:spPr>
          <a:xfrm rot="19604454">
            <a:off x="2931046" y="2215040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42498FC-C79D-E210-AF75-F1F47F2C7207}"/>
              </a:ext>
            </a:extLst>
          </p:cNvPr>
          <p:cNvSpPr/>
          <p:nvPr/>
        </p:nvSpPr>
        <p:spPr>
          <a:xfrm>
            <a:off x="3523853" y="5661225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10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29D3161C-DE6A-E141-C7BA-EA0516CD0964}"/>
              </a:ext>
            </a:extLst>
          </p:cNvPr>
          <p:cNvSpPr/>
          <p:nvPr/>
        </p:nvSpPr>
        <p:spPr>
          <a:xfrm>
            <a:off x="4110323" y="1798252"/>
            <a:ext cx="3090042" cy="1844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7A86EF-FB91-9A5D-59C6-4F0E30A0BE01}"/>
              </a:ext>
            </a:extLst>
          </p:cNvPr>
          <p:cNvSpPr/>
          <p:nvPr/>
        </p:nvSpPr>
        <p:spPr>
          <a:xfrm>
            <a:off x="6679324" y="3437312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8CEDE1E-F0FE-E7D2-0935-C29DE18EE1B5}"/>
              </a:ext>
            </a:extLst>
          </p:cNvPr>
          <p:cNvSpPr/>
          <p:nvPr/>
        </p:nvSpPr>
        <p:spPr>
          <a:xfrm>
            <a:off x="2838027" y="3466178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DC2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2144110" y="2376144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Lab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5214298" y="232847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6764804" y="232847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6098881" y="2653982"/>
            <a:ext cx="66592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7447685" y="1150839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8108844" y="2497313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4545884" y="2653983"/>
            <a:ext cx="668414" cy="20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3661301" y="23305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5899841" y="34185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5"/>
          </p:cNvCxnSpPr>
          <p:nvPr/>
        </p:nvCxnSpPr>
        <p:spPr>
          <a:xfrm flipH="1" flipV="1">
            <a:off x="5969337" y="2884150"/>
            <a:ext cx="372796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4776749" y="5297422"/>
            <a:ext cx="1654784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4411981" y="34185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4854273" y="2884150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F68C1-BD34-65EA-2454-6CFBDD91CC2A}"/>
              </a:ext>
            </a:extLst>
          </p:cNvPr>
          <p:cNvCxnSpPr>
            <a:cxnSpLocks/>
            <a:stCxn id="34" idx="6"/>
            <a:endCxn id="136" idx="1"/>
          </p:cNvCxnSpPr>
          <p:nvPr/>
        </p:nvCxnSpPr>
        <p:spPr>
          <a:xfrm flipV="1">
            <a:off x="7649387" y="2648419"/>
            <a:ext cx="459457" cy="55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7533F3-279E-A54F-1E71-8822F448AE5D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rot="16200000" flipH="1">
            <a:off x="8217061" y="1727916"/>
            <a:ext cx="718954" cy="819840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86FA8CF-64D0-C27D-71E9-E209AAE9D211}"/>
              </a:ext>
            </a:extLst>
          </p:cNvPr>
          <p:cNvSpPr/>
          <p:nvPr/>
        </p:nvSpPr>
        <p:spPr>
          <a:xfrm>
            <a:off x="9145139" y="1147076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ZTP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EC47BE3-2804-07DF-5EC6-ED88F852C07C}"/>
              </a:ext>
            </a:extLst>
          </p:cNvPr>
          <p:cNvCxnSpPr>
            <a:cxnSpLocks/>
            <a:stCxn id="21" idx="2"/>
            <a:endCxn id="136" idx="0"/>
          </p:cNvCxnSpPr>
          <p:nvPr/>
        </p:nvCxnSpPr>
        <p:spPr>
          <a:xfrm rot="5400000">
            <a:off x="9063907" y="1697147"/>
            <a:ext cx="722717" cy="8776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FCEEF8F-AAA8-0031-A062-291CCB8C2C22}"/>
              </a:ext>
            </a:extLst>
          </p:cNvPr>
          <p:cNvCxnSpPr>
            <a:cxnSpLocks/>
            <a:stCxn id="202" idx="1"/>
            <a:endCxn id="5" idx="0"/>
          </p:cNvCxnSpPr>
          <p:nvPr/>
        </p:nvCxnSpPr>
        <p:spPr>
          <a:xfrm rot="10800000" flipV="1">
            <a:off x="1178602" y="2653980"/>
            <a:ext cx="965509" cy="1569113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9468036-5EDB-CFE5-1AF9-92793B10500B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>
          <a:xfrm rot="10800000" flipH="1" flipV="1">
            <a:off x="2838026" y="3744014"/>
            <a:ext cx="431881" cy="804587"/>
          </a:xfrm>
          <a:prstGeom prst="bentConnector3">
            <a:avLst>
              <a:gd name="adj1" fmla="val -5293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DCC2F46-BE0B-F5C2-B61E-4A859E595198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>
            <a:off x="8334108" y="3715149"/>
            <a:ext cx="242430" cy="507946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5BE962A-0522-4EFE-CEA9-265D52D23AED}"/>
              </a:ext>
            </a:extLst>
          </p:cNvPr>
          <p:cNvSpPr txBox="1"/>
          <p:nvPr/>
        </p:nvSpPr>
        <p:spPr>
          <a:xfrm>
            <a:off x="5052548" y="187855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1104B-6B91-66D0-C052-85F685A4D6F9}"/>
              </a:ext>
            </a:extLst>
          </p:cNvPr>
          <p:cNvSpPr/>
          <p:nvPr/>
        </p:nvSpPr>
        <p:spPr>
          <a:xfrm>
            <a:off x="736309" y="422309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1D56DB-334A-A182-40F1-2C29B24CC6F6}"/>
              </a:ext>
            </a:extLst>
          </p:cNvPr>
          <p:cNvSpPr/>
          <p:nvPr/>
        </p:nvSpPr>
        <p:spPr>
          <a:xfrm>
            <a:off x="3269908" y="4223096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02AEAD-7D0C-BE93-3E4E-824C5D78C1D0}"/>
              </a:ext>
            </a:extLst>
          </p:cNvPr>
          <p:cNvSpPr/>
          <p:nvPr/>
        </p:nvSpPr>
        <p:spPr>
          <a:xfrm>
            <a:off x="8134246" y="4223095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382B495-2F5A-C937-DF4E-14EC307DB949}"/>
              </a:ext>
            </a:extLst>
          </p:cNvPr>
          <p:cNvCxnSpPr>
            <a:cxnSpLocks/>
            <a:stCxn id="25" idx="6"/>
            <a:endCxn id="16" idx="4"/>
          </p:cNvCxnSpPr>
          <p:nvPr/>
        </p:nvCxnSpPr>
        <p:spPr>
          <a:xfrm flipV="1">
            <a:off x="6431533" y="4874106"/>
            <a:ext cx="2145005" cy="920688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C9D2EAC-449F-5CB3-CA6F-1C1CAC9F168B}"/>
              </a:ext>
            </a:extLst>
          </p:cNvPr>
          <p:cNvCxnSpPr>
            <a:cxnSpLocks/>
            <a:stCxn id="25" idx="0"/>
            <a:endCxn id="9" idx="6"/>
          </p:cNvCxnSpPr>
          <p:nvPr/>
        </p:nvCxnSpPr>
        <p:spPr>
          <a:xfrm rot="16200000" flipV="1">
            <a:off x="4504906" y="4198187"/>
            <a:ext cx="748820" cy="1449650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98CA376-F829-DA16-A382-D793AC55B1B6}"/>
              </a:ext>
            </a:extLst>
          </p:cNvPr>
          <p:cNvCxnSpPr>
            <a:cxnSpLocks/>
            <a:stCxn id="25" idx="2"/>
            <a:endCxn id="5" idx="4"/>
          </p:cNvCxnSpPr>
          <p:nvPr/>
        </p:nvCxnSpPr>
        <p:spPr>
          <a:xfrm rot="10800000">
            <a:off x="1178601" y="4874106"/>
            <a:ext cx="3598148" cy="920689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613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115613" y="1900057"/>
            <a:ext cx="11320589" cy="35769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Lab, site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2871504" y="209983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239587" y="342836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589525" y="341917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855813" y="2527221"/>
            <a:ext cx="2631917" cy="9011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205751" y="2527221"/>
            <a:ext cx="1281979" cy="8919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84" idx="2"/>
          </p:cNvCxnSpPr>
          <p:nvPr/>
        </p:nvCxnSpPr>
        <p:spPr>
          <a:xfrm flipV="1">
            <a:off x="2205751" y="2530186"/>
            <a:ext cx="2803714" cy="8889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7514774" y="4653770"/>
            <a:ext cx="796097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239587" y="4609552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598005" y="3855743"/>
            <a:ext cx="257808" cy="7538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855813" y="3855743"/>
            <a:ext cx="651384" cy="7538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1507197" y="3846555"/>
            <a:ext cx="698554" cy="7629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855813" y="3855743"/>
            <a:ext cx="1617261" cy="7640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653836" y="4653771"/>
            <a:ext cx="769476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fw1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89" idx="2"/>
            <a:endCxn id="163" idx="0"/>
          </p:cNvCxnSpPr>
          <p:nvPr/>
        </p:nvCxnSpPr>
        <p:spPr>
          <a:xfrm flipH="1">
            <a:off x="7919125" y="2543842"/>
            <a:ext cx="138589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4103956" y="6096339"/>
            <a:ext cx="1471157" cy="700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2205751" y="3846555"/>
            <a:ext cx="267323" cy="773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598005" y="3846555"/>
            <a:ext cx="1607746" cy="762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5753881" y="4657318"/>
            <a:ext cx="829035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59DBE-06AF-6F35-669B-50A948E2CE45}"/>
              </a:ext>
            </a:extLst>
          </p:cNvPr>
          <p:cNvSpPr/>
          <p:nvPr/>
        </p:nvSpPr>
        <p:spPr>
          <a:xfrm>
            <a:off x="1148779" y="4609551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98B4D-11B5-8832-CD74-C30075E27A6C}"/>
              </a:ext>
            </a:extLst>
          </p:cNvPr>
          <p:cNvSpPr/>
          <p:nvPr/>
        </p:nvSpPr>
        <p:spPr>
          <a:xfrm>
            <a:off x="2114656" y="4619755"/>
            <a:ext cx="71683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8EE211E-4D4C-3D1E-016E-06BD5077EC2A}"/>
              </a:ext>
            </a:extLst>
          </p:cNvPr>
          <p:cNvSpPr/>
          <p:nvPr/>
        </p:nvSpPr>
        <p:spPr>
          <a:xfrm>
            <a:off x="4393239" y="210280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dc1spine2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3486782-0183-72E8-637A-2F8135BC2954}"/>
              </a:ext>
            </a:extLst>
          </p:cNvPr>
          <p:cNvSpPr/>
          <p:nvPr/>
        </p:nvSpPr>
        <p:spPr>
          <a:xfrm>
            <a:off x="5914974" y="211645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3CC059D-9E7F-A8E3-E2C9-EBC6879C70CC}"/>
              </a:ext>
            </a:extLst>
          </p:cNvPr>
          <p:cNvSpPr/>
          <p:nvPr/>
        </p:nvSpPr>
        <p:spPr>
          <a:xfrm>
            <a:off x="7441488" y="211645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dc1spine4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D1F4EEC-5E86-EA95-A194-C4229E43DA10}"/>
              </a:ext>
            </a:extLst>
          </p:cNvPr>
          <p:cNvCxnSpPr>
            <a:cxnSpLocks/>
            <a:stCxn id="7" idx="0"/>
            <a:endCxn id="88" idx="2"/>
          </p:cNvCxnSpPr>
          <p:nvPr/>
        </p:nvCxnSpPr>
        <p:spPr>
          <a:xfrm flipV="1">
            <a:off x="855813" y="2543842"/>
            <a:ext cx="5675387" cy="8845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226CB7-3EC0-CB24-0CB8-06F3514F5E30}"/>
              </a:ext>
            </a:extLst>
          </p:cNvPr>
          <p:cNvCxnSpPr>
            <a:cxnSpLocks/>
            <a:stCxn id="8" idx="0"/>
            <a:endCxn id="88" idx="2"/>
          </p:cNvCxnSpPr>
          <p:nvPr/>
        </p:nvCxnSpPr>
        <p:spPr>
          <a:xfrm flipV="1">
            <a:off x="2205751" y="2543842"/>
            <a:ext cx="4325449" cy="8753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F9F283-B09A-9ACD-F09E-EBDBB5C4E168}"/>
              </a:ext>
            </a:extLst>
          </p:cNvPr>
          <p:cNvCxnSpPr>
            <a:cxnSpLocks/>
            <a:stCxn id="8" idx="0"/>
            <a:endCxn id="89" idx="2"/>
          </p:cNvCxnSpPr>
          <p:nvPr/>
        </p:nvCxnSpPr>
        <p:spPr>
          <a:xfrm flipV="1">
            <a:off x="2205751" y="2543842"/>
            <a:ext cx="5851963" cy="8753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78217B1-E624-0E94-AA8A-C616598612FD}"/>
              </a:ext>
            </a:extLst>
          </p:cNvPr>
          <p:cNvCxnSpPr>
            <a:cxnSpLocks/>
            <a:stCxn id="7" idx="0"/>
            <a:endCxn id="89" idx="2"/>
          </p:cNvCxnSpPr>
          <p:nvPr/>
        </p:nvCxnSpPr>
        <p:spPr>
          <a:xfrm flipV="1">
            <a:off x="855813" y="2543842"/>
            <a:ext cx="7201901" cy="8845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825BD73-6025-752C-E96F-A9B5E2805A8B}"/>
              </a:ext>
            </a:extLst>
          </p:cNvPr>
          <p:cNvCxnSpPr>
            <a:cxnSpLocks/>
            <a:stCxn id="7" idx="0"/>
            <a:endCxn id="84" idx="2"/>
          </p:cNvCxnSpPr>
          <p:nvPr/>
        </p:nvCxnSpPr>
        <p:spPr>
          <a:xfrm flipV="1">
            <a:off x="855813" y="2530186"/>
            <a:ext cx="4153652" cy="898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DD037DC-5719-227B-1029-C69ACD1D3D35}"/>
              </a:ext>
            </a:extLst>
          </p:cNvPr>
          <p:cNvSpPr/>
          <p:nvPr/>
        </p:nvSpPr>
        <p:spPr>
          <a:xfrm>
            <a:off x="3060649" y="343246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dc1eaf3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09D22C2-3525-7FB7-B93F-E428CE3F0473}"/>
              </a:ext>
            </a:extLst>
          </p:cNvPr>
          <p:cNvSpPr/>
          <p:nvPr/>
        </p:nvSpPr>
        <p:spPr>
          <a:xfrm>
            <a:off x="4423181" y="345322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76ACC6A-7337-CE9E-4334-E1747157513D}"/>
              </a:ext>
            </a:extLst>
          </p:cNvPr>
          <p:cNvSpPr/>
          <p:nvPr/>
        </p:nvSpPr>
        <p:spPr>
          <a:xfrm>
            <a:off x="3059543" y="4622265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9AA7D71-D008-492D-05A5-04967E9D0A01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flipH="1">
            <a:off x="3417961" y="3859845"/>
            <a:ext cx="258914" cy="7624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118BAE-BB59-4049-589E-34A71EC0B5AA}"/>
              </a:ext>
            </a:extLst>
          </p:cNvPr>
          <p:cNvCxnSpPr>
            <a:cxnSpLocks/>
            <a:stCxn id="117" idx="2"/>
            <a:endCxn id="128" idx="0"/>
          </p:cNvCxnSpPr>
          <p:nvPr/>
        </p:nvCxnSpPr>
        <p:spPr>
          <a:xfrm>
            <a:off x="3676875" y="3859845"/>
            <a:ext cx="652693" cy="7726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3890D3-8A35-ECFE-0FEE-C10EDB8724F2}"/>
              </a:ext>
            </a:extLst>
          </p:cNvPr>
          <p:cNvCxnSpPr>
            <a:cxnSpLocks/>
            <a:stCxn id="118" idx="2"/>
            <a:endCxn id="128" idx="0"/>
          </p:cNvCxnSpPr>
          <p:nvPr/>
        </p:nvCxnSpPr>
        <p:spPr>
          <a:xfrm flipH="1">
            <a:off x="4329568" y="3880611"/>
            <a:ext cx="709839" cy="7518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2331A9C-2BD6-4185-DCC3-B9C3BDF7B28F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3676875" y="3859845"/>
            <a:ext cx="1616155" cy="7726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CB6ACC-4C9F-D371-749E-68409DE072B2}"/>
              </a:ext>
            </a:extLst>
          </p:cNvPr>
          <p:cNvCxnSpPr>
            <a:cxnSpLocks/>
            <a:stCxn id="118" idx="2"/>
            <a:endCxn id="129" idx="0"/>
          </p:cNvCxnSpPr>
          <p:nvPr/>
        </p:nvCxnSpPr>
        <p:spPr>
          <a:xfrm>
            <a:off x="5039407" y="3880611"/>
            <a:ext cx="253623" cy="7518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B0B452F-7FC2-07D3-8B21-A70D7BDCE951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 flipH="1">
            <a:off x="3417961" y="3880611"/>
            <a:ext cx="1621446" cy="7416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E85B02-F21F-237A-FF62-6DAB52029198}"/>
              </a:ext>
            </a:extLst>
          </p:cNvPr>
          <p:cNvSpPr/>
          <p:nvPr/>
        </p:nvSpPr>
        <p:spPr>
          <a:xfrm>
            <a:off x="3971150" y="4632468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25F611B-962F-2C1A-992C-B0E7612EF080}"/>
              </a:ext>
            </a:extLst>
          </p:cNvPr>
          <p:cNvSpPr/>
          <p:nvPr/>
        </p:nvSpPr>
        <p:spPr>
          <a:xfrm>
            <a:off x="4934612" y="4632468"/>
            <a:ext cx="71683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kvm2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495F57-3AEA-EF03-86FC-096DAAB361BB}"/>
              </a:ext>
            </a:extLst>
          </p:cNvPr>
          <p:cNvCxnSpPr>
            <a:cxnSpLocks/>
            <a:stCxn id="117" idx="0"/>
            <a:endCxn id="4" idx="2"/>
          </p:cNvCxnSpPr>
          <p:nvPr/>
        </p:nvCxnSpPr>
        <p:spPr>
          <a:xfrm flipH="1" flipV="1">
            <a:off x="3487730" y="2527221"/>
            <a:ext cx="189145" cy="9052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0072DF4-974D-C65F-32AC-571158E806FB}"/>
              </a:ext>
            </a:extLst>
          </p:cNvPr>
          <p:cNvCxnSpPr>
            <a:cxnSpLocks/>
            <a:stCxn id="118" idx="0"/>
            <a:endCxn id="4" idx="2"/>
          </p:cNvCxnSpPr>
          <p:nvPr/>
        </p:nvCxnSpPr>
        <p:spPr>
          <a:xfrm flipH="1" flipV="1">
            <a:off x="3487730" y="2527221"/>
            <a:ext cx="1551677" cy="9260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B1E507E-2F6B-2EFF-1BAB-62EBBFB9A9D2}"/>
              </a:ext>
            </a:extLst>
          </p:cNvPr>
          <p:cNvCxnSpPr>
            <a:cxnSpLocks/>
            <a:stCxn id="117" idx="0"/>
            <a:endCxn id="84" idx="2"/>
          </p:cNvCxnSpPr>
          <p:nvPr/>
        </p:nvCxnSpPr>
        <p:spPr>
          <a:xfrm flipV="1">
            <a:off x="3676875" y="2530186"/>
            <a:ext cx="1332590" cy="9022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C269172-F0A7-4E3D-4ECA-0BE8A0BB89F6}"/>
              </a:ext>
            </a:extLst>
          </p:cNvPr>
          <p:cNvCxnSpPr>
            <a:cxnSpLocks/>
            <a:stCxn id="117" idx="0"/>
            <a:endCxn id="88" idx="2"/>
          </p:cNvCxnSpPr>
          <p:nvPr/>
        </p:nvCxnSpPr>
        <p:spPr>
          <a:xfrm flipV="1">
            <a:off x="3676875" y="2543842"/>
            <a:ext cx="2854325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C216C0C-F510-D674-0145-BDF08BD8C9AF}"/>
              </a:ext>
            </a:extLst>
          </p:cNvPr>
          <p:cNvCxnSpPr>
            <a:cxnSpLocks/>
            <a:stCxn id="117" idx="0"/>
            <a:endCxn id="89" idx="2"/>
          </p:cNvCxnSpPr>
          <p:nvPr/>
        </p:nvCxnSpPr>
        <p:spPr>
          <a:xfrm flipV="1">
            <a:off x="3676875" y="2543842"/>
            <a:ext cx="4380839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18C3D3E-1EAC-7C05-A953-6237FB004D19}"/>
              </a:ext>
            </a:extLst>
          </p:cNvPr>
          <p:cNvCxnSpPr>
            <a:cxnSpLocks/>
            <a:stCxn id="118" idx="0"/>
            <a:endCxn id="89" idx="2"/>
          </p:cNvCxnSpPr>
          <p:nvPr/>
        </p:nvCxnSpPr>
        <p:spPr>
          <a:xfrm flipV="1">
            <a:off x="5039407" y="2543842"/>
            <a:ext cx="3018307" cy="909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D16E4F7E-A4D9-A1B9-FD6A-DD873FC59529}"/>
              </a:ext>
            </a:extLst>
          </p:cNvPr>
          <p:cNvSpPr/>
          <p:nvPr/>
        </p:nvSpPr>
        <p:spPr>
          <a:xfrm>
            <a:off x="5913292" y="34446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dc1eaf5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1E17AE61-8DFE-6BA5-B743-66EDE774F9B1}"/>
              </a:ext>
            </a:extLst>
          </p:cNvPr>
          <p:cNvSpPr/>
          <p:nvPr/>
        </p:nvSpPr>
        <p:spPr>
          <a:xfrm>
            <a:off x="7302899" y="343246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dc1eaf6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703BBDB-AD1C-E4D1-7F53-279ABBE1D4E0}"/>
              </a:ext>
            </a:extLst>
          </p:cNvPr>
          <p:cNvSpPr/>
          <p:nvPr/>
        </p:nvSpPr>
        <p:spPr>
          <a:xfrm>
            <a:off x="9231639" y="4609694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svr5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FD0B5B0-B9A3-2EC8-9BC0-5A6B116FCF6F}"/>
              </a:ext>
            </a:extLst>
          </p:cNvPr>
          <p:cNvCxnSpPr>
            <a:cxnSpLocks/>
            <a:stCxn id="222" idx="2"/>
            <a:endCxn id="164" idx="0"/>
          </p:cNvCxnSpPr>
          <p:nvPr/>
        </p:nvCxnSpPr>
        <p:spPr>
          <a:xfrm>
            <a:off x="9366840" y="3859845"/>
            <a:ext cx="223217" cy="749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3C869-85BD-E8A7-FC50-0A9CDFD85657}"/>
              </a:ext>
            </a:extLst>
          </p:cNvPr>
          <p:cNvCxnSpPr>
            <a:cxnSpLocks/>
            <a:stCxn id="222" idx="2"/>
            <a:endCxn id="171" idx="0"/>
          </p:cNvCxnSpPr>
          <p:nvPr/>
        </p:nvCxnSpPr>
        <p:spPr>
          <a:xfrm>
            <a:off x="9366840" y="3859845"/>
            <a:ext cx="1134824" cy="7600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09E74B-652F-A6B8-7244-35814D231416}"/>
              </a:ext>
            </a:extLst>
          </p:cNvPr>
          <p:cNvCxnSpPr>
            <a:cxnSpLocks/>
            <a:stCxn id="223" idx="2"/>
            <a:endCxn id="171" idx="0"/>
          </p:cNvCxnSpPr>
          <p:nvPr/>
        </p:nvCxnSpPr>
        <p:spPr>
          <a:xfrm flipH="1">
            <a:off x="10501664" y="3849839"/>
            <a:ext cx="232553" cy="77005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423D580-B29F-62E4-7E0F-2B7C25315F07}"/>
              </a:ext>
            </a:extLst>
          </p:cNvPr>
          <p:cNvCxnSpPr>
            <a:cxnSpLocks/>
            <a:stCxn id="162" idx="2"/>
            <a:endCxn id="172" idx="0"/>
          </p:cNvCxnSpPr>
          <p:nvPr/>
        </p:nvCxnSpPr>
        <p:spPr>
          <a:xfrm>
            <a:off x="6529518" y="3872015"/>
            <a:ext cx="2230220" cy="7507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89EEC02-D75C-DF30-C0AC-AB39E7C9290E}"/>
              </a:ext>
            </a:extLst>
          </p:cNvPr>
          <p:cNvCxnSpPr>
            <a:cxnSpLocks/>
            <a:stCxn id="163" idx="2"/>
            <a:endCxn id="172" idx="0"/>
          </p:cNvCxnSpPr>
          <p:nvPr/>
        </p:nvCxnSpPr>
        <p:spPr>
          <a:xfrm>
            <a:off x="7919125" y="3859845"/>
            <a:ext cx="840613" cy="7629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437B325-2B2E-122C-2C8B-F55799F137AC}"/>
              </a:ext>
            </a:extLst>
          </p:cNvPr>
          <p:cNvCxnSpPr>
            <a:cxnSpLocks/>
            <a:stCxn id="223" idx="2"/>
            <a:endCxn id="164" idx="0"/>
          </p:cNvCxnSpPr>
          <p:nvPr/>
        </p:nvCxnSpPr>
        <p:spPr>
          <a:xfrm flipH="1">
            <a:off x="9590057" y="3849839"/>
            <a:ext cx="1144160" cy="75985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C73592B-4F3C-01F3-9381-369546D06E40}"/>
              </a:ext>
            </a:extLst>
          </p:cNvPr>
          <p:cNvSpPr/>
          <p:nvPr/>
        </p:nvSpPr>
        <p:spPr>
          <a:xfrm>
            <a:off x="10143246" y="4619897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svr6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26DB9C9-16F4-39D5-B898-1792BCE5002A}"/>
              </a:ext>
            </a:extLst>
          </p:cNvPr>
          <p:cNvSpPr/>
          <p:nvPr/>
        </p:nvSpPr>
        <p:spPr>
          <a:xfrm>
            <a:off x="8413305" y="4622812"/>
            <a:ext cx="69286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kvm3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4457416-71CF-7520-82D0-2ACD1D7FCD24}"/>
              </a:ext>
            </a:extLst>
          </p:cNvPr>
          <p:cNvCxnSpPr>
            <a:cxnSpLocks/>
            <a:stCxn id="88" idx="2"/>
            <a:endCxn id="163" idx="0"/>
          </p:cNvCxnSpPr>
          <p:nvPr/>
        </p:nvCxnSpPr>
        <p:spPr>
          <a:xfrm>
            <a:off x="6531200" y="2543842"/>
            <a:ext cx="1387925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DAAAC6A-103F-3AFC-BE04-A8CBCA0EC68B}"/>
              </a:ext>
            </a:extLst>
          </p:cNvPr>
          <p:cNvCxnSpPr>
            <a:cxnSpLocks/>
            <a:stCxn id="84" idx="2"/>
            <a:endCxn id="163" idx="0"/>
          </p:cNvCxnSpPr>
          <p:nvPr/>
        </p:nvCxnSpPr>
        <p:spPr>
          <a:xfrm>
            <a:off x="5009465" y="2530186"/>
            <a:ext cx="2909660" cy="9022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ED0F220-1EDD-724A-BF8F-F6176E3192B0}"/>
              </a:ext>
            </a:extLst>
          </p:cNvPr>
          <p:cNvCxnSpPr>
            <a:cxnSpLocks/>
            <a:stCxn id="4" idx="2"/>
            <a:endCxn id="163" idx="0"/>
          </p:cNvCxnSpPr>
          <p:nvPr/>
        </p:nvCxnSpPr>
        <p:spPr>
          <a:xfrm>
            <a:off x="3487730" y="2527221"/>
            <a:ext cx="4431395" cy="9052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678A9EB-927C-8EDA-6BFD-3B1FEAD85D77}"/>
              </a:ext>
            </a:extLst>
          </p:cNvPr>
          <p:cNvCxnSpPr>
            <a:cxnSpLocks/>
            <a:stCxn id="89" idx="2"/>
            <a:endCxn id="162" idx="0"/>
          </p:cNvCxnSpPr>
          <p:nvPr/>
        </p:nvCxnSpPr>
        <p:spPr>
          <a:xfrm flipH="1">
            <a:off x="6529518" y="2543842"/>
            <a:ext cx="1528196" cy="9007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059CCBC-73FD-D814-7649-060A6BBF9CE0}"/>
              </a:ext>
            </a:extLst>
          </p:cNvPr>
          <p:cNvCxnSpPr>
            <a:cxnSpLocks/>
            <a:stCxn id="88" idx="2"/>
            <a:endCxn id="162" idx="0"/>
          </p:cNvCxnSpPr>
          <p:nvPr/>
        </p:nvCxnSpPr>
        <p:spPr>
          <a:xfrm flipH="1">
            <a:off x="6529518" y="2543842"/>
            <a:ext cx="1682" cy="9007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DB33739-CA69-5960-A100-612EA56C92BA}"/>
              </a:ext>
            </a:extLst>
          </p:cNvPr>
          <p:cNvCxnSpPr>
            <a:cxnSpLocks/>
            <a:stCxn id="84" idx="2"/>
            <a:endCxn id="162" idx="0"/>
          </p:cNvCxnSpPr>
          <p:nvPr/>
        </p:nvCxnSpPr>
        <p:spPr>
          <a:xfrm>
            <a:off x="5009465" y="2530186"/>
            <a:ext cx="1520053" cy="91444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61CF4D0-9421-7BA7-0615-7CE79F6521C7}"/>
              </a:ext>
            </a:extLst>
          </p:cNvPr>
          <p:cNvCxnSpPr>
            <a:cxnSpLocks/>
            <a:stCxn id="4" idx="2"/>
            <a:endCxn id="162" idx="0"/>
          </p:cNvCxnSpPr>
          <p:nvPr/>
        </p:nvCxnSpPr>
        <p:spPr>
          <a:xfrm>
            <a:off x="3487730" y="2527221"/>
            <a:ext cx="3041788" cy="9174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B6955AC8-CE92-4650-4E39-57D1BB3A2676}"/>
              </a:ext>
            </a:extLst>
          </p:cNvPr>
          <p:cNvSpPr/>
          <p:nvPr/>
        </p:nvSpPr>
        <p:spPr>
          <a:xfrm>
            <a:off x="8750614" y="343246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dc1eaf7</a:t>
            </a:r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A6825BE9-98BA-E1AE-5EC1-61C66B45FBED}"/>
              </a:ext>
            </a:extLst>
          </p:cNvPr>
          <p:cNvSpPr/>
          <p:nvPr/>
        </p:nvSpPr>
        <p:spPr>
          <a:xfrm>
            <a:off x="10117991" y="342245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dc1eaf8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4D4A2E5-AC6E-FA53-9DDD-8AAFA9A26D7D}"/>
              </a:ext>
            </a:extLst>
          </p:cNvPr>
          <p:cNvSpPr/>
          <p:nvPr/>
        </p:nvSpPr>
        <p:spPr>
          <a:xfrm>
            <a:off x="11054458" y="4609551"/>
            <a:ext cx="71683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kvm4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A2D3AF9-BC06-4EC0-110B-4FF3354FA34C}"/>
              </a:ext>
            </a:extLst>
          </p:cNvPr>
          <p:cNvCxnSpPr>
            <a:cxnSpLocks/>
            <a:stCxn id="222" idx="2"/>
            <a:endCxn id="224" idx="0"/>
          </p:cNvCxnSpPr>
          <p:nvPr/>
        </p:nvCxnSpPr>
        <p:spPr>
          <a:xfrm>
            <a:off x="9366840" y="3859845"/>
            <a:ext cx="2046036" cy="7497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01DC6FC-BD4A-6787-8B68-5CB7A25D976F}"/>
              </a:ext>
            </a:extLst>
          </p:cNvPr>
          <p:cNvCxnSpPr>
            <a:cxnSpLocks/>
            <a:stCxn id="162" idx="2"/>
            <a:endCxn id="78" idx="0"/>
          </p:cNvCxnSpPr>
          <p:nvPr/>
        </p:nvCxnSpPr>
        <p:spPr>
          <a:xfrm flipH="1">
            <a:off x="6168399" y="3872015"/>
            <a:ext cx="361119" cy="7853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A2E318E-DAD3-FED8-D054-FEFFF55F5AF5}"/>
              </a:ext>
            </a:extLst>
          </p:cNvPr>
          <p:cNvCxnSpPr>
            <a:cxnSpLocks/>
            <a:stCxn id="163" idx="2"/>
            <a:endCxn id="78" idx="0"/>
          </p:cNvCxnSpPr>
          <p:nvPr/>
        </p:nvCxnSpPr>
        <p:spPr>
          <a:xfrm flipH="1">
            <a:off x="6168399" y="3859845"/>
            <a:ext cx="1750726" cy="797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C300984-AD36-0AAE-477C-C584E207F2D1}"/>
              </a:ext>
            </a:extLst>
          </p:cNvPr>
          <p:cNvCxnSpPr>
            <a:cxnSpLocks/>
            <a:stCxn id="162" idx="2"/>
            <a:endCxn id="109" idx="0"/>
          </p:cNvCxnSpPr>
          <p:nvPr/>
        </p:nvCxnSpPr>
        <p:spPr>
          <a:xfrm>
            <a:off x="6529518" y="3872015"/>
            <a:ext cx="509056" cy="781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747A118-F7CF-36D3-8B0F-648D9670ECD3}"/>
              </a:ext>
            </a:extLst>
          </p:cNvPr>
          <p:cNvCxnSpPr>
            <a:cxnSpLocks/>
            <a:stCxn id="163" idx="2"/>
            <a:endCxn id="109" idx="0"/>
          </p:cNvCxnSpPr>
          <p:nvPr/>
        </p:nvCxnSpPr>
        <p:spPr>
          <a:xfrm flipH="1">
            <a:off x="7038574" y="3859845"/>
            <a:ext cx="880551" cy="7939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5229997-1BCC-001A-B546-9D8CD10A9C91}"/>
              </a:ext>
            </a:extLst>
          </p:cNvPr>
          <p:cNvCxnSpPr>
            <a:cxnSpLocks/>
            <a:stCxn id="223" idx="2"/>
            <a:endCxn id="224" idx="0"/>
          </p:cNvCxnSpPr>
          <p:nvPr/>
        </p:nvCxnSpPr>
        <p:spPr>
          <a:xfrm>
            <a:off x="10734217" y="3849839"/>
            <a:ext cx="678659" cy="759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07EF7795-8A41-E72C-FE60-4CE8875DFB1F}"/>
              </a:ext>
            </a:extLst>
          </p:cNvPr>
          <p:cNvCxnSpPr>
            <a:cxnSpLocks/>
            <a:stCxn id="130" idx="0"/>
            <a:endCxn id="78" idx="4"/>
          </p:cNvCxnSpPr>
          <p:nvPr/>
        </p:nvCxnSpPr>
        <p:spPr>
          <a:xfrm rot="5400000" flipH="1" flipV="1">
            <a:off x="5109962" y="5037902"/>
            <a:ext cx="788010" cy="13288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7CAC93DC-F3EE-DE69-5C92-B70E6E42150D}"/>
              </a:ext>
            </a:extLst>
          </p:cNvPr>
          <p:cNvCxnSpPr>
            <a:cxnSpLocks/>
            <a:stCxn id="89" idx="2"/>
            <a:endCxn id="222" idx="0"/>
          </p:cNvCxnSpPr>
          <p:nvPr/>
        </p:nvCxnSpPr>
        <p:spPr>
          <a:xfrm>
            <a:off x="8057714" y="2543842"/>
            <a:ext cx="1309126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03C6C16-741F-A349-AD5A-BA65EE62EBF4}"/>
              </a:ext>
            </a:extLst>
          </p:cNvPr>
          <p:cNvCxnSpPr>
            <a:cxnSpLocks/>
            <a:stCxn id="89" idx="2"/>
            <a:endCxn id="223" idx="0"/>
          </p:cNvCxnSpPr>
          <p:nvPr/>
        </p:nvCxnSpPr>
        <p:spPr>
          <a:xfrm>
            <a:off x="8057714" y="2543842"/>
            <a:ext cx="2676503" cy="8786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466F75AE-DD51-38F3-FF6B-013858F7EAAA}"/>
              </a:ext>
            </a:extLst>
          </p:cNvPr>
          <p:cNvCxnSpPr>
            <a:cxnSpLocks/>
            <a:stCxn id="88" idx="2"/>
            <a:endCxn id="223" idx="0"/>
          </p:cNvCxnSpPr>
          <p:nvPr/>
        </p:nvCxnSpPr>
        <p:spPr>
          <a:xfrm>
            <a:off x="6531200" y="2543842"/>
            <a:ext cx="4203017" cy="8786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405F5D7A-7490-969C-4129-DB8A6467AD95}"/>
              </a:ext>
            </a:extLst>
          </p:cNvPr>
          <p:cNvCxnSpPr>
            <a:cxnSpLocks/>
            <a:stCxn id="84" idx="2"/>
            <a:endCxn id="223" idx="0"/>
          </p:cNvCxnSpPr>
          <p:nvPr/>
        </p:nvCxnSpPr>
        <p:spPr>
          <a:xfrm>
            <a:off x="5009465" y="2530186"/>
            <a:ext cx="5724752" cy="8922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EF64E61-E970-C41E-90F8-3D1C706EFB3E}"/>
              </a:ext>
            </a:extLst>
          </p:cNvPr>
          <p:cNvCxnSpPr>
            <a:cxnSpLocks/>
            <a:stCxn id="4" idx="2"/>
            <a:endCxn id="223" idx="0"/>
          </p:cNvCxnSpPr>
          <p:nvPr/>
        </p:nvCxnSpPr>
        <p:spPr>
          <a:xfrm>
            <a:off x="3487730" y="2527221"/>
            <a:ext cx="7246487" cy="8952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2CED475-771C-1E4A-7FDD-FBA45EF61DA8}"/>
              </a:ext>
            </a:extLst>
          </p:cNvPr>
          <p:cNvCxnSpPr>
            <a:cxnSpLocks/>
            <a:stCxn id="88" idx="2"/>
            <a:endCxn id="222" idx="0"/>
          </p:cNvCxnSpPr>
          <p:nvPr/>
        </p:nvCxnSpPr>
        <p:spPr>
          <a:xfrm>
            <a:off x="6531200" y="2543842"/>
            <a:ext cx="2835640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C58CE36-89DA-4DFF-2CA4-18EF6F589216}"/>
              </a:ext>
            </a:extLst>
          </p:cNvPr>
          <p:cNvCxnSpPr>
            <a:cxnSpLocks/>
            <a:stCxn id="222" idx="0"/>
            <a:endCxn id="84" idx="2"/>
          </p:cNvCxnSpPr>
          <p:nvPr/>
        </p:nvCxnSpPr>
        <p:spPr>
          <a:xfrm flipH="1" flipV="1">
            <a:off x="5009465" y="2530186"/>
            <a:ext cx="4357375" cy="9022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D850B328-105B-E665-0AFC-1A10D3E115C8}"/>
              </a:ext>
            </a:extLst>
          </p:cNvPr>
          <p:cNvCxnSpPr>
            <a:cxnSpLocks/>
            <a:stCxn id="4" idx="2"/>
            <a:endCxn id="222" idx="0"/>
          </p:cNvCxnSpPr>
          <p:nvPr/>
        </p:nvCxnSpPr>
        <p:spPr>
          <a:xfrm>
            <a:off x="3487730" y="2527221"/>
            <a:ext cx="5879110" cy="9052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78BEB5A-0D39-73B9-7E48-166EA6B8E61F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5004067" y="2469178"/>
            <a:ext cx="35340" cy="9840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55BF5CE9-C4FC-0EE3-A779-4FE9EC490336}"/>
              </a:ext>
            </a:extLst>
          </p:cNvPr>
          <p:cNvCxnSpPr>
            <a:cxnSpLocks/>
            <a:stCxn id="88" idx="2"/>
            <a:endCxn id="118" idx="0"/>
          </p:cNvCxnSpPr>
          <p:nvPr/>
        </p:nvCxnSpPr>
        <p:spPr>
          <a:xfrm flipH="1">
            <a:off x="5039407" y="2543842"/>
            <a:ext cx="1491793" cy="909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121FD430-377D-7282-F99C-23C67EB23A09}"/>
              </a:ext>
            </a:extLst>
          </p:cNvPr>
          <p:cNvCxnSpPr>
            <a:cxnSpLocks/>
            <a:stCxn id="163" idx="2"/>
            <a:endCxn id="33" idx="0"/>
          </p:cNvCxnSpPr>
          <p:nvPr/>
        </p:nvCxnSpPr>
        <p:spPr>
          <a:xfrm flipH="1">
            <a:off x="7912823" y="3859845"/>
            <a:ext cx="6302" cy="793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75D84FA5-5990-BE45-4A47-99BAC6024B49}"/>
              </a:ext>
            </a:extLst>
          </p:cNvPr>
          <p:cNvCxnSpPr>
            <a:cxnSpLocks/>
            <a:stCxn id="162" idx="2"/>
            <a:endCxn id="33" idx="0"/>
          </p:cNvCxnSpPr>
          <p:nvPr/>
        </p:nvCxnSpPr>
        <p:spPr>
          <a:xfrm>
            <a:off x="6529518" y="3872015"/>
            <a:ext cx="1383305" cy="7817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Oval 633">
            <a:extLst>
              <a:ext uri="{FF2B5EF4-FFF2-40B4-BE49-F238E27FC236}">
                <a16:creationId xmlns:a16="http://schemas.microsoft.com/office/drawing/2014/main" id="{C8429632-7BDE-3EE0-B984-A49F0FEF0525}"/>
              </a:ext>
            </a:extLst>
          </p:cNvPr>
          <p:cNvSpPr/>
          <p:nvPr/>
        </p:nvSpPr>
        <p:spPr>
          <a:xfrm>
            <a:off x="7334904" y="6086536"/>
            <a:ext cx="1471157" cy="7004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Backbone</a:t>
            </a:r>
          </a:p>
        </p:txBody>
      </p:sp>
      <p:cxnSp>
        <p:nvCxnSpPr>
          <p:cNvPr id="635" name="Elbow Connector 634">
            <a:extLst>
              <a:ext uri="{FF2B5EF4-FFF2-40B4-BE49-F238E27FC236}">
                <a16:creationId xmlns:a16="http://schemas.microsoft.com/office/drawing/2014/main" id="{7094FF9B-1572-6B44-F535-533F08201557}"/>
              </a:ext>
            </a:extLst>
          </p:cNvPr>
          <p:cNvCxnSpPr>
            <a:cxnSpLocks/>
            <a:stCxn id="634" idx="0"/>
            <a:endCxn id="33" idx="4"/>
          </p:cNvCxnSpPr>
          <p:nvPr/>
        </p:nvCxnSpPr>
        <p:spPr>
          <a:xfrm rot="16200000" flipV="1">
            <a:off x="7600776" y="5616829"/>
            <a:ext cx="781755" cy="1576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FB1990C3-B7B1-879B-55D3-80B46050E16F}"/>
              </a:ext>
            </a:extLst>
          </p:cNvPr>
          <p:cNvCxnSpPr>
            <a:cxnSpLocks/>
            <a:stCxn id="130" idx="6"/>
            <a:endCxn id="109" idx="4"/>
          </p:cNvCxnSpPr>
          <p:nvPr/>
        </p:nvCxnSpPr>
        <p:spPr>
          <a:xfrm flipV="1">
            <a:off x="5575113" y="5304782"/>
            <a:ext cx="1463461" cy="114179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307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5775124" y="2531149"/>
            <a:ext cx="3652656" cy="25768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Datacenter, site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4746818" y="2225048"/>
            <a:ext cx="884583" cy="6122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606762" y="2642688"/>
            <a:ext cx="390572" cy="60038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6294567" y="4070099"/>
            <a:ext cx="707959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648547" y="3351857"/>
            <a:ext cx="69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7165072" y="4070099"/>
            <a:ext cx="70796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kvm5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800586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8035371" y="4070099"/>
            <a:ext cx="753578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kvm6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69369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>
            <a:off x="8365049" y="3351857"/>
            <a:ext cx="47111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829834" y="986725"/>
            <a:ext cx="823463" cy="3479418"/>
          </a:xfrm>
          <a:prstGeom prst="bentConnector4">
            <a:avLst>
              <a:gd name="adj1" fmla="val -38648"/>
              <a:gd name="adj2" fmla="val 1065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648547" y="3351857"/>
            <a:ext cx="171650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519052" y="3351857"/>
            <a:ext cx="845997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818D1D-7C21-F8F7-C8A1-E4C757FDB67A}"/>
              </a:ext>
            </a:extLst>
          </p:cNvPr>
          <p:cNvSpPr/>
          <p:nvPr/>
        </p:nvSpPr>
        <p:spPr>
          <a:xfrm>
            <a:off x="3168098" y="4250013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6249-EC8F-981E-25B2-729E5A2F9918}"/>
              </a:ext>
            </a:extLst>
          </p:cNvPr>
          <p:cNvCxnSpPr>
            <a:cxnSpLocks/>
            <a:stCxn id="27" idx="2"/>
            <a:endCxn id="8" idx="7"/>
          </p:cNvCxnSpPr>
          <p:nvPr/>
        </p:nvCxnSpPr>
        <p:spPr>
          <a:xfrm flipH="1">
            <a:off x="3923137" y="3351857"/>
            <a:ext cx="2795329" cy="9934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86A7B-93D2-9795-BB88-777F27493DA2}"/>
              </a:ext>
            </a:extLst>
          </p:cNvPr>
          <p:cNvCxnSpPr>
            <a:cxnSpLocks/>
            <a:stCxn id="28" idx="2"/>
            <a:endCxn id="8" idx="7"/>
          </p:cNvCxnSpPr>
          <p:nvPr/>
        </p:nvCxnSpPr>
        <p:spPr>
          <a:xfrm flipH="1">
            <a:off x="3923137" y="3351857"/>
            <a:ext cx="4441912" cy="9934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2400299" y="5435384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514B2-C74A-4CE3-83F2-D30F992152C7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3610389" y="4901024"/>
            <a:ext cx="1" cy="5343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834125A-CF8B-5B97-A2D1-250758E6C878}"/>
              </a:ext>
            </a:extLst>
          </p:cNvPr>
          <p:cNvSpPr/>
          <p:nvPr/>
        </p:nvSpPr>
        <p:spPr>
          <a:xfrm>
            <a:off x="2658155" y="1385769"/>
            <a:ext cx="1471157" cy="7004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Backbone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A41A4E3-272A-277B-CAB4-86F818AEB7E0}"/>
              </a:ext>
            </a:extLst>
          </p:cNvPr>
          <p:cNvCxnSpPr>
            <a:cxnSpLocks/>
            <a:stCxn id="5" idx="4"/>
            <a:endCxn id="34" idx="2"/>
          </p:cNvCxnSpPr>
          <p:nvPr/>
        </p:nvCxnSpPr>
        <p:spPr>
          <a:xfrm rot="16200000" flipH="1">
            <a:off x="3847822" y="1632153"/>
            <a:ext cx="444908" cy="1353084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420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599964" y="1608807"/>
            <a:ext cx="8975111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Datacenter, site 3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670806" y="183712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5336440" y="183712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883229" y="27826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316949" y="278263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748598" y="278263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499455" y="2264508"/>
            <a:ext cx="2787577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499455" y="2264508"/>
            <a:ext cx="4453211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933175" y="2264508"/>
            <a:ext cx="1353857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33175" y="2264508"/>
            <a:ext cx="30194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364824" y="2264508"/>
            <a:ext cx="15878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4287032" y="2264508"/>
            <a:ext cx="777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1000418" y="3878574"/>
            <a:ext cx="1033266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>
            <a:off x="1499455" y="3210014"/>
            <a:ext cx="17596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2464379" y="3878574"/>
            <a:ext cx="98588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kvm7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499455" y="3210014"/>
            <a:ext cx="1457864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>
            <a:off x="2933175" y="3210013"/>
            <a:ext cx="24144" cy="6685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4338419" y="3210013"/>
            <a:ext cx="26405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233" idx="2"/>
            <a:endCxn id="6" idx="0"/>
          </p:cNvCxnSpPr>
          <p:nvPr/>
        </p:nvCxnSpPr>
        <p:spPr>
          <a:xfrm flipH="1">
            <a:off x="4338419" y="3214357"/>
            <a:ext cx="1454740" cy="6642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5176933" y="27869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V="1">
            <a:off x="5793159" y="2264508"/>
            <a:ext cx="159507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4287032" y="2264508"/>
            <a:ext cx="1506127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1517051" y="3210013"/>
            <a:ext cx="1416124" cy="6685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B3B125-9669-2B81-6837-42FDBB8E1375}"/>
              </a:ext>
            </a:extLst>
          </p:cNvPr>
          <p:cNvSpPr/>
          <p:nvPr/>
        </p:nvSpPr>
        <p:spPr>
          <a:xfrm>
            <a:off x="9891461" y="323493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F4F5D5C-4B22-35F8-3DA2-69842EEA6D3E}"/>
              </a:ext>
            </a:extLst>
          </p:cNvPr>
          <p:cNvSpPr/>
          <p:nvPr/>
        </p:nvSpPr>
        <p:spPr>
          <a:xfrm>
            <a:off x="8238424" y="389917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377444-4B26-7278-EFB8-6D0C89B07E39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7265718" y="3205669"/>
            <a:ext cx="1414998" cy="6935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DBD3B7-EF99-15F4-1D03-900C03439321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8680716" y="3210013"/>
            <a:ext cx="13337" cy="689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E47E08-653F-8A0D-34C7-5FEA658578BD}"/>
              </a:ext>
            </a:extLst>
          </p:cNvPr>
          <p:cNvSpPr/>
          <p:nvPr/>
        </p:nvSpPr>
        <p:spPr>
          <a:xfrm>
            <a:off x="9693851" y="5624180"/>
            <a:ext cx="1745193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955044-9873-E399-38B6-757EEB93675D}"/>
              </a:ext>
            </a:extLst>
          </p:cNvPr>
          <p:cNvCxnSpPr>
            <a:cxnSpLocks/>
            <a:stCxn id="17" idx="2"/>
            <a:endCxn id="33" idx="2"/>
          </p:cNvCxnSpPr>
          <p:nvPr/>
        </p:nvCxnSpPr>
        <p:spPr>
          <a:xfrm>
            <a:off x="8694053" y="3210013"/>
            <a:ext cx="1197408" cy="3504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D4A412-BFE9-806D-52B4-CFF4281F49F1}"/>
              </a:ext>
            </a:extLst>
          </p:cNvPr>
          <p:cNvCxnSpPr>
            <a:cxnSpLocks/>
            <a:stCxn id="13" idx="2"/>
            <a:endCxn id="33" idx="2"/>
          </p:cNvCxnSpPr>
          <p:nvPr/>
        </p:nvCxnSpPr>
        <p:spPr>
          <a:xfrm>
            <a:off x="7265718" y="3205669"/>
            <a:ext cx="2625743" cy="354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42B870E-7952-44D1-0A13-32E07E60BA66}"/>
              </a:ext>
            </a:extLst>
          </p:cNvPr>
          <p:cNvSpPr/>
          <p:nvPr/>
        </p:nvSpPr>
        <p:spPr>
          <a:xfrm>
            <a:off x="3883059" y="3878573"/>
            <a:ext cx="910719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F4D938-129D-89AE-3293-4F03973D781C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>
            <a:off x="4364824" y="3210013"/>
            <a:ext cx="1451711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E509BD-D8ED-F681-7550-2C7F3F4E8AB6}"/>
              </a:ext>
            </a:extLst>
          </p:cNvPr>
          <p:cNvCxnSpPr>
            <a:cxnSpLocks/>
            <a:stCxn id="233" idx="2"/>
            <a:endCxn id="31" idx="0"/>
          </p:cNvCxnSpPr>
          <p:nvPr/>
        </p:nvCxnSpPr>
        <p:spPr>
          <a:xfrm>
            <a:off x="5793159" y="3214357"/>
            <a:ext cx="23376" cy="6642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87BAA2-9154-462D-70C0-03709185C361}"/>
              </a:ext>
            </a:extLst>
          </p:cNvPr>
          <p:cNvSpPr/>
          <p:nvPr/>
        </p:nvSpPr>
        <p:spPr>
          <a:xfrm>
            <a:off x="5376608" y="3878573"/>
            <a:ext cx="879854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E363BE-90C0-3FC1-2444-5895F5EA02A5}"/>
              </a:ext>
            </a:extLst>
          </p:cNvPr>
          <p:cNvSpPr/>
          <p:nvPr/>
        </p:nvSpPr>
        <p:spPr>
          <a:xfrm>
            <a:off x="9813311" y="1081044"/>
            <a:ext cx="1471157" cy="7004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Backbone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9BC10CF-040A-A985-9DA1-09E552EB4844}"/>
              </a:ext>
            </a:extLst>
          </p:cNvPr>
          <p:cNvCxnSpPr>
            <a:cxnSpLocks/>
            <a:stCxn id="3" idx="4"/>
            <a:endCxn id="33" idx="6"/>
          </p:cNvCxnSpPr>
          <p:nvPr/>
        </p:nvCxnSpPr>
        <p:spPr>
          <a:xfrm rot="16200000" flipH="1">
            <a:off x="9773006" y="2557400"/>
            <a:ext cx="1778923" cy="227154"/>
          </a:xfrm>
          <a:prstGeom prst="bentConnector4">
            <a:avLst>
              <a:gd name="adj1" fmla="val 40851"/>
              <a:gd name="adj2" fmla="val 42446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CFDDCF7-6715-0165-A5DC-B4EA519AC9F7}"/>
              </a:ext>
            </a:extLst>
          </p:cNvPr>
          <p:cNvSpPr/>
          <p:nvPr/>
        </p:nvSpPr>
        <p:spPr>
          <a:xfrm>
            <a:off x="6649492" y="277828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454A7-F92E-DDB7-1DF6-1BF0A2B50F64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5952666" y="2264508"/>
            <a:ext cx="1313052" cy="51377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A8FAB5-F2B6-4AB0-337E-40B18F405E57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4287032" y="2264508"/>
            <a:ext cx="2978686" cy="51377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EC869-B8BC-F723-1F2D-D85BF9B4E948}"/>
              </a:ext>
            </a:extLst>
          </p:cNvPr>
          <p:cNvSpPr/>
          <p:nvPr/>
        </p:nvSpPr>
        <p:spPr>
          <a:xfrm>
            <a:off x="8077827" y="278263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B2BF6B-5769-B2A7-3DBC-C5B4ABD220B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H="1" flipV="1">
            <a:off x="4287032" y="2264508"/>
            <a:ext cx="440702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2A3086-2032-DCB6-8C80-211FBE5DBDAA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H="1" flipV="1">
            <a:off x="5952666" y="2264508"/>
            <a:ext cx="2741387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69CDDD7-1ABC-CA93-D133-E3DD27963D64}"/>
              </a:ext>
            </a:extLst>
          </p:cNvPr>
          <p:cNvCxnSpPr>
            <a:cxnSpLocks/>
            <a:stCxn id="36" idx="4"/>
            <a:endCxn id="39" idx="2"/>
          </p:cNvCxnSpPr>
          <p:nvPr/>
        </p:nvCxnSpPr>
        <p:spPr>
          <a:xfrm rot="16200000" flipH="1">
            <a:off x="8401599" y="4829299"/>
            <a:ext cx="1571369" cy="101313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2B6870-334E-96AB-2E1D-F324CEB6BD83}"/>
              </a:ext>
            </a:extLst>
          </p:cNvPr>
          <p:cNvCxnSpPr>
            <a:cxnSpLocks/>
            <a:stCxn id="13" idx="2"/>
            <a:endCxn id="74" idx="0"/>
          </p:cNvCxnSpPr>
          <p:nvPr/>
        </p:nvCxnSpPr>
        <p:spPr>
          <a:xfrm flipH="1">
            <a:off x="7261776" y="3205669"/>
            <a:ext cx="3942" cy="689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20CD6A-BBAB-FCE4-C818-E252A77A09D6}"/>
              </a:ext>
            </a:extLst>
          </p:cNvPr>
          <p:cNvCxnSpPr>
            <a:cxnSpLocks/>
            <a:stCxn id="17" idx="2"/>
            <a:endCxn id="74" idx="0"/>
          </p:cNvCxnSpPr>
          <p:nvPr/>
        </p:nvCxnSpPr>
        <p:spPr>
          <a:xfrm flipH="1">
            <a:off x="7261776" y="3210013"/>
            <a:ext cx="1432277" cy="68561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E1FA98E-12E4-1B72-729A-2B1935C7A29A}"/>
              </a:ext>
            </a:extLst>
          </p:cNvPr>
          <p:cNvSpPr/>
          <p:nvPr/>
        </p:nvSpPr>
        <p:spPr>
          <a:xfrm>
            <a:off x="6821849" y="3895623"/>
            <a:ext cx="879854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kvm9</a:t>
            </a:r>
          </a:p>
        </p:txBody>
      </p:sp>
    </p:spTree>
    <p:extLst>
      <p:ext uri="{BB962C8B-B14F-4D97-AF65-F5344CB8AC3E}">
        <p14:creationId xmlns:p14="http://schemas.microsoft.com/office/powerpoint/2010/main" val="3961977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29D3161C-DE6A-E141-C7BA-EA0516CD0964}"/>
              </a:ext>
            </a:extLst>
          </p:cNvPr>
          <p:cNvSpPr/>
          <p:nvPr/>
        </p:nvSpPr>
        <p:spPr>
          <a:xfrm>
            <a:off x="4057771" y="3196129"/>
            <a:ext cx="3090042" cy="1844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7A86EF-FB91-9A5D-59C6-4F0E30A0BE01}"/>
              </a:ext>
            </a:extLst>
          </p:cNvPr>
          <p:cNvSpPr/>
          <p:nvPr/>
        </p:nvSpPr>
        <p:spPr>
          <a:xfrm>
            <a:off x="6626772" y="4835189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8CEDE1E-F0FE-E7D2-0935-C29DE18EE1B5}"/>
              </a:ext>
            </a:extLst>
          </p:cNvPr>
          <p:cNvSpPr/>
          <p:nvPr/>
        </p:nvSpPr>
        <p:spPr>
          <a:xfrm>
            <a:off x="2785475" y="4864055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DC2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2091558" y="3774021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Lab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5161746" y="372635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6712252" y="3726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6046329" y="4051859"/>
            <a:ext cx="66592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8056292" y="3895190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4493332" y="4051860"/>
            <a:ext cx="668414" cy="20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3608749" y="372838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5847289" y="481638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5"/>
          </p:cNvCxnSpPr>
          <p:nvPr/>
        </p:nvCxnSpPr>
        <p:spPr>
          <a:xfrm flipH="1" flipV="1">
            <a:off x="5916785" y="4282027"/>
            <a:ext cx="372796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4359429" y="481638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4801721" y="4282027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F68C1-BD34-65EA-2454-6CFBDD91CC2A}"/>
              </a:ext>
            </a:extLst>
          </p:cNvPr>
          <p:cNvCxnSpPr>
            <a:cxnSpLocks/>
            <a:stCxn id="34" idx="6"/>
            <a:endCxn id="136" idx="1"/>
          </p:cNvCxnSpPr>
          <p:nvPr/>
        </p:nvCxnSpPr>
        <p:spPr>
          <a:xfrm flipV="1">
            <a:off x="7596835" y="4046296"/>
            <a:ext cx="459457" cy="55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7533F3-279E-A54F-1E71-8822F448AE5D}"/>
              </a:ext>
            </a:extLst>
          </p:cNvPr>
          <p:cNvCxnSpPr>
            <a:cxnSpLocks/>
            <a:stCxn id="21" idx="2"/>
            <a:endCxn id="136" idx="0"/>
          </p:cNvCxnSpPr>
          <p:nvPr/>
        </p:nvCxnSpPr>
        <p:spPr>
          <a:xfrm rot="5400000">
            <a:off x="9011355" y="3095024"/>
            <a:ext cx="722717" cy="877614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86FA8CF-64D0-C27D-71E9-E209AAE9D211}"/>
              </a:ext>
            </a:extLst>
          </p:cNvPr>
          <p:cNvSpPr/>
          <p:nvPr/>
        </p:nvSpPr>
        <p:spPr>
          <a:xfrm>
            <a:off x="9092587" y="2544953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DHCP/TFTP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BE962A-0522-4EFE-CEA9-265D52D23AED}"/>
              </a:ext>
            </a:extLst>
          </p:cNvPr>
          <p:cNvSpPr txBox="1"/>
          <p:nvPr/>
        </p:nvSpPr>
        <p:spPr>
          <a:xfrm>
            <a:off x="4999996" y="327642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Backbone</a:t>
            </a:r>
          </a:p>
        </p:txBody>
      </p:sp>
    </p:spTree>
    <p:extLst>
      <p:ext uri="{BB962C8B-B14F-4D97-AF65-F5344CB8AC3E}">
        <p14:creationId xmlns:p14="http://schemas.microsoft.com/office/powerpoint/2010/main" val="595423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421C595-4D9A-C43D-DDC3-A64AECDE27CD}"/>
              </a:ext>
            </a:extLst>
          </p:cNvPr>
          <p:cNvSpPr/>
          <p:nvPr/>
        </p:nvSpPr>
        <p:spPr>
          <a:xfrm>
            <a:off x="2790496" y="4721772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0AAAF5-8CB1-FEFC-35DC-0FAC21AFF073}"/>
              </a:ext>
            </a:extLst>
          </p:cNvPr>
          <p:cNvSpPr/>
          <p:nvPr/>
        </p:nvSpPr>
        <p:spPr>
          <a:xfrm>
            <a:off x="4582510" y="4721771"/>
            <a:ext cx="735725" cy="733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3DD8E-1DF8-7512-5320-E06C601925E9}"/>
              </a:ext>
            </a:extLst>
          </p:cNvPr>
          <p:cNvSpPr/>
          <p:nvPr/>
        </p:nvSpPr>
        <p:spPr>
          <a:xfrm>
            <a:off x="6952593" y="4721770"/>
            <a:ext cx="735725" cy="733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A8E46-9D41-5DEA-4777-0C502815994B}"/>
              </a:ext>
            </a:extLst>
          </p:cNvPr>
          <p:cNvSpPr/>
          <p:nvPr/>
        </p:nvSpPr>
        <p:spPr>
          <a:xfrm>
            <a:off x="5728138" y="3486066"/>
            <a:ext cx="735725" cy="733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BC4CF3-3285-94B9-9E3A-57BA0BD4AE6C}"/>
              </a:ext>
            </a:extLst>
          </p:cNvPr>
          <p:cNvSpPr/>
          <p:nvPr/>
        </p:nvSpPr>
        <p:spPr>
          <a:xfrm>
            <a:off x="8665781" y="4721769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39AA36-2C17-AE7B-0D3A-6FB8256FE893}"/>
              </a:ext>
            </a:extLst>
          </p:cNvPr>
          <p:cNvSpPr/>
          <p:nvPr/>
        </p:nvSpPr>
        <p:spPr>
          <a:xfrm>
            <a:off x="5728137" y="2007679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32408E-E342-B550-BD46-EDFE977197FA}"/>
              </a:ext>
            </a:extLst>
          </p:cNvPr>
          <p:cNvCxnSpPr>
            <a:stCxn id="3" idx="7"/>
            <a:endCxn id="4" idx="1"/>
          </p:cNvCxnSpPr>
          <p:nvPr/>
        </p:nvCxnSpPr>
        <p:spPr>
          <a:xfrm flipV="1">
            <a:off x="3418477" y="4829131"/>
            <a:ext cx="127177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E83078-1897-3727-3475-586DC6836A1A}"/>
              </a:ext>
            </a:extLst>
          </p:cNvPr>
          <p:cNvCxnSpPr>
            <a:cxnSpLocks/>
            <a:stCxn id="3" idx="5"/>
            <a:endCxn id="4" idx="3"/>
          </p:cNvCxnSpPr>
          <p:nvPr/>
        </p:nvCxnSpPr>
        <p:spPr>
          <a:xfrm flipV="1">
            <a:off x="3418477" y="5347508"/>
            <a:ext cx="127177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C48707-A255-D1A5-1793-A4597DBBDC3F}"/>
              </a:ext>
            </a:extLst>
          </p:cNvPr>
          <p:cNvCxnSpPr>
            <a:cxnSpLocks/>
            <a:stCxn id="5" idx="7"/>
            <a:endCxn id="7" idx="1"/>
          </p:cNvCxnSpPr>
          <p:nvPr/>
        </p:nvCxnSpPr>
        <p:spPr>
          <a:xfrm flipV="1">
            <a:off x="7580574" y="4829129"/>
            <a:ext cx="119295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7BC97B-10EE-170F-E6BE-7EDAF7D4AD5C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flipV="1">
            <a:off x="7580574" y="5347506"/>
            <a:ext cx="119295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A68D9-E02E-CEFF-F7FB-3AAFB96A5C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5318235" y="5088319"/>
            <a:ext cx="163435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E41448-2305-AF2B-3E3E-33B802AD0DED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5210491" y="4111803"/>
            <a:ext cx="625391" cy="717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EE7824-ED81-1144-6708-6E7F9A520642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6356119" y="4111803"/>
            <a:ext cx="704218" cy="7173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EEB7F9-AE6E-8E4F-D4AF-5528F99256EF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6096000" y="2740776"/>
            <a:ext cx="1" cy="745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147F1B3-9731-88A5-959E-93F1AB8597D6}"/>
              </a:ext>
            </a:extLst>
          </p:cNvPr>
          <p:cNvSpPr/>
          <p:nvPr/>
        </p:nvSpPr>
        <p:spPr>
          <a:xfrm>
            <a:off x="1332174" y="4721769"/>
            <a:ext cx="938085" cy="7330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8E720C-B791-F60F-D9C0-4A795ADD9C6A}"/>
              </a:ext>
            </a:extLst>
          </p:cNvPr>
          <p:cNvCxnSpPr>
            <a:cxnSpLocks/>
            <a:stCxn id="3" idx="2"/>
            <a:endCxn id="32" idx="3"/>
          </p:cNvCxnSpPr>
          <p:nvPr/>
        </p:nvCxnSpPr>
        <p:spPr>
          <a:xfrm flipH="1" flipV="1">
            <a:off x="2270259" y="5088318"/>
            <a:ext cx="52023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1CD4505-DB6C-F935-11D4-DA4AF402D27A}"/>
              </a:ext>
            </a:extLst>
          </p:cNvPr>
          <p:cNvSpPr/>
          <p:nvPr/>
        </p:nvSpPr>
        <p:spPr>
          <a:xfrm>
            <a:off x="5626957" y="869587"/>
            <a:ext cx="938085" cy="7330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108CDD-E451-EF32-64BA-2A478FF80C90}"/>
              </a:ext>
            </a:extLst>
          </p:cNvPr>
          <p:cNvCxnSpPr>
            <a:cxnSpLocks/>
            <a:stCxn id="36" idx="2"/>
            <a:endCxn id="8" idx="0"/>
          </p:cNvCxnSpPr>
          <p:nvPr/>
        </p:nvCxnSpPr>
        <p:spPr>
          <a:xfrm>
            <a:off x="6096000" y="1602684"/>
            <a:ext cx="0" cy="4049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0CC59DD-A3E6-40EF-4A6A-175D749A7695}"/>
              </a:ext>
            </a:extLst>
          </p:cNvPr>
          <p:cNvSpPr/>
          <p:nvPr/>
        </p:nvSpPr>
        <p:spPr>
          <a:xfrm>
            <a:off x="9921741" y="4721769"/>
            <a:ext cx="938085" cy="7330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F0BE6B-65C5-67A9-5A77-F6CBCA533A64}"/>
              </a:ext>
            </a:extLst>
          </p:cNvPr>
          <p:cNvCxnSpPr>
            <a:cxnSpLocks/>
            <a:stCxn id="7" idx="6"/>
            <a:endCxn id="42" idx="1"/>
          </p:cNvCxnSpPr>
          <p:nvPr/>
        </p:nvCxnSpPr>
        <p:spPr>
          <a:xfrm>
            <a:off x="9401506" y="5088318"/>
            <a:ext cx="520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5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vPTX</a:t>
            </a:r>
            <a:r>
              <a:rPr lang="en-US" dirty="0"/>
              <a:t>, </a:t>
            </a:r>
            <a:r>
              <a:rPr lang="en-US" dirty="0" err="1"/>
              <a:t>vMX</a:t>
            </a:r>
            <a:r>
              <a:rPr lang="en-US" dirty="0"/>
              <a:t>, and </a:t>
            </a:r>
            <a:r>
              <a:rPr lang="en-US" dirty="0" err="1"/>
              <a:t>vEX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831141" y="41768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495005" y="3596514"/>
            <a:ext cx="782224" cy="683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629681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22754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227023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605468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5"/>
            <a:endCxn id="79" idx="1"/>
          </p:cNvCxnSpPr>
          <p:nvPr/>
        </p:nvCxnSpPr>
        <p:spPr>
          <a:xfrm>
            <a:off x="7880449" y="3596514"/>
            <a:ext cx="754232" cy="683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7"/>
            <a:endCxn id="79" idx="3"/>
          </p:cNvCxnSpPr>
          <p:nvPr/>
        </p:nvCxnSpPr>
        <p:spPr>
          <a:xfrm flipV="1">
            <a:off x="7880449" y="4777942"/>
            <a:ext cx="754232" cy="72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4277229" y="27001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E085F8-6142-AA57-D6D2-613482F095B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3495005" y="4777943"/>
            <a:ext cx="787478" cy="716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C4B2C6B-4BAB-59B3-A790-2105B051769E}"/>
              </a:ext>
            </a:extLst>
          </p:cNvPr>
          <p:cNvSpPr/>
          <p:nvPr/>
        </p:nvSpPr>
        <p:spPr>
          <a:xfrm>
            <a:off x="1778394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10ACDE-B832-9072-EF64-C3F453C31ACC}"/>
              </a:ext>
            </a:extLst>
          </p:cNvPr>
          <p:cNvCxnSpPr>
            <a:cxnSpLocks/>
            <a:stCxn id="62" idx="6"/>
            <a:endCxn id="5" idx="2"/>
          </p:cNvCxnSpPr>
          <p:nvPr/>
        </p:nvCxnSpPr>
        <p:spPr>
          <a:xfrm>
            <a:off x="2556159" y="4528973"/>
            <a:ext cx="274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8E017E-7E35-4566-9934-B6F7C858ECBC}"/>
              </a:ext>
            </a:extLst>
          </p:cNvPr>
          <p:cNvCxnSpPr>
            <a:cxnSpLocks/>
            <a:stCxn id="37" idx="3"/>
            <a:endCxn id="62" idx="2"/>
          </p:cNvCxnSpPr>
          <p:nvPr/>
        </p:nvCxnSpPr>
        <p:spPr>
          <a:xfrm flipV="1">
            <a:off x="1302343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2BA5517-BF48-4947-B9BC-0C3AD742AEB2}"/>
              </a:ext>
            </a:extLst>
          </p:cNvPr>
          <p:cNvSpPr/>
          <p:nvPr/>
        </p:nvSpPr>
        <p:spPr>
          <a:xfrm>
            <a:off x="8520780" y="41768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2A34874-3785-8A26-B5CA-FCD6F9BC25DB}"/>
              </a:ext>
            </a:extLst>
          </p:cNvPr>
          <p:cNvSpPr/>
          <p:nvPr/>
        </p:nvSpPr>
        <p:spPr>
          <a:xfrm>
            <a:off x="10889657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61AB36-08FE-2562-576F-17BB2C4923E8}"/>
              </a:ext>
            </a:extLst>
          </p:cNvPr>
          <p:cNvSpPr/>
          <p:nvPr/>
        </p:nvSpPr>
        <p:spPr>
          <a:xfrm>
            <a:off x="9635841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5CDACA-383B-5450-520F-868BF1EE1B45}"/>
              </a:ext>
            </a:extLst>
          </p:cNvPr>
          <p:cNvCxnSpPr>
            <a:cxnSpLocks/>
            <a:stCxn id="92" idx="6"/>
            <a:endCxn id="91" idx="1"/>
          </p:cNvCxnSpPr>
          <p:nvPr/>
        </p:nvCxnSpPr>
        <p:spPr>
          <a:xfrm>
            <a:off x="10413606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606FCE-6873-1EA2-3C8F-B8DF7F3A4E1A}"/>
              </a:ext>
            </a:extLst>
          </p:cNvPr>
          <p:cNvCxnSpPr>
            <a:cxnSpLocks/>
            <a:stCxn id="79" idx="6"/>
            <a:endCxn id="92" idx="2"/>
          </p:cNvCxnSpPr>
          <p:nvPr/>
        </p:nvCxnSpPr>
        <p:spPr>
          <a:xfrm>
            <a:off x="9298545" y="4528973"/>
            <a:ext cx="3372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40E95D7-CCC3-7DCF-E096-A3BAFA273419}"/>
              </a:ext>
            </a:extLst>
          </p:cNvPr>
          <p:cNvSpPr txBox="1"/>
          <p:nvPr/>
        </p:nvSpPr>
        <p:spPr>
          <a:xfrm>
            <a:off x="7335585" y="26597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C6D4F2-58E6-7368-CB2B-BB41C8D2A18A}"/>
              </a:ext>
            </a:extLst>
          </p:cNvPr>
          <p:cNvSpPr txBox="1"/>
          <p:nvPr/>
        </p:nvSpPr>
        <p:spPr>
          <a:xfrm>
            <a:off x="4284956" y="6161366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E4DFA5-B5C0-2F91-CB46-5F846BB4CE44}"/>
              </a:ext>
            </a:extLst>
          </p:cNvPr>
          <p:cNvSpPr txBox="1"/>
          <p:nvPr/>
        </p:nvSpPr>
        <p:spPr>
          <a:xfrm>
            <a:off x="7335584" y="6138882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C39D65-7AAD-C7FE-EFC2-930641388274}"/>
              </a:ext>
            </a:extLst>
          </p:cNvPr>
          <p:cNvSpPr txBox="1"/>
          <p:nvPr/>
        </p:nvSpPr>
        <p:spPr>
          <a:xfrm>
            <a:off x="292660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B450BD-8E06-9E98-A211-8B71CF943426}"/>
              </a:ext>
            </a:extLst>
          </p:cNvPr>
          <p:cNvSpPr txBox="1"/>
          <p:nvPr/>
        </p:nvSpPr>
        <p:spPr>
          <a:xfrm>
            <a:off x="1939039" y="498206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EDE769-AA40-5ECF-67A5-F8238CB90F11}"/>
              </a:ext>
            </a:extLst>
          </p:cNvPr>
          <p:cNvSpPr txBox="1"/>
          <p:nvPr/>
        </p:nvSpPr>
        <p:spPr>
          <a:xfrm>
            <a:off x="9800944" y="495744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034696-814D-524E-5A14-49DE9BE039CA}"/>
              </a:ext>
            </a:extLst>
          </p:cNvPr>
          <p:cNvSpPr txBox="1"/>
          <p:nvPr/>
        </p:nvSpPr>
        <p:spPr>
          <a:xfrm>
            <a:off x="864824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4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89310</TotalTime>
  <Words>2663</Words>
  <Application>Microsoft Macintosh PowerPoint</Application>
  <PresentationFormat>Widescreen</PresentationFormat>
  <Paragraphs>1962</Paragraphs>
  <Slides>77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Office Theme</vt:lpstr>
      <vt:lpstr>Lab topology</vt:lpstr>
      <vt:lpstr>Virtual Lab</vt:lpstr>
      <vt:lpstr>Virtual LAB</vt:lpstr>
      <vt:lpstr>Virtual LAB 3</vt:lpstr>
      <vt:lpstr>Virtual LAB</vt:lpstr>
      <vt:lpstr>PowerPoint Presentation</vt:lpstr>
      <vt:lpstr>Paragon Active Assurance (PAA)</vt:lpstr>
      <vt:lpstr>vPTX, vMX, and vEX</vt:lpstr>
      <vt:lpstr>Paragon Automation Lab</vt:lpstr>
      <vt:lpstr>Paragon Automation Lab</vt:lpstr>
      <vt:lpstr>Paragon Automation Lab</vt:lpstr>
      <vt:lpstr>Paragon Automation Lab</vt:lpstr>
      <vt:lpstr>Paragon Automation Lab</vt:lpstr>
      <vt:lpstr>Paragon Automation Lab</vt:lpstr>
      <vt:lpstr>PowerPoint Presentation</vt:lpstr>
      <vt:lpstr>PowerPoint Presentation</vt:lpstr>
      <vt:lpstr>PowerPoint Presentation</vt:lpstr>
      <vt:lpstr>Paragon Automation Lab</vt:lpstr>
      <vt:lpstr>Paragon Automation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vEX)</vt:lpstr>
      <vt:lpstr>DC (apstra + vEX)</vt:lpstr>
      <vt:lpstr>DC (apstra + vEX)</vt:lpstr>
      <vt:lpstr>DC (apstra + vEX)</vt:lpstr>
      <vt:lpstr>DC (apstra + vEX)</vt:lpstr>
      <vt:lpstr>DC (apstra + vEX)</vt:lpstr>
      <vt:lpstr>DC (apstra + vEX)</vt:lpstr>
      <vt:lpstr>DC (apstra + vEX)</vt:lpstr>
      <vt:lpstr>PowerPoint Presentation</vt:lpstr>
      <vt:lpstr>DC (apstra + vEX)</vt:lpstr>
      <vt:lpstr>DC (apstra + vEX)</vt:lpstr>
      <vt:lpstr>DC (apstra + vEX)</vt:lpstr>
      <vt:lpstr>DC (apstra + vEX)</vt:lpstr>
      <vt:lpstr>Topology</vt:lpstr>
      <vt:lpstr>PowerPoint Presentation</vt:lpstr>
      <vt:lpstr>PowerPoint Presentation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CUPS-DBNG</vt:lpstr>
      <vt:lpstr>WAG</vt:lpstr>
      <vt:lpstr>WAG, Call flow</vt:lpstr>
      <vt:lpstr>WAG, Call flow for unauthenticated user</vt:lpstr>
      <vt:lpstr>WAG, Call flow for authenticated</vt:lpstr>
      <vt:lpstr>Security lab</vt:lpstr>
      <vt:lpstr>SDWAN with 128T</vt:lpstr>
      <vt:lpstr>SDWAN with 128T</vt:lpstr>
      <vt:lpstr>Kubernetes network policy</vt:lpstr>
      <vt:lpstr>Deploying Openstack with ansible</vt:lpstr>
      <vt:lpstr>Campus Fabric: EVPN multihoming</vt:lpstr>
      <vt:lpstr>Campus Fabric: EVPN multihoming</vt:lpstr>
      <vt:lpstr>Campus Fabric: Core-Distribution EVPN</vt:lpstr>
      <vt:lpstr>Campus Fabric: IP Clos</vt:lpstr>
      <vt:lpstr>Datacenter Lab</vt:lpstr>
      <vt:lpstr>Datacenter Lab, site 1</vt:lpstr>
      <vt:lpstr>Datacenter, site 2</vt:lpstr>
      <vt:lpstr>Datacenter, site 3</vt:lpstr>
      <vt:lpstr>Datacenter 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62</cp:revision>
  <dcterms:created xsi:type="dcterms:W3CDTF">2021-08-02T14:18:20Z</dcterms:created>
  <dcterms:modified xsi:type="dcterms:W3CDTF">2024-05-17T07:12:09Z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