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3CD3-8963-97D7-FDB5-5B106F4C4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22F74-EC8C-50AD-FD05-74922BF2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C9BE5-5AFF-CCAD-CE82-A8D748C5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FCE8-9B4D-2D76-0830-D7259FFD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4B4B-9C58-391B-F2CD-3742DEC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FCDC-0E06-4F0C-6B42-331C9AB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7B59E-E2DB-E94E-B6A2-10992BEE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AE74-5F10-41FC-9802-B098E3AF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3A202-CB50-A698-D3F1-54CCC7B5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D85D-E8A5-AEA6-C1DC-3BEF070E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5CC07-3ED8-AB2F-3F28-AEF0AE9C6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E732-3E3F-DAB0-E1FD-3710D1521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F1C04-DD02-87B1-11AD-9834E4D4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779D-9C16-F11D-5B23-2D14E4C7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00C1-F803-AD80-E0D6-32AB8109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3FF4-C7B6-35F2-12CB-1718975F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11EB-D382-2B68-F1FA-415231CA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A7E3-9075-9BB8-8F27-7CBA15FC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870FE-05A5-769D-4303-D143B6506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A3E9-6D2C-6ED4-30CA-F9DD61F2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68B-1C66-C011-ABE2-1F3ECA19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C126B-7BB7-7FDC-914D-F9EF4C332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AC58-3E87-A72A-903D-3826C1BD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3663-4D55-287B-AE2C-548573FD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13E9-87FB-A44D-41A7-F22CA90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5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F0A0-789A-278D-8E39-F0B5DF0B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D34C-4EB7-B6B4-E572-A022A6A41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A79FB-DFFF-2F63-7F5B-273AEA6E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A2A5-289B-E07F-7046-E5054203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F084-BB28-2C5F-0BF0-76B48A67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CAB65-2D41-FE23-DEE4-AAE93FF2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DCFC-1CD2-E834-2149-B637C873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6284-B173-A79B-E2BF-53415C73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78001-09A9-3322-599B-158D6010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B0045-D583-73B0-4F0E-725EAD965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805C7-9661-A0D7-74D9-E63A544C2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5FC83-F25A-A662-A9D5-A144773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D0080-68A8-3B58-65FA-9D17C5E4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D18E7-95CB-8D61-2109-3BDBFAF1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1B95-2236-527E-10F0-468E00CD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E0E9B-7545-5958-9CC7-8CC14697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6EF63-3D30-8D6D-950A-D741ADEF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D4621-B066-89E1-0822-C7C8CF01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C8F5D-92BA-6A28-2713-A658E70E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81F0-C706-C40D-4D1B-72D4C5CD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C6BD-6E9E-DF48-9646-21CE63BE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DD52-4EBC-FE17-141D-8825970E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E692-F088-BF57-06C8-78BCEAAD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ED6BE-CA83-FD25-E537-591AD70FB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44472-3BA9-47DC-0530-5EBD7E1C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74851-1267-ABCA-831A-7B9E614C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D4775-CDAF-C833-9046-A7A125F3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42BD-E7E3-C4C3-E1F2-CBB7936C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D5518-0003-16F9-D919-CF0B40980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B2138-B5B0-C907-F149-3CF8613F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9D098-E01D-A3A2-52CD-0E3E13EC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F544-73CB-96AB-8414-7B1C3FF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FAED9-7124-ED43-8E6B-2694E3B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6B496-02EC-3680-D222-E79F8BA6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FCC3F-A4C7-040D-9068-4B80916D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FD597-2179-E5D7-0A85-9A9E53E14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DDFBD-65EF-0B47-923E-7A6D4138D98E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E3CE5-8CDA-378A-5F39-4A6B82E6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29F9-6AAE-D5C7-92BC-9CA3ED6C6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ACF7-7854-0F46-B5F0-DC63107CBF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E7779-5FAC-5575-0992-872D57325B0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27688" y="6560820"/>
            <a:ext cx="957326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60268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tion.mis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BB28-0AB7-3D68-63C4-64573F1E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CC71-31E8-E7E9-E70F-9A6FA6BE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into mist portal (</a:t>
            </a:r>
            <a:r>
              <a:rPr lang="en-US" dirty="0">
                <a:hlinkClick r:id="rId2"/>
              </a:rPr>
              <a:t>https://integration.mist.com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switch template and assign it to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Adopt switches into MIST portal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switches into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2F68-1F7F-F7F7-172C-CE0EA85CA8C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Wait for few minutes before continue (at least 3 minutes)</a:t>
            </a:r>
          </a:p>
        </p:txBody>
      </p:sp>
    </p:spTree>
    <p:extLst>
      <p:ext uri="{BB962C8B-B14F-4D97-AF65-F5344CB8AC3E}">
        <p14:creationId xmlns:p14="http://schemas.microsoft.com/office/powerpoint/2010/main" val="416006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D8A7-B9A9-0A6D-71A0-25E95F14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7FE5-EBF2-35DF-B364-A67D2715F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Verify that switches are managed by MIST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hostname, if necessary</a:t>
            </a:r>
          </a:p>
        </p:txBody>
      </p:sp>
    </p:spTree>
    <p:extLst>
      <p:ext uri="{BB962C8B-B14F-4D97-AF65-F5344CB8AC3E}">
        <p14:creationId xmlns:p14="http://schemas.microsoft.com/office/powerpoint/2010/main" val="260131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46F1-DD59-05C7-87BC-841EC07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Campus fabric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7217-ABE9-B1D5-4331-8BDD20A0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campus fabric, select EVPN multihoming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switches into campus fabric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VRF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core-access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ports on switches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campus fabric configuration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Verify that campus fabric is deployed</a:t>
            </a:r>
          </a:p>
        </p:txBody>
      </p:sp>
    </p:spTree>
    <p:extLst>
      <p:ext uri="{BB962C8B-B14F-4D97-AF65-F5344CB8AC3E}">
        <p14:creationId xmlns:p14="http://schemas.microsoft.com/office/powerpoint/2010/main" val="136567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8167-DFCF-2B13-7F5B-CA83A7A5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D54E-B611-BBC5-A80E-987CB88E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connection between core1 and srx1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static route into VRF on core1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connection between core2 and srx1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Add static route into VRF on core2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Configuration steps</vt:lpstr>
      <vt:lpstr>Wait for few minutes before continue (at least 3 minutes)</vt:lpstr>
      <vt:lpstr>Configuration steps</vt:lpstr>
      <vt:lpstr>Campus fabric configuration</vt:lpstr>
      <vt:lpstr>Configuration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steps</dc:title>
  <dc:creator>Mochammad Irzan</dc:creator>
  <cp:lastModifiedBy>Mochammad Irzan</cp:lastModifiedBy>
  <cp:revision>1</cp:revision>
  <dcterms:created xsi:type="dcterms:W3CDTF">2023-08-16T14:16:28Z</dcterms:created>
  <dcterms:modified xsi:type="dcterms:W3CDTF">2023-08-29T15:44:52Z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2023-08-29T15:44:52Z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b1c61b94-3917-469b-b6e0-515810c80155</vt:lpwstr>
  </property>
  <property fmtid="{D5CDD505-2E9C-101B-9397-08002B2CF9AE}" pid="8" name="MSIP_Label_0633b888-ae0d-4341-a75f-06e04137d755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Juniper Business Use Only</vt:lpwstr>
  </property>
</Properties>
</file>