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AE45-AB04-4399-860C-147A7492A1C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9FD-FB2E-4584-8EF2-E2D893DE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AE45-AB04-4399-860C-147A7492A1C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9FD-FB2E-4584-8EF2-E2D893DE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5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AE45-AB04-4399-860C-147A7492A1C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9FD-FB2E-4584-8EF2-E2D893DE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9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AE45-AB04-4399-860C-147A7492A1C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9FD-FB2E-4584-8EF2-E2D893DE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8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AE45-AB04-4399-860C-147A7492A1C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9FD-FB2E-4584-8EF2-E2D893DE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2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AE45-AB04-4399-860C-147A7492A1C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9FD-FB2E-4584-8EF2-E2D893DE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2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AE45-AB04-4399-860C-147A7492A1C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9FD-FB2E-4584-8EF2-E2D893DE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9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AE45-AB04-4399-860C-147A7492A1C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9FD-FB2E-4584-8EF2-E2D893DE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AE45-AB04-4399-860C-147A7492A1C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9FD-FB2E-4584-8EF2-E2D893DE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AE45-AB04-4399-860C-147A7492A1C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9FD-FB2E-4584-8EF2-E2D893DE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AE45-AB04-4399-860C-147A7492A1C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9FD-FB2E-4584-8EF2-E2D893DE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8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AE45-AB04-4399-860C-147A7492A1C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0E9FD-FB2E-4584-8EF2-E2D893DE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4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Turtle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Servo motor</a:t>
            </a:r>
          </a:p>
          <a:p>
            <a:r>
              <a:rPr lang="en-US" dirty="0" smtClean="0"/>
              <a:t>2 Stepper motor</a:t>
            </a:r>
          </a:p>
          <a:p>
            <a:r>
              <a:rPr lang="en-US" dirty="0" err="1" smtClean="0"/>
              <a:t>Bluethooth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Arduino </a:t>
            </a:r>
            <a:r>
              <a:rPr lang="en-US" dirty="0" err="1" smtClean="0"/>
              <a:t>nano</a:t>
            </a:r>
            <a:endParaRPr lang="en-US" dirty="0" smtClean="0"/>
          </a:p>
          <a:p>
            <a:r>
              <a:rPr lang="en-US" dirty="0" smtClean="0"/>
              <a:t>Motor driver 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0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Personalized 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JST </a:t>
            </a:r>
            <a:r>
              <a:rPr lang="en-US" dirty="0" smtClean="0"/>
              <a:t>headers for stepper motor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 pin male headers for servo</a:t>
            </a:r>
          </a:p>
          <a:p>
            <a:r>
              <a:rPr lang="en-US" dirty="0" smtClean="0"/>
              <a:t>6 pin on off </a:t>
            </a:r>
            <a:r>
              <a:rPr lang="en-US" dirty="0" err="1" smtClean="0"/>
              <a:t>stwitch</a:t>
            </a:r>
            <a:endParaRPr lang="en-US" dirty="0" smtClean="0"/>
          </a:p>
          <a:p>
            <a:r>
              <a:rPr lang="en-US" dirty="0" smtClean="0"/>
              <a:t>Two 15 pin female header for Arduino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</a:p>
          <a:p>
            <a:r>
              <a:rPr lang="en-US" dirty="0" smtClean="0"/>
              <a:t>6 pin female headers for </a:t>
            </a:r>
            <a:r>
              <a:rPr lang="en-US" dirty="0" err="1" smtClean="0"/>
              <a:t>bluethooth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2 berg connector for batteries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3001">
            <a:off x="1888262" y="2360974"/>
            <a:ext cx="20669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7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" y="607917"/>
            <a:ext cx="10502929" cy="56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1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Turtle robot</vt:lpstr>
      <vt:lpstr>Parts:</vt:lpstr>
      <vt:lpstr>Personalized IC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 robot</dc:title>
  <dc:creator>hp</dc:creator>
  <cp:lastModifiedBy>hp</cp:lastModifiedBy>
  <cp:revision>7</cp:revision>
  <dcterms:created xsi:type="dcterms:W3CDTF">2019-08-29T05:47:38Z</dcterms:created>
  <dcterms:modified xsi:type="dcterms:W3CDTF">2019-08-29T08:57:09Z</dcterms:modified>
</cp:coreProperties>
</file>